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diagrams/colors1.xml" ContentType="application/vnd.openxmlformats-officedocument.drawingml.diagramColors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ppt/slideLayouts/slideLayout13.xml" ContentType="application/vnd.openxmlformats-officedocument.presentationml.slideLayout+xml"/>
  <Default Extension="wav" ContentType="audio/wav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3"/>
  </p:notesMasterIdLst>
  <p:sldIdLst>
    <p:sldId id="257" r:id="rId2"/>
    <p:sldId id="266" r:id="rId3"/>
    <p:sldId id="256" r:id="rId4"/>
    <p:sldId id="264" r:id="rId5"/>
    <p:sldId id="265" r:id="rId6"/>
    <p:sldId id="259" r:id="rId7"/>
    <p:sldId id="260" r:id="rId8"/>
    <p:sldId id="261" r:id="rId9"/>
    <p:sldId id="262" r:id="rId10"/>
    <p:sldId id="263" r:id="rId11"/>
    <p:sldId id="267" r:id="rId12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4" d="100"/>
          <a:sy n="104" d="100"/>
        </p:scale>
        <p:origin x="-174" y="-8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</a:t>
          </a:r>
          <a:r>
            <a:rPr lang="cs-CZ" sz="2000" baseline="0" dirty="0" smtClean="0"/>
            <a:t> </a:t>
          </a:r>
          <a:r>
            <a:rPr lang="cs-CZ" sz="2000" baseline="0" dirty="0" smtClean="0">
              <a:solidFill>
                <a:schemeClr val="bg1"/>
              </a:solidFill>
            </a:rPr>
            <a:t>VY_32_INOVACE_02_CJ_09</a:t>
          </a:r>
          <a:endParaRPr lang="cs-CZ" sz="2000" dirty="0">
            <a:solidFill>
              <a:schemeClr val="bg1"/>
            </a:solidFill>
          </a:endParaRPr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</a:t>
          </a:r>
          <a:r>
            <a:rPr lang="cs-CZ" sz="1100" dirty="0" smtClean="0"/>
            <a:t>Základní škola, Uherský Ostroh, okres Uherské Hradiště, příspěvková organizace</a:t>
          </a:r>
          <a:endParaRPr lang="cs-CZ" sz="11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</a:t>
          </a:r>
          <a:r>
            <a:rPr lang="cs-CZ" sz="2000" dirty="0" smtClean="0">
              <a:solidFill>
                <a:schemeClr val="bg1"/>
              </a:solidFill>
            </a:rPr>
            <a:t>: Mgr. Andrea </a:t>
          </a:r>
          <a:r>
            <a:rPr lang="cs-CZ" sz="2000" dirty="0" err="1" smtClean="0">
              <a:solidFill>
                <a:schemeClr val="bg1"/>
              </a:solidFill>
            </a:rPr>
            <a:t>Kunovjánková</a:t>
          </a:r>
          <a:endParaRPr lang="cs-CZ" sz="2000" dirty="0">
            <a:solidFill>
              <a:schemeClr val="bg1"/>
            </a:solidFill>
          </a:endParaRPr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TÉMA: </a:t>
          </a:r>
          <a:r>
            <a:rPr lang="cs-CZ" sz="2000" dirty="0" smtClean="0">
              <a:solidFill>
                <a:schemeClr val="bg1"/>
              </a:solidFill>
            </a:rPr>
            <a:t>CJ – 1.B – R,r (slabiky, slova, věty)</a:t>
          </a:r>
          <a:endParaRPr lang="cs-CZ" sz="2000" dirty="0">
            <a:solidFill>
              <a:schemeClr val="bg1"/>
            </a:solidFill>
          </a:endParaRPr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CZ.1.07/1.4.00/21.1616 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LinFactNeighborX="1177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5D1AE701-F732-4474-A84C-9E913804121A}" type="presOf" srcId="{D1D4F407-5343-4D3F-B5B9-D407B03CAEB4}" destId="{AED2198E-93D5-4001-81B4-73124B309672}" srcOrd="1" destOrd="0" presId="urn:microsoft.com/office/officeart/2005/8/layout/target3"/>
    <dgm:cxn modelId="{0533CD48-2653-4782-A405-A11F69261E5A}" type="presOf" srcId="{D8197B8C-B260-4A16-BDF4-0947B075E274}" destId="{25B08C86-7E15-44DC-BE7F-FFB55DD49D12}" srcOrd="0" destOrd="0" presId="urn:microsoft.com/office/officeart/2005/8/layout/target3"/>
    <dgm:cxn modelId="{9602C384-E0D4-47A9-BC4A-54E8327F0D18}" type="presOf" srcId="{4C35D32F-0EAB-4CD7-82EE-45574DC2A586}" destId="{8BEBB6EC-1DAA-4CAC-8A25-BC0FCBD5DBD5}" srcOrd="0" destOrd="0" presId="urn:microsoft.com/office/officeart/2005/8/layout/target3"/>
    <dgm:cxn modelId="{2EE30AD4-B9B5-44FD-8729-857137F1A1A2}" type="presOf" srcId="{D1B46980-6531-4606-95E6-44980827E919}" destId="{6140AFEC-043D-4C43-A2F9-D0F5331DF3A3}" srcOrd="0" destOrd="0" presId="urn:microsoft.com/office/officeart/2005/8/layout/target3"/>
    <dgm:cxn modelId="{2B8C6589-98BE-48C8-B73B-F9E2BE9F1F41}" type="presOf" srcId="{D8197B8C-B260-4A16-BDF4-0947B075E274}" destId="{5A5FFA88-C948-4069-8E93-59FA12366E83}" srcOrd="1" destOrd="0" presId="urn:microsoft.com/office/officeart/2005/8/layout/target3"/>
    <dgm:cxn modelId="{43DCD302-30C0-4751-AC23-AED6E5DD03E4}" type="presOf" srcId="{D1D4F407-5343-4D3F-B5B9-D407B03CAEB4}" destId="{D005CE8C-CC26-4C3E-AC11-E15060ECD759}" srcOrd="0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227B7074-060D-49CA-BD9F-DD24538C8508}" type="presOf" srcId="{757F3AB3-0718-4624-B441-E567A8F0AB56}" destId="{333A1088-737F-45CB-B68E-254E46348037}" srcOrd="0" destOrd="0" presId="urn:microsoft.com/office/officeart/2005/8/layout/target3"/>
    <dgm:cxn modelId="{FC179425-98EB-4998-8953-C916E0A2B53B}" type="presOf" srcId="{D1B46980-6531-4606-95E6-44980827E919}" destId="{2BE915AB-18AA-4053-B92C-3BFC9ED204BB}" srcOrd="1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E917DFD4-1FF7-4D44-91D2-D62FCF650A48}" type="presOf" srcId="{B651F6E3-6281-48DB-9319-2AEAFDAE7572}" destId="{6BB5E863-4638-4E1D-BFDE-399D028AC4ED}" srcOrd="1" destOrd="0" presId="urn:microsoft.com/office/officeart/2005/8/layout/target3"/>
    <dgm:cxn modelId="{98BB0F68-AB67-4654-BF8C-64775946466C}" type="presOf" srcId="{B651F6E3-6281-48DB-9319-2AEAFDAE7572}" destId="{619D679B-A015-4ECF-8348-D1034C574F40}" srcOrd="0" destOrd="0" presId="urn:microsoft.com/office/officeart/2005/8/layout/target3"/>
    <dgm:cxn modelId="{97D8FBBE-F128-4350-B4ED-079148E8F597}" type="presOf" srcId="{4C35D32F-0EAB-4CD7-82EE-45574DC2A586}" destId="{890E4F0B-2866-4A3F-A3C7-2A14B1797930}" srcOrd="1" destOrd="0" presId="urn:microsoft.com/office/officeart/2005/8/layout/target3"/>
    <dgm:cxn modelId="{DBE20962-363D-4612-B685-39479D639C1A}" type="presParOf" srcId="{333A1088-737F-45CB-B68E-254E46348037}" destId="{F5ABB229-8D3B-4694-996A-96F23CF14429}" srcOrd="0" destOrd="0" presId="urn:microsoft.com/office/officeart/2005/8/layout/target3"/>
    <dgm:cxn modelId="{7D668478-2315-4D57-94AC-56D987EE2EE6}" type="presParOf" srcId="{333A1088-737F-45CB-B68E-254E46348037}" destId="{F41139FD-01EE-4571-8B17-4FB00FC51163}" srcOrd="1" destOrd="0" presId="urn:microsoft.com/office/officeart/2005/8/layout/target3"/>
    <dgm:cxn modelId="{814A06B0-EF24-4FED-A0D0-FE48B7080C0D}" type="presParOf" srcId="{333A1088-737F-45CB-B68E-254E46348037}" destId="{D005CE8C-CC26-4C3E-AC11-E15060ECD759}" srcOrd="2" destOrd="0" presId="urn:microsoft.com/office/officeart/2005/8/layout/target3"/>
    <dgm:cxn modelId="{E1B7E738-50F8-40F9-800D-0CE199ED09FB}" type="presParOf" srcId="{333A1088-737F-45CB-B68E-254E46348037}" destId="{2C702D82-9B77-49B7-9568-BB8EB47C3372}" srcOrd="3" destOrd="0" presId="urn:microsoft.com/office/officeart/2005/8/layout/target3"/>
    <dgm:cxn modelId="{EB3B9FAA-230B-492D-A759-B7BB7326E323}" type="presParOf" srcId="{333A1088-737F-45CB-B68E-254E46348037}" destId="{A52A0455-90FF-4808-ABD0-F02540D31D5A}" srcOrd="4" destOrd="0" presId="urn:microsoft.com/office/officeart/2005/8/layout/target3"/>
    <dgm:cxn modelId="{60C934FB-CF57-4028-B50C-AD74E8969EA3}" type="presParOf" srcId="{333A1088-737F-45CB-B68E-254E46348037}" destId="{6140AFEC-043D-4C43-A2F9-D0F5331DF3A3}" srcOrd="5" destOrd="0" presId="urn:microsoft.com/office/officeart/2005/8/layout/target3"/>
    <dgm:cxn modelId="{F7B42E4B-DF56-443F-A180-0F5BE5AA709B}" type="presParOf" srcId="{333A1088-737F-45CB-B68E-254E46348037}" destId="{9358AC05-5D7D-4327-9F80-1AD486AEA664}" srcOrd="6" destOrd="0" presId="urn:microsoft.com/office/officeart/2005/8/layout/target3"/>
    <dgm:cxn modelId="{09C188FE-B5AA-4F12-AD87-218C385EB2BF}" type="presParOf" srcId="{333A1088-737F-45CB-B68E-254E46348037}" destId="{313FC574-E1CD-4FB4-B054-0B805CE0447D}" srcOrd="7" destOrd="0" presId="urn:microsoft.com/office/officeart/2005/8/layout/target3"/>
    <dgm:cxn modelId="{9096CA33-EE9E-43EC-BC02-0265B4E50043}" type="presParOf" srcId="{333A1088-737F-45CB-B68E-254E46348037}" destId="{619D679B-A015-4ECF-8348-D1034C574F40}" srcOrd="8" destOrd="0" presId="urn:microsoft.com/office/officeart/2005/8/layout/target3"/>
    <dgm:cxn modelId="{8CB2FF41-810E-40A9-BA1D-EA836E3649F5}" type="presParOf" srcId="{333A1088-737F-45CB-B68E-254E46348037}" destId="{322283A8-4A27-4CDA-BAE3-F381106A9174}" srcOrd="9" destOrd="0" presId="urn:microsoft.com/office/officeart/2005/8/layout/target3"/>
    <dgm:cxn modelId="{511DB9B2-03F6-4231-B8C9-86F4A727D600}" type="presParOf" srcId="{333A1088-737F-45CB-B68E-254E46348037}" destId="{FFC9F71D-1B4F-4AD9-A4A6-86ADEFC8AF5C}" srcOrd="10" destOrd="0" presId="urn:microsoft.com/office/officeart/2005/8/layout/target3"/>
    <dgm:cxn modelId="{B0D8080F-5C97-473C-AE85-E96AACC1D96E}" type="presParOf" srcId="{333A1088-737F-45CB-B68E-254E46348037}" destId="{25B08C86-7E15-44DC-BE7F-FFB55DD49D12}" srcOrd="11" destOrd="0" presId="urn:microsoft.com/office/officeart/2005/8/layout/target3"/>
    <dgm:cxn modelId="{4D9D1003-593B-42D4-B4C4-4F4D04F9E002}" type="presParOf" srcId="{333A1088-737F-45CB-B68E-254E46348037}" destId="{76644BE8-9D7C-4C09-B250-3D10AF48CBB7}" srcOrd="12" destOrd="0" presId="urn:microsoft.com/office/officeart/2005/8/layout/target3"/>
    <dgm:cxn modelId="{3D72A1D2-F3C7-4247-B555-A67847848467}" type="presParOf" srcId="{333A1088-737F-45CB-B68E-254E46348037}" destId="{EE85B701-7295-41C0-BA7A-34D3756A2AE6}" srcOrd="13" destOrd="0" presId="urn:microsoft.com/office/officeart/2005/8/layout/target3"/>
    <dgm:cxn modelId="{6C763705-29DA-4412-BE8A-5841A1C23FF3}" type="presParOf" srcId="{333A1088-737F-45CB-B68E-254E46348037}" destId="{8BEBB6EC-1DAA-4CAC-8A25-BC0FCBD5DBD5}" srcOrd="14" destOrd="0" presId="urn:microsoft.com/office/officeart/2005/8/layout/target3"/>
    <dgm:cxn modelId="{850790F1-21F4-40EF-BB3A-B9677D583952}" type="presParOf" srcId="{333A1088-737F-45CB-B68E-254E46348037}" destId="{AED2198E-93D5-4001-81B4-73124B309672}" srcOrd="15" destOrd="0" presId="urn:microsoft.com/office/officeart/2005/8/layout/target3"/>
    <dgm:cxn modelId="{B3390343-7348-4BBD-93F8-05C60BCE7BE0}" type="presParOf" srcId="{333A1088-737F-45CB-B68E-254E46348037}" destId="{2BE915AB-18AA-4053-B92C-3BFC9ED204BB}" srcOrd="16" destOrd="0" presId="urn:microsoft.com/office/officeart/2005/8/layout/target3"/>
    <dgm:cxn modelId="{E1208355-FEDA-4A13-A6C5-DDDF095363B0}" type="presParOf" srcId="{333A1088-737F-45CB-B68E-254E46348037}" destId="{6BB5E863-4638-4E1D-BFDE-399D028AC4ED}" srcOrd="17" destOrd="0" presId="urn:microsoft.com/office/officeart/2005/8/layout/target3"/>
    <dgm:cxn modelId="{72D98B80-A376-45FE-90B5-B6AE6A373DD4}" type="presParOf" srcId="{333A1088-737F-45CB-B68E-254E46348037}" destId="{5A5FFA88-C948-4069-8E93-59FA12366E83}" srcOrd="18" destOrd="0" presId="urn:microsoft.com/office/officeart/2005/8/layout/target3"/>
    <dgm:cxn modelId="{2E7154F9-B8FB-4E86-9956-774F985C279C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xmlns="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3143272" cy="3143272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48000"/>
                <a:satMod val="138000"/>
              </a:schemeClr>
            </a:gs>
            <a:gs pos="25000">
              <a:schemeClr val="accent1">
                <a:hueOff val="0"/>
                <a:satOff val="0"/>
                <a:lumOff val="0"/>
                <a:alphaOff val="0"/>
                <a:tint val="85000"/>
              </a:schemeClr>
            </a:gs>
            <a:gs pos="40000">
              <a:schemeClr val="accent1">
                <a:hueOff val="0"/>
                <a:satOff val="0"/>
                <a:lumOff val="0"/>
                <a:alphaOff val="0"/>
                <a:tint val="92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tint val="93000"/>
              </a:schemeClr>
            </a:gs>
            <a:gs pos="60000">
              <a:schemeClr val="accent1">
                <a:hueOff val="0"/>
                <a:satOff val="0"/>
                <a:lumOff val="0"/>
                <a:alphaOff val="0"/>
                <a:tint val="92000"/>
              </a:schemeClr>
            </a:gs>
            <a:gs pos="75000">
              <a:schemeClr val="accent1">
                <a:hueOff val="0"/>
                <a:satOff val="0"/>
                <a:lumOff val="0"/>
                <a:alphaOff val="0"/>
                <a:tint val="83000"/>
                <a:satMod val="108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48000"/>
                <a:satMod val="150000"/>
              </a:schemeClr>
            </a:gs>
          </a:gsLst>
          <a:lin ang="5400000" scaled="0"/>
        </a:gradFill>
        <a:ln>
          <a:noFill/>
        </a:ln>
        <a:effectLst>
          <a:glow rad="101500">
            <a:schemeClr val="accent1">
              <a:hueOff val="0"/>
              <a:satOff val="0"/>
              <a:lumOff val="0"/>
              <a:alphaOff val="0"/>
              <a:alpha val="42000"/>
              <a:satMod val="120000"/>
            </a:schemeClr>
          </a:glow>
        </a:effectLst>
        <a:scene3d>
          <a:camera prst="orthographicFront" fov="0">
            <a:rot lat="0" lon="0" rev="0"/>
          </a:camera>
          <a:lightRig rig="glow" dir="t">
            <a:rot lat="0" lon="0" rev="4800000"/>
          </a:lightRig>
        </a:scene3d>
        <a:sp3d prstMaterial="powder">
          <a:bevelT w="50800" h="50800"/>
          <a:contourClr>
            <a:schemeClr val="accent1">
              <a:hueOff val="0"/>
              <a:satOff val="0"/>
              <a:lumOff val="0"/>
              <a:alphaOff val="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571636" y="0"/>
          <a:ext cx="6200764" cy="314327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0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glow rad="63500">
            <a:schemeClr val="lt1">
              <a:alpha val="90000"/>
              <a:hueOff val="0"/>
              <a:satOff val="0"/>
              <a:lumOff val="0"/>
              <a:alphaOff val="0"/>
              <a:alpha val="45000"/>
              <a:satMod val="120000"/>
            </a:schemeClr>
          </a:glow>
        </a:effectLst>
        <a:scene3d>
          <a:camera prst="orthographicFront" fov="0">
            <a:rot lat="0" lon="0" rev="0"/>
          </a:camera>
          <a:lightRig rig="brightRoom" dir="tl">
            <a:rot lat="0" lon="0" rev="8700000"/>
          </a:lightRig>
        </a:scene3d>
        <a:sp3d>
          <a:bevelT w="0" h="0"/>
          <a:contourClr>
            <a:schemeClr val="lt1">
              <a:alpha val="90000"/>
              <a:hueOff val="0"/>
              <a:satOff val="0"/>
              <a:lumOff val="0"/>
              <a:alphaOff val="0"/>
              <a:tint val="70000"/>
            </a:schemeClr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</a:t>
          </a:r>
          <a:r>
            <a:rPr lang="cs-CZ" sz="1100" kern="1200" dirty="0" smtClean="0"/>
            <a:t>Základní škola, Uherský Ostroh, okres Uherské Hradiště, příspěvková organizace</a:t>
          </a:r>
          <a:endParaRPr lang="cs-CZ" sz="1100" kern="1200" dirty="0"/>
        </a:p>
      </dsp:txBody>
      <dsp:txXfrm>
        <a:off x="1571636" y="0"/>
        <a:ext cx="6200764" cy="502923"/>
      </dsp:txXfrm>
    </dsp:sp>
    <dsp:sp modelId="{A52A0455-90FF-4808-ABD0-F02540D31D5A}">
      <dsp:nvSpPr>
        <dsp:cNvPr id="0" name=""/>
        <dsp:cNvSpPr/>
      </dsp:nvSpPr>
      <dsp:spPr>
        <a:xfrm>
          <a:off x="330043" y="502923"/>
          <a:ext cx="2483184" cy="248318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48000"/>
                <a:satMod val="138000"/>
              </a:schemeClr>
            </a:gs>
            <a:gs pos="25000">
              <a:schemeClr val="accent1">
                <a:hueOff val="0"/>
                <a:satOff val="0"/>
                <a:lumOff val="0"/>
                <a:alphaOff val="0"/>
                <a:tint val="85000"/>
              </a:schemeClr>
            </a:gs>
            <a:gs pos="40000">
              <a:schemeClr val="accent1">
                <a:hueOff val="0"/>
                <a:satOff val="0"/>
                <a:lumOff val="0"/>
                <a:alphaOff val="0"/>
                <a:tint val="92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tint val="93000"/>
              </a:schemeClr>
            </a:gs>
            <a:gs pos="60000">
              <a:schemeClr val="accent1">
                <a:hueOff val="0"/>
                <a:satOff val="0"/>
                <a:lumOff val="0"/>
                <a:alphaOff val="0"/>
                <a:tint val="92000"/>
              </a:schemeClr>
            </a:gs>
            <a:gs pos="75000">
              <a:schemeClr val="accent1">
                <a:hueOff val="0"/>
                <a:satOff val="0"/>
                <a:lumOff val="0"/>
                <a:alphaOff val="0"/>
                <a:tint val="83000"/>
                <a:satMod val="108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48000"/>
                <a:satMod val="150000"/>
              </a:schemeClr>
            </a:gs>
          </a:gsLst>
          <a:lin ang="5400000" scaled="0"/>
        </a:gradFill>
        <a:ln>
          <a:noFill/>
        </a:ln>
        <a:effectLst>
          <a:glow rad="101500">
            <a:schemeClr val="accent1">
              <a:hueOff val="0"/>
              <a:satOff val="0"/>
              <a:lumOff val="0"/>
              <a:alphaOff val="0"/>
              <a:alpha val="42000"/>
              <a:satMod val="120000"/>
            </a:schemeClr>
          </a:glow>
        </a:effectLst>
        <a:scene3d>
          <a:camera prst="orthographicFront" fov="0">
            <a:rot lat="0" lon="0" rev="0"/>
          </a:camera>
          <a:lightRig rig="glow" dir="t">
            <a:rot lat="0" lon="0" rev="4800000"/>
          </a:lightRig>
        </a:scene3d>
        <a:sp3d prstMaterial="powder">
          <a:bevelT w="50800" h="50800"/>
          <a:contourClr>
            <a:schemeClr val="accent1">
              <a:hueOff val="0"/>
              <a:satOff val="0"/>
              <a:lumOff val="0"/>
              <a:alphaOff val="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571636" y="502923"/>
          <a:ext cx="6200764" cy="248318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0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glow rad="63500">
            <a:schemeClr val="lt1">
              <a:alpha val="90000"/>
              <a:hueOff val="0"/>
              <a:satOff val="0"/>
              <a:lumOff val="0"/>
              <a:alphaOff val="0"/>
              <a:alpha val="45000"/>
              <a:satMod val="120000"/>
            </a:schemeClr>
          </a:glow>
        </a:effectLst>
        <a:scene3d>
          <a:camera prst="orthographicFront" fov="0">
            <a:rot lat="0" lon="0" rev="0"/>
          </a:camera>
          <a:lightRig rig="brightRoom" dir="tl">
            <a:rot lat="0" lon="0" rev="8700000"/>
          </a:lightRig>
        </a:scene3d>
        <a:sp3d>
          <a:bevelT w="0" h="0"/>
          <a:contourClr>
            <a:schemeClr val="lt1">
              <a:alpha val="90000"/>
              <a:hueOff val="0"/>
              <a:satOff val="0"/>
              <a:lumOff val="0"/>
              <a:alphaOff val="0"/>
              <a:tint val="70000"/>
            </a:schemeClr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</a:t>
          </a:r>
          <a:r>
            <a:rPr lang="cs-CZ" sz="2000" kern="1200" dirty="0" smtClean="0">
              <a:solidFill>
                <a:schemeClr val="bg1"/>
              </a:solidFill>
            </a:rPr>
            <a:t>: Mgr. Andrea </a:t>
          </a:r>
          <a:r>
            <a:rPr lang="cs-CZ" sz="2000" kern="1200" dirty="0" err="1" smtClean="0">
              <a:solidFill>
                <a:schemeClr val="bg1"/>
              </a:solidFill>
            </a:rPr>
            <a:t>Kunovjánková</a:t>
          </a:r>
          <a:endParaRPr lang="cs-CZ" sz="2000" kern="1200" dirty="0">
            <a:solidFill>
              <a:schemeClr val="bg1"/>
            </a:solidFill>
          </a:endParaRPr>
        </a:p>
      </dsp:txBody>
      <dsp:txXfrm>
        <a:off x="1571636" y="502923"/>
        <a:ext cx="6200764" cy="502923"/>
      </dsp:txXfrm>
    </dsp:sp>
    <dsp:sp modelId="{313FC574-E1CD-4FB4-B054-0B805CE0447D}">
      <dsp:nvSpPr>
        <dsp:cNvPr id="0" name=""/>
        <dsp:cNvSpPr/>
      </dsp:nvSpPr>
      <dsp:spPr>
        <a:xfrm>
          <a:off x="660087" y="1005847"/>
          <a:ext cx="1823097" cy="1823097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48000"/>
                <a:satMod val="138000"/>
              </a:schemeClr>
            </a:gs>
            <a:gs pos="25000">
              <a:schemeClr val="accent1">
                <a:hueOff val="0"/>
                <a:satOff val="0"/>
                <a:lumOff val="0"/>
                <a:alphaOff val="0"/>
                <a:tint val="85000"/>
              </a:schemeClr>
            </a:gs>
            <a:gs pos="40000">
              <a:schemeClr val="accent1">
                <a:hueOff val="0"/>
                <a:satOff val="0"/>
                <a:lumOff val="0"/>
                <a:alphaOff val="0"/>
                <a:tint val="92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tint val="93000"/>
              </a:schemeClr>
            </a:gs>
            <a:gs pos="60000">
              <a:schemeClr val="accent1">
                <a:hueOff val="0"/>
                <a:satOff val="0"/>
                <a:lumOff val="0"/>
                <a:alphaOff val="0"/>
                <a:tint val="92000"/>
              </a:schemeClr>
            </a:gs>
            <a:gs pos="75000">
              <a:schemeClr val="accent1">
                <a:hueOff val="0"/>
                <a:satOff val="0"/>
                <a:lumOff val="0"/>
                <a:alphaOff val="0"/>
                <a:tint val="83000"/>
                <a:satMod val="108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48000"/>
                <a:satMod val="150000"/>
              </a:schemeClr>
            </a:gs>
          </a:gsLst>
          <a:lin ang="5400000" scaled="0"/>
        </a:gradFill>
        <a:ln>
          <a:noFill/>
        </a:ln>
        <a:effectLst>
          <a:glow rad="101500">
            <a:schemeClr val="accent1">
              <a:hueOff val="0"/>
              <a:satOff val="0"/>
              <a:lumOff val="0"/>
              <a:alphaOff val="0"/>
              <a:alpha val="42000"/>
              <a:satMod val="120000"/>
            </a:schemeClr>
          </a:glow>
        </a:effectLst>
        <a:scene3d>
          <a:camera prst="orthographicFront" fov="0">
            <a:rot lat="0" lon="0" rev="0"/>
          </a:camera>
          <a:lightRig rig="glow" dir="t">
            <a:rot lat="0" lon="0" rev="4800000"/>
          </a:lightRig>
        </a:scene3d>
        <a:sp3d prstMaterial="powder">
          <a:bevelT w="50800" h="50800"/>
          <a:contourClr>
            <a:schemeClr val="accent1">
              <a:hueOff val="0"/>
              <a:satOff val="0"/>
              <a:lumOff val="0"/>
              <a:alphaOff val="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571636" y="1005847"/>
          <a:ext cx="6200764" cy="182309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0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glow rad="63500">
            <a:schemeClr val="lt1">
              <a:alpha val="90000"/>
              <a:hueOff val="0"/>
              <a:satOff val="0"/>
              <a:lumOff val="0"/>
              <a:alphaOff val="0"/>
              <a:alpha val="45000"/>
              <a:satMod val="120000"/>
            </a:schemeClr>
          </a:glow>
        </a:effectLst>
        <a:scene3d>
          <a:camera prst="orthographicFront" fov="0">
            <a:rot lat="0" lon="0" rev="0"/>
          </a:camera>
          <a:lightRig rig="brightRoom" dir="tl">
            <a:rot lat="0" lon="0" rev="8700000"/>
          </a:lightRig>
        </a:scene3d>
        <a:sp3d>
          <a:bevelT w="0" h="0"/>
          <a:contourClr>
            <a:schemeClr val="lt1">
              <a:alpha val="90000"/>
              <a:hueOff val="0"/>
              <a:satOff val="0"/>
              <a:lumOff val="0"/>
              <a:alphaOff val="0"/>
              <a:tint val="70000"/>
            </a:schemeClr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</a:t>
          </a:r>
          <a:r>
            <a:rPr lang="cs-CZ" sz="2000" kern="1200" baseline="0" dirty="0" smtClean="0"/>
            <a:t> </a:t>
          </a:r>
          <a:r>
            <a:rPr lang="cs-CZ" sz="2000" kern="1200" baseline="0" dirty="0" smtClean="0">
              <a:solidFill>
                <a:schemeClr val="bg1"/>
              </a:solidFill>
            </a:rPr>
            <a:t>VY_32_INOVACE_02_CJ_09</a:t>
          </a:r>
          <a:endParaRPr lang="cs-CZ" sz="2000" kern="1200" dirty="0">
            <a:solidFill>
              <a:schemeClr val="bg1"/>
            </a:solidFill>
          </a:endParaRPr>
        </a:p>
      </dsp:txBody>
      <dsp:txXfrm>
        <a:off x="1571636" y="1005847"/>
        <a:ext cx="6200764" cy="502923"/>
      </dsp:txXfrm>
    </dsp:sp>
    <dsp:sp modelId="{FFC9F71D-1B4F-4AD9-A4A6-86ADEFC8AF5C}">
      <dsp:nvSpPr>
        <dsp:cNvPr id="0" name=""/>
        <dsp:cNvSpPr/>
      </dsp:nvSpPr>
      <dsp:spPr>
        <a:xfrm>
          <a:off x="990130" y="1508770"/>
          <a:ext cx="1163010" cy="1163010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48000"/>
                <a:satMod val="138000"/>
              </a:schemeClr>
            </a:gs>
            <a:gs pos="25000">
              <a:schemeClr val="accent1">
                <a:hueOff val="0"/>
                <a:satOff val="0"/>
                <a:lumOff val="0"/>
                <a:alphaOff val="0"/>
                <a:tint val="85000"/>
              </a:schemeClr>
            </a:gs>
            <a:gs pos="40000">
              <a:schemeClr val="accent1">
                <a:hueOff val="0"/>
                <a:satOff val="0"/>
                <a:lumOff val="0"/>
                <a:alphaOff val="0"/>
                <a:tint val="92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tint val="93000"/>
              </a:schemeClr>
            </a:gs>
            <a:gs pos="60000">
              <a:schemeClr val="accent1">
                <a:hueOff val="0"/>
                <a:satOff val="0"/>
                <a:lumOff val="0"/>
                <a:alphaOff val="0"/>
                <a:tint val="92000"/>
              </a:schemeClr>
            </a:gs>
            <a:gs pos="75000">
              <a:schemeClr val="accent1">
                <a:hueOff val="0"/>
                <a:satOff val="0"/>
                <a:lumOff val="0"/>
                <a:alphaOff val="0"/>
                <a:tint val="83000"/>
                <a:satMod val="108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48000"/>
                <a:satMod val="150000"/>
              </a:schemeClr>
            </a:gs>
          </a:gsLst>
          <a:lin ang="5400000" scaled="0"/>
        </a:gradFill>
        <a:ln>
          <a:noFill/>
        </a:ln>
        <a:effectLst>
          <a:glow rad="101500">
            <a:schemeClr val="accent1">
              <a:hueOff val="0"/>
              <a:satOff val="0"/>
              <a:lumOff val="0"/>
              <a:alphaOff val="0"/>
              <a:alpha val="42000"/>
              <a:satMod val="120000"/>
            </a:schemeClr>
          </a:glow>
        </a:effectLst>
        <a:scene3d>
          <a:camera prst="orthographicFront" fov="0">
            <a:rot lat="0" lon="0" rev="0"/>
          </a:camera>
          <a:lightRig rig="glow" dir="t">
            <a:rot lat="0" lon="0" rev="4800000"/>
          </a:lightRig>
        </a:scene3d>
        <a:sp3d prstMaterial="powder">
          <a:bevelT w="50800" h="50800"/>
          <a:contourClr>
            <a:schemeClr val="accent1">
              <a:hueOff val="0"/>
              <a:satOff val="0"/>
              <a:lumOff val="0"/>
              <a:alphaOff val="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571636" y="1508770"/>
          <a:ext cx="6200764" cy="116301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0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glow rad="63500">
            <a:schemeClr val="lt1">
              <a:alpha val="90000"/>
              <a:hueOff val="0"/>
              <a:satOff val="0"/>
              <a:lumOff val="0"/>
              <a:alphaOff val="0"/>
              <a:alpha val="45000"/>
              <a:satMod val="120000"/>
            </a:schemeClr>
          </a:glow>
        </a:effectLst>
        <a:scene3d>
          <a:camera prst="orthographicFront" fov="0">
            <a:rot lat="0" lon="0" rev="0"/>
          </a:camera>
          <a:lightRig rig="brightRoom" dir="tl">
            <a:rot lat="0" lon="0" rev="8700000"/>
          </a:lightRig>
        </a:scene3d>
        <a:sp3d>
          <a:bevelT w="0" h="0"/>
          <a:contourClr>
            <a:schemeClr val="lt1">
              <a:alpha val="90000"/>
              <a:hueOff val="0"/>
              <a:satOff val="0"/>
              <a:lumOff val="0"/>
              <a:alphaOff val="0"/>
              <a:tint val="70000"/>
            </a:schemeClr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TÉMA: </a:t>
          </a:r>
          <a:r>
            <a:rPr lang="cs-CZ" sz="2000" kern="1200" dirty="0" smtClean="0">
              <a:solidFill>
                <a:schemeClr val="bg1"/>
              </a:solidFill>
            </a:rPr>
            <a:t>CJ – 1.B – R,r (slabiky, slova, věty)</a:t>
          </a:r>
          <a:endParaRPr lang="cs-CZ" sz="2000" kern="1200" dirty="0">
            <a:solidFill>
              <a:schemeClr val="bg1"/>
            </a:solidFill>
          </a:endParaRPr>
        </a:p>
      </dsp:txBody>
      <dsp:txXfrm>
        <a:off x="1571636" y="1508770"/>
        <a:ext cx="6200764" cy="502923"/>
      </dsp:txXfrm>
    </dsp:sp>
    <dsp:sp modelId="{EE85B701-7295-41C0-BA7A-34D3756A2AE6}">
      <dsp:nvSpPr>
        <dsp:cNvPr id="0" name=""/>
        <dsp:cNvSpPr/>
      </dsp:nvSpPr>
      <dsp:spPr>
        <a:xfrm>
          <a:off x="1320174" y="2011694"/>
          <a:ext cx="502923" cy="502923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48000"/>
                <a:satMod val="138000"/>
              </a:schemeClr>
            </a:gs>
            <a:gs pos="25000">
              <a:schemeClr val="accent1">
                <a:hueOff val="0"/>
                <a:satOff val="0"/>
                <a:lumOff val="0"/>
                <a:alphaOff val="0"/>
                <a:tint val="85000"/>
              </a:schemeClr>
            </a:gs>
            <a:gs pos="40000">
              <a:schemeClr val="accent1">
                <a:hueOff val="0"/>
                <a:satOff val="0"/>
                <a:lumOff val="0"/>
                <a:alphaOff val="0"/>
                <a:tint val="92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tint val="93000"/>
              </a:schemeClr>
            </a:gs>
            <a:gs pos="60000">
              <a:schemeClr val="accent1">
                <a:hueOff val="0"/>
                <a:satOff val="0"/>
                <a:lumOff val="0"/>
                <a:alphaOff val="0"/>
                <a:tint val="92000"/>
              </a:schemeClr>
            </a:gs>
            <a:gs pos="75000">
              <a:schemeClr val="accent1">
                <a:hueOff val="0"/>
                <a:satOff val="0"/>
                <a:lumOff val="0"/>
                <a:alphaOff val="0"/>
                <a:tint val="83000"/>
                <a:satMod val="108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48000"/>
                <a:satMod val="150000"/>
              </a:schemeClr>
            </a:gs>
          </a:gsLst>
          <a:lin ang="5400000" scaled="0"/>
        </a:gradFill>
        <a:ln>
          <a:noFill/>
        </a:ln>
        <a:effectLst>
          <a:glow rad="101500">
            <a:schemeClr val="accent1">
              <a:hueOff val="0"/>
              <a:satOff val="0"/>
              <a:lumOff val="0"/>
              <a:alphaOff val="0"/>
              <a:alpha val="42000"/>
              <a:satMod val="120000"/>
            </a:schemeClr>
          </a:glow>
        </a:effectLst>
        <a:scene3d>
          <a:camera prst="orthographicFront" fov="0">
            <a:rot lat="0" lon="0" rev="0"/>
          </a:camera>
          <a:lightRig rig="glow" dir="t">
            <a:rot lat="0" lon="0" rev="4800000"/>
          </a:lightRig>
        </a:scene3d>
        <a:sp3d prstMaterial="powder">
          <a:bevelT w="50800" h="50800"/>
          <a:contourClr>
            <a:schemeClr val="accent1">
              <a:hueOff val="0"/>
              <a:satOff val="0"/>
              <a:lumOff val="0"/>
              <a:alphaOff val="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571636" y="2011694"/>
          <a:ext cx="6200764" cy="50292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0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glow rad="63500">
            <a:schemeClr val="lt1">
              <a:alpha val="90000"/>
              <a:hueOff val="0"/>
              <a:satOff val="0"/>
              <a:lumOff val="0"/>
              <a:alphaOff val="0"/>
              <a:alpha val="45000"/>
              <a:satMod val="120000"/>
            </a:schemeClr>
          </a:glow>
        </a:effectLst>
        <a:scene3d>
          <a:camera prst="orthographicFront" fov="0">
            <a:rot lat="0" lon="0" rev="0"/>
          </a:camera>
          <a:lightRig rig="brightRoom" dir="tl">
            <a:rot lat="0" lon="0" rev="8700000"/>
          </a:lightRig>
        </a:scene3d>
        <a:sp3d>
          <a:bevelT w="0" h="0"/>
          <a:contourClr>
            <a:schemeClr val="lt1">
              <a:alpha val="90000"/>
              <a:hueOff val="0"/>
              <a:satOff val="0"/>
              <a:lumOff val="0"/>
              <a:alphaOff val="0"/>
              <a:tint val="70000"/>
            </a:schemeClr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CZ.1.07/1.4.00/21.1616 </a:t>
          </a:r>
          <a:endParaRPr lang="cs-CZ" sz="2000" kern="1200" dirty="0"/>
        </a:p>
      </dsp:txBody>
      <dsp:txXfrm>
        <a:off x="1571636" y="2011694"/>
        <a:ext cx="6200764" cy="502923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FCD2934-2CAF-4D39-BA1D-E5507DCADC5D}" type="datetimeFigureOut">
              <a:rPr lang="cs-CZ" smtClean="0"/>
              <a:pPr/>
              <a:t>5.1.2012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F08D9B1-543E-4C44-832B-F464AF76508B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/>
              <a:pPr/>
              <a:t>1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77834027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447800"/>
            <a:ext cx="7086600" cy="1470025"/>
          </a:xfrm>
        </p:spPr>
        <p:txBody>
          <a:bodyPr/>
          <a:lstStyle>
            <a:lvl1pPr algn="r">
              <a:defRPr>
                <a:solidFill>
                  <a:schemeClr val="tx1"/>
                </a:solidFill>
              </a:defRPr>
            </a:lvl1pPr>
          </a:lstStyle>
          <a:p>
            <a:r>
              <a:rPr lang="cs-CZ" smtClean="0"/>
              <a:t>Klepnutím lze upravit styl předlohy nadpisů.</a:t>
            </a:r>
            <a:endParaRPr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3352800" y="2946400"/>
            <a:ext cx="4432300" cy="1752600"/>
          </a:xfrm>
        </p:spPr>
        <p:txBody>
          <a:bodyPr anchor="ctr" anchorCtr="0">
            <a:normAutofit/>
            <a:scene3d>
              <a:camera prst="orthographicFront"/>
              <a:lightRig rig="threePt" dir="t"/>
            </a:scene3d>
            <a:sp3d extrusionH="25400"/>
          </a:bodyPr>
          <a:lstStyle>
            <a:lvl1pPr marL="0" indent="0" algn="ctr">
              <a:buNone/>
              <a:defRPr sz="20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6477000" y="6521824"/>
            <a:ext cx="2133600" cy="259976"/>
          </a:xfrm>
        </p:spPr>
        <p:txBody>
          <a:bodyPr/>
          <a:lstStyle>
            <a:lvl1pPr algn="r">
              <a:defRPr/>
            </a:lvl1pPr>
          </a:lstStyle>
          <a:p>
            <a:fld id="{C230D7DF-9A54-4C7F-9080-78A2353D6258}" type="datetime1">
              <a:rPr/>
              <a:pPr/>
              <a:t>3/5/2008</a:t>
            </a:fld>
            <a:endParaRPr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24200" y="6521824"/>
            <a:ext cx="2895600" cy="259976"/>
          </a:xfrm>
        </p:spPr>
        <p:txBody>
          <a:bodyPr/>
          <a:lstStyle/>
          <a:p>
            <a:endParaRPr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534400" y="6293224"/>
            <a:ext cx="609600" cy="259976"/>
          </a:xfrm>
        </p:spPr>
        <p:txBody>
          <a:bodyPr/>
          <a:lstStyle>
            <a:lvl1pPr algn="ctr">
              <a:defRPr/>
            </a:lvl1pPr>
          </a:lstStyle>
          <a:p>
            <a:fld id="{A4A21382-D60C-42BF-80B2-71C971838E6F}" type="slidenum">
              <a:rPr/>
              <a:pPr/>
              <a:t>‹#›</a:t>
            </a:fld>
            <a:endParaRPr/>
          </a:p>
        </p:txBody>
      </p:sp>
      <p:grpSp>
        <p:nvGrpSpPr>
          <p:cNvPr id="7" name="Group 6"/>
          <p:cNvGrpSpPr/>
          <p:nvPr/>
        </p:nvGrpSpPr>
        <p:grpSpPr>
          <a:xfrm>
            <a:off x="685798" y="0"/>
            <a:ext cx="8001004" cy="7950200"/>
            <a:chOff x="685798" y="0"/>
            <a:chExt cx="8001004" cy="7950200"/>
          </a:xfrm>
        </p:grpSpPr>
        <p:sp>
          <p:nvSpPr>
            <p:cNvPr id="8" name="Pie 7"/>
            <p:cNvSpPr/>
            <p:nvPr/>
          </p:nvSpPr>
          <p:spPr>
            <a:xfrm flipH="1" flipV="1">
              <a:off x="1257300" y="5778500"/>
              <a:ext cx="2171700" cy="2171700"/>
            </a:xfrm>
            <a:prstGeom prst="pie">
              <a:avLst>
                <a:gd name="adj1" fmla="val 0"/>
                <a:gd name="adj2" fmla="val 10800000"/>
              </a:avLst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grpSp>
          <p:nvGrpSpPr>
            <p:cNvPr id="9" name="Group 52"/>
            <p:cNvGrpSpPr/>
            <p:nvPr/>
          </p:nvGrpSpPr>
          <p:grpSpPr>
            <a:xfrm>
              <a:off x="685798" y="0"/>
              <a:ext cx="8001004" cy="6855714"/>
              <a:chOff x="685798" y="0"/>
              <a:chExt cx="8001004" cy="6855714"/>
            </a:xfrm>
          </p:grpSpPr>
          <p:sp>
            <p:nvSpPr>
              <p:cNvPr id="10" name="Freeform 9"/>
              <p:cNvSpPr/>
              <p:nvPr/>
            </p:nvSpPr>
            <p:spPr>
              <a:xfrm>
                <a:off x="685798" y="5880101"/>
                <a:ext cx="1143001" cy="975613"/>
              </a:xfrm>
              <a:custGeom>
                <a:avLst/>
                <a:gdLst>
                  <a:gd name="connsiteX0" fmla="*/ 0 w 1143000"/>
                  <a:gd name="connsiteY0" fmla="*/ 571500 h 1143000"/>
                  <a:gd name="connsiteX1" fmla="*/ 167389 w 1143000"/>
                  <a:gd name="connsiteY1" fmla="*/ 167389 h 1143000"/>
                  <a:gd name="connsiteX2" fmla="*/ 571501 w 1143000"/>
                  <a:gd name="connsiteY2" fmla="*/ 1 h 1143000"/>
                  <a:gd name="connsiteX3" fmla="*/ 975612 w 1143000"/>
                  <a:gd name="connsiteY3" fmla="*/ 167390 h 1143000"/>
                  <a:gd name="connsiteX4" fmla="*/ 1143000 w 1143000"/>
                  <a:gd name="connsiteY4" fmla="*/ 571502 h 1143000"/>
                  <a:gd name="connsiteX5" fmla="*/ 975611 w 1143000"/>
                  <a:gd name="connsiteY5" fmla="*/ 975614 h 1143000"/>
                  <a:gd name="connsiteX6" fmla="*/ 571499 w 1143000"/>
                  <a:gd name="connsiteY6" fmla="*/ 1143002 h 1143000"/>
                  <a:gd name="connsiteX7" fmla="*/ 167387 w 1143000"/>
                  <a:gd name="connsiteY7" fmla="*/ 975613 h 1143000"/>
                  <a:gd name="connsiteX8" fmla="*/ -1 w 1143000"/>
                  <a:gd name="connsiteY8" fmla="*/ 571501 h 1143000"/>
                  <a:gd name="connsiteX9" fmla="*/ 0 w 1143000"/>
                  <a:gd name="connsiteY9" fmla="*/ 571500 h 1143000"/>
                  <a:gd name="connsiteX0" fmla="*/ 1 w 1143001"/>
                  <a:gd name="connsiteY0" fmla="*/ 571499 h 1042965"/>
                  <a:gd name="connsiteX1" fmla="*/ 167390 w 1143001"/>
                  <a:gd name="connsiteY1" fmla="*/ 167388 h 1042965"/>
                  <a:gd name="connsiteX2" fmla="*/ 571502 w 1143001"/>
                  <a:gd name="connsiteY2" fmla="*/ 0 h 1042965"/>
                  <a:gd name="connsiteX3" fmla="*/ 975613 w 1143001"/>
                  <a:gd name="connsiteY3" fmla="*/ 167389 h 1042965"/>
                  <a:gd name="connsiteX4" fmla="*/ 1143001 w 1143001"/>
                  <a:gd name="connsiteY4" fmla="*/ 571501 h 1042965"/>
                  <a:gd name="connsiteX5" fmla="*/ 975612 w 1143001"/>
                  <a:gd name="connsiteY5" fmla="*/ 975613 h 1042965"/>
                  <a:gd name="connsiteX6" fmla="*/ 167388 w 1143001"/>
                  <a:gd name="connsiteY6" fmla="*/ 975612 h 1042965"/>
                  <a:gd name="connsiteX7" fmla="*/ 0 w 1143001"/>
                  <a:gd name="connsiteY7" fmla="*/ 571500 h 1042965"/>
                  <a:gd name="connsiteX8" fmla="*/ 1 w 1143001"/>
                  <a:gd name="connsiteY8" fmla="*/ 571499 h 1042965"/>
                  <a:gd name="connsiteX0" fmla="*/ 1 w 1143001"/>
                  <a:gd name="connsiteY0" fmla="*/ 571499 h 975613"/>
                  <a:gd name="connsiteX1" fmla="*/ 167390 w 1143001"/>
                  <a:gd name="connsiteY1" fmla="*/ 167388 h 975613"/>
                  <a:gd name="connsiteX2" fmla="*/ 571502 w 1143001"/>
                  <a:gd name="connsiteY2" fmla="*/ 0 h 975613"/>
                  <a:gd name="connsiteX3" fmla="*/ 975613 w 1143001"/>
                  <a:gd name="connsiteY3" fmla="*/ 167389 h 975613"/>
                  <a:gd name="connsiteX4" fmla="*/ 1143001 w 1143001"/>
                  <a:gd name="connsiteY4" fmla="*/ 571501 h 975613"/>
                  <a:gd name="connsiteX5" fmla="*/ 975612 w 1143001"/>
                  <a:gd name="connsiteY5" fmla="*/ 975613 h 975613"/>
                  <a:gd name="connsiteX6" fmla="*/ 167388 w 1143001"/>
                  <a:gd name="connsiteY6" fmla="*/ 975612 h 975613"/>
                  <a:gd name="connsiteX7" fmla="*/ 0 w 1143001"/>
                  <a:gd name="connsiteY7" fmla="*/ 571500 h 975613"/>
                  <a:gd name="connsiteX8" fmla="*/ 1 w 1143001"/>
                  <a:gd name="connsiteY8" fmla="*/ 571499 h 97561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</a:cxnLst>
                <a:rect l="l" t="t" r="r" b="b"/>
                <a:pathLst>
                  <a:path w="1143001" h="975613">
                    <a:moveTo>
                      <a:pt x="1" y="571499"/>
                    </a:moveTo>
                    <a:cubicBezTo>
                      <a:pt x="1" y="419928"/>
                      <a:pt x="60213" y="274564"/>
                      <a:pt x="167390" y="167388"/>
                    </a:cubicBezTo>
                    <a:cubicBezTo>
                      <a:pt x="274567" y="60211"/>
                      <a:pt x="419931" y="0"/>
                      <a:pt x="571502" y="0"/>
                    </a:cubicBezTo>
                    <a:cubicBezTo>
                      <a:pt x="723073" y="0"/>
                      <a:pt x="868437" y="60212"/>
                      <a:pt x="975613" y="167389"/>
                    </a:cubicBezTo>
                    <a:cubicBezTo>
                      <a:pt x="1082790" y="274566"/>
                      <a:pt x="1143001" y="419930"/>
                      <a:pt x="1143001" y="571501"/>
                    </a:cubicBezTo>
                    <a:cubicBezTo>
                      <a:pt x="1143001" y="723072"/>
                      <a:pt x="1138214" y="908261"/>
                      <a:pt x="975612" y="975613"/>
                    </a:cubicBezTo>
                    <a:lnTo>
                      <a:pt x="167388" y="975612"/>
                    </a:lnTo>
                    <a:cubicBezTo>
                      <a:pt x="60211" y="868435"/>
                      <a:pt x="0" y="723071"/>
                      <a:pt x="0" y="571500"/>
                    </a:cubicBezTo>
                    <a:lnTo>
                      <a:pt x="1" y="571499"/>
                    </a:lnTo>
                    <a:close/>
                  </a:path>
                </a:pathLst>
              </a:custGeom>
              <a:gradFill>
                <a:gsLst>
                  <a:gs pos="0">
                    <a:schemeClr val="accent1">
                      <a:tint val="66000"/>
                      <a:satMod val="160000"/>
                      <a:alpha val="60000"/>
                    </a:schemeClr>
                  </a:gs>
                  <a:gs pos="50000">
                    <a:schemeClr val="accent1">
                      <a:tint val="44500"/>
                      <a:satMod val="160000"/>
                      <a:alpha val="60000"/>
                    </a:schemeClr>
                  </a:gs>
                  <a:gs pos="100000">
                    <a:schemeClr val="accent1">
                      <a:tint val="23500"/>
                      <a:satMod val="160000"/>
                      <a:alpha val="60000"/>
                    </a:schemeClr>
                  </a:gs>
                </a:gsLst>
                <a:lin ang="5400000" scaled="0"/>
              </a:gra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marL="0" algn="ctr" defTabSz="914400" rtl="0" eaLnBrk="1" latinLnBrk="0" hangingPunct="1"/>
                <a:endPara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endParaRPr>
              </a:p>
            </p:txBody>
          </p:sp>
          <p:sp>
            <p:nvSpPr>
              <p:cNvPr id="11" name="Oval 10"/>
              <p:cNvSpPr/>
              <p:nvPr/>
            </p:nvSpPr>
            <p:spPr>
              <a:xfrm>
                <a:off x="2590800" y="5181600"/>
                <a:ext cx="914400" cy="914400"/>
              </a:xfrm>
              <a:prstGeom prst="ellipse">
                <a:avLst/>
              </a:prstGeom>
              <a:gradFill>
                <a:gsLst>
                  <a:gs pos="0">
                    <a:schemeClr val="accent1">
                      <a:tint val="66000"/>
                      <a:satMod val="160000"/>
                      <a:alpha val="60000"/>
                    </a:schemeClr>
                  </a:gs>
                  <a:gs pos="50000">
                    <a:schemeClr val="accent1">
                      <a:tint val="44500"/>
                      <a:satMod val="160000"/>
                      <a:alpha val="60000"/>
                    </a:schemeClr>
                  </a:gs>
                  <a:gs pos="100000">
                    <a:schemeClr val="accent1">
                      <a:tint val="23500"/>
                      <a:satMod val="160000"/>
                      <a:alpha val="60000"/>
                    </a:schemeClr>
                  </a:gs>
                </a:gsLst>
                <a:lin ang="5400000" scaled="0"/>
              </a:gra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marL="0" algn="ctr" defTabSz="914400" rtl="0" eaLnBrk="1" latinLnBrk="0" hangingPunct="1"/>
                <a:endPara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endParaRPr>
              </a:p>
            </p:txBody>
          </p:sp>
          <p:sp>
            <p:nvSpPr>
              <p:cNvPr id="12" name="Oval 11"/>
              <p:cNvSpPr/>
              <p:nvPr/>
            </p:nvSpPr>
            <p:spPr>
              <a:xfrm>
                <a:off x="838200" y="5791200"/>
                <a:ext cx="457200" cy="457200"/>
              </a:xfrm>
              <a:prstGeom prst="ellipse">
                <a:avLst/>
              </a:prstGeom>
              <a:solidFill>
                <a:schemeClr val="tx2">
                  <a:alpha val="7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/>
              </a:p>
            </p:txBody>
          </p:sp>
          <p:sp>
            <p:nvSpPr>
              <p:cNvPr id="13" name="Oval 12"/>
              <p:cNvSpPr/>
              <p:nvPr/>
            </p:nvSpPr>
            <p:spPr>
              <a:xfrm>
                <a:off x="2362200" y="5943600"/>
                <a:ext cx="762000" cy="762000"/>
              </a:xfrm>
              <a:prstGeom prst="ellipse">
                <a:avLst/>
              </a:prstGeom>
              <a:solidFill>
                <a:schemeClr val="tx2">
                  <a:alpha val="7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/>
              </a:p>
            </p:txBody>
          </p:sp>
          <p:sp>
            <p:nvSpPr>
              <p:cNvPr id="14" name="Oval 13"/>
              <p:cNvSpPr/>
              <p:nvPr/>
            </p:nvSpPr>
            <p:spPr>
              <a:xfrm>
                <a:off x="1676400" y="5626100"/>
                <a:ext cx="457200" cy="457200"/>
              </a:xfrm>
              <a:prstGeom prst="ellipse">
                <a:avLst/>
              </a:prstGeom>
              <a:solidFill>
                <a:schemeClr val="tx2">
                  <a:alpha val="7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/>
              </a:p>
            </p:txBody>
          </p:sp>
          <p:sp>
            <p:nvSpPr>
              <p:cNvPr id="15" name="Oval 14"/>
              <p:cNvSpPr/>
              <p:nvPr/>
            </p:nvSpPr>
            <p:spPr>
              <a:xfrm>
                <a:off x="1981200" y="5334000"/>
                <a:ext cx="355600" cy="355600"/>
              </a:xfrm>
              <a:prstGeom prst="ellipse">
                <a:avLst/>
              </a:prstGeom>
              <a:gradFill>
                <a:gsLst>
                  <a:gs pos="0">
                    <a:schemeClr val="accent1">
                      <a:tint val="66000"/>
                      <a:satMod val="160000"/>
                      <a:alpha val="60000"/>
                    </a:schemeClr>
                  </a:gs>
                  <a:gs pos="50000">
                    <a:schemeClr val="accent1">
                      <a:tint val="44500"/>
                      <a:satMod val="160000"/>
                      <a:alpha val="60000"/>
                    </a:schemeClr>
                  </a:gs>
                  <a:gs pos="100000">
                    <a:schemeClr val="accent1">
                      <a:tint val="23500"/>
                      <a:satMod val="160000"/>
                      <a:alpha val="60000"/>
                    </a:schemeClr>
                  </a:gs>
                </a:gsLst>
                <a:lin ang="5400000" scaled="0"/>
              </a:gra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marL="0" algn="ctr" defTabSz="914400" rtl="0" eaLnBrk="1" latinLnBrk="0" hangingPunct="1"/>
                <a:endPara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endParaRPr>
              </a:p>
            </p:txBody>
          </p:sp>
          <p:sp>
            <p:nvSpPr>
              <p:cNvPr id="16" name="Oval 15"/>
              <p:cNvSpPr/>
              <p:nvPr/>
            </p:nvSpPr>
            <p:spPr>
              <a:xfrm>
                <a:off x="1943100" y="5562600"/>
                <a:ext cx="431800" cy="431800"/>
              </a:xfrm>
              <a:prstGeom prst="ellipse">
                <a:avLst/>
              </a:prstGeom>
              <a:gradFill>
                <a:gsLst>
                  <a:gs pos="0">
                    <a:schemeClr val="accent1">
                      <a:tint val="66000"/>
                      <a:satMod val="160000"/>
                      <a:alpha val="60000"/>
                    </a:schemeClr>
                  </a:gs>
                  <a:gs pos="50000">
                    <a:schemeClr val="accent1">
                      <a:tint val="44500"/>
                      <a:satMod val="160000"/>
                      <a:alpha val="60000"/>
                    </a:schemeClr>
                  </a:gs>
                  <a:gs pos="100000">
                    <a:schemeClr val="accent1">
                      <a:tint val="23500"/>
                      <a:satMod val="160000"/>
                      <a:alpha val="60000"/>
                    </a:schemeClr>
                  </a:gs>
                </a:gsLst>
                <a:lin ang="5400000" scaled="0"/>
              </a:gra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marL="0" algn="ctr" defTabSz="914400" rtl="0" eaLnBrk="1" latinLnBrk="0" hangingPunct="1"/>
                <a:endPara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endParaRPr>
              </a:p>
            </p:txBody>
          </p:sp>
          <p:sp>
            <p:nvSpPr>
              <p:cNvPr id="17" name="Oval 16"/>
              <p:cNvSpPr/>
              <p:nvPr/>
            </p:nvSpPr>
            <p:spPr>
              <a:xfrm>
                <a:off x="2362200" y="5029200"/>
                <a:ext cx="762000" cy="762000"/>
              </a:xfrm>
              <a:prstGeom prst="ellipse">
                <a:avLst/>
              </a:prstGeom>
              <a:solidFill>
                <a:schemeClr val="tx2">
                  <a:alpha val="7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/>
              </a:p>
            </p:txBody>
          </p:sp>
          <p:sp>
            <p:nvSpPr>
              <p:cNvPr id="18" name="Oval 17"/>
              <p:cNvSpPr/>
              <p:nvPr/>
            </p:nvSpPr>
            <p:spPr>
              <a:xfrm>
                <a:off x="3009900" y="4419600"/>
                <a:ext cx="355600" cy="355600"/>
              </a:xfrm>
              <a:prstGeom prst="ellipse">
                <a:avLst/>
              </a:prstGeom>
              <a:solidFill>
                <a:schemeClr val="tx2">
                  <a:alpha val="7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/>
              </a:p>
            </p:txBody>
          </p:sp>
          <p:sp>
            <p:nvSpPr>
              <p:cNvPr id="19" name="Oval 18"/>
              <p:cNvSpPr/>
              <p:nvPr/>
            </p:nvSpPr>
            <p:spPr>
              <a:xfrm>
                <a:off x="2971800" y="4648200"/>
                <a:ext cx="431800" cy="431800"/>
              </a:xfrm>
              <a:prstGeom prst="ellipse">
                <a:avLst/>
              </a:prstGeom>
              <a:gradFill>
                <a:gsLst>
                  <a:gs pos="0">
                    <a:schemeClr val="accent1">
                      <a:tint val="66000"/>
                      <a:satMod val="160000"/>
                      <a:alpha val="60000"/>
                    </a:schemeClr>
                  </a:gs>
                  <a:gs pos="50000">
                    <a:schemeClr val="accent1">
                      <a:tint val="44500"/>
                      <a:satMod val="160000"/>
                      <a:alpha val="60000"/>
                    </a:schemeClr>
                  </a:gs>
                  <a:gs pos="100000">
                    <a:schemeClr val="accent1">
                      <a:tint val="23500"/>
                      <a:satMod val="160000"/>
                      <a:alpha val="60000"/>
                    </a:schemeClr>
                  </a:gs>
                </a:gsLst>
                <a:lin ang="5400000" scaled="0"/>
              </a:gra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marL="0" algn="ctr" defTabSz="914400" rtl="0" eaLnBrk="1" latinLnBrk="0" hangingPunct="1"/>
                <a:endPara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endParaRPr>
              </a:p>
            </p:txBody>
          </p:sp>
          <p:sp>
            <p:nvSpPr>
              <p:cNvPr id="20" name="Oval 19"/>
              <p:cNvSpPr/>
              <p:nvPr/>
            </p:nvSpPr>
            <p:spPr>
              <a:xfrm>
                <a:off x="3314700" y="4724400"/>
                <a:ext cx="203200" cy="203200"/>
              </a:xfrm>
              <a:prstGeom prst="ellipse">
                <a:avLst/>
              </a:prstGeom>
              <a:gradFill>
                <a:gsLst>
                  <a:gs pos="0">
                    <a:schemeClr val="accent1">
                      <a:tint val="66000"/>
                      <a:satMod val="160000"/>
                      <a:alpha val="60000"/>
                    </a:schemeClr>
                  </a:gs>
                  <a:gs pos="50000">
                    <a:schemeClr val="accent1">
                      <a:tint val="44500"/>
                      <a:satMod val="160000"/>
                      <a:alpha val="60000"/>
                    </a:schemeClr>
                  </a:gs>
                  <a:gs pos="100000">
                    <a:schemeClr val="accent1">
                      <a:tint val="23500"/>
                      <a:satMod val="160000"/>
                      <a:alpha val="60000"/>
                    </a:schemeClr>
                  </a:gs>
                </a:gsLst>
                <a:lin ang="5400000" scaled="0"/>
              </a:gra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marL="0" algn="ctr" defTabSz="914400" rtl="0" eaLnBrk="1" latinLnBrk="0" hangingPunct="1"/>
                <a:endPara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endParaRPr>
              </a:p>
            </p:txBody>
          </p:sp>
          <p:sp>
            <p:nvSpPr>
              <p:cNvPr id="21" name="Oval 20"/>
              <p:cNvSpPr/>
              <p:nvPr/>
            </p:nvSpPr>
            <p:spPr>
              <a:xfrm>
                <a:off x="3619500" y="5029200"/>
                <a:ext cx="203200" cy="203200"/>
              </a:xfrm>
              <a:prstGeom prst="ellipse">
                <a:avLst/>
              </a:prstGeom>
              <a:solidFill>
                <a:schemeClr val="tx2">
                  <a:alpha val="7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/>
              </a:p>
            </p:txBody>
          </p:sp>
          <p:sp>
            <p:nvSpPr>
              <p:cNvPr id="22" name="Oval 21"/>
              <p:cNvSpPr/>
              <p:nvPr/>
            </p:nvSpPr>
            <p:spPr>
              <a:xfrm>
                <a:off x="1384300" y="5486400"/>
                <a:ext cx="127000" cy="127000"/>
              </a:xfrm>
              <a:prstGeom prst="ellipse">
                <a:avLst/>
              </a:prstGeom>
              <a:solidFill>
                <a:schemeClr val="tx2">
                  <a:alpha val="7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/>
              </a:p>
            </p:txBody>
          </p:sp>
          <p:sp>
            <p:nvSpPr>
              <p:cNvPr id="23" name="Oval 22"/>
              <p:cNvSpPr/>
              <p:nvPr/>
            </p:nvSpPr>
            <p:spPr>
              <a:xfrm>
                <a:off x="3505200" y="5257800"/>
                <a:ext cx="203200" cy="203200"/>
              </a:xfrm>
              <a:prstGeom prst="ellipse">
                <a:avLst/>
              </a:prstGeom>
              <a:solidFill>
                <a:schemeClr val="tx2">
                  <a:alpha val="7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/>
              </a:p>
            </p:txBody>
          </p:sp>
          <p:sp>
            <p:nvSpPr>
              <p:cNvPr id="24" name="Oval 23"/>
              <p:cNvSpPr/>
              <p:nvPr/>
            </p:nvSpPr>
            <p:spPr>
              <a:xfrm>
                <a:off x="1295400" y="5664200"/>
                <a:ext cx="127000" cy="127000"/>
              </a:xfrm>
              <a:prstGeom prst="ellipse">
                <a:avLst/>
              </a:prstGeom>
              <a:solidFill>
                <a:schemeClr val="tx2">
                  <a:alpha val="7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/>
              </a:p>
            </p:txBody>
          </p:sp>
          <p:sp>
            <p:nvSpPr>
              <p:cNvPr id="25" name="Oval 24"/>
              <p:cNvSpPr/>
              <p:nvPr/>
            </p:nvSpPr>
            <p:spPr>
              <a:xfrm>
                <a:off x="1447800" y="5511800"/>
                <a:ext cx="127000" cy="127000"/>
              </a:xfrm>
              <a:prstGeom prst="ellipse">
                <a:avLst/>
              </a:prstGeom>
              <a:gradFill>
                <a:gsLst>
                  <a:gs pos="0">
                    <a:schemeClr val="accent1">
                      <a:tint val="66000"/>
                      <a:satMod val="160000"/>
                      <a:alpha val="60000"/>
                    </a:schemeClr>
                  </a:gs>
                  <a:gs pos="50000">
                    <a:schemeClr val="accent1">
                      <a:tint val="44500"/>
                      <a:satMod val="160000"/>
                      <a:alpha val="60000"/>
                    </a:schemeClr>
                  </a:gs>
                  <a:gs pos="100000">
                    <a:schemeClr val="accent1">
                      <a:tint val="23500"/>
                      <a:satMod val="160000"/>
                      <a:alpha val="60000"/>
                    </a:schemeClr>
                  </a:gs>
                </a:gsLst>
                <a:lin ang="5400000" scaled="0"/>
              </a:gra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marL="0" algn="ctr" defTabSz="914400" rtl="0" eaLnBrk="1" latinLnBrk="0" hangingPunct="1"/>
                <a:endPara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endParaRPr>
              </a:p>
            </p:txBody>
          </p:sp>
          <p:sp>
            <p:nvSpPr>
              <p:cNvPr id="26" name="Oval 25"/>
              <p:cNvSpPr/>
              <p:nvPr/>
            </p:nvSpPr>
            <p:spPr>
              <a:xfrm>
                <a:off x="1600200" y="5486400"/>
                <a:ext cx="127000" cy="127000"/>
              </a:xfrm>
              <a:prstGeom prst="ellipse">
                <a:avLst/>
              </a:prstGeom>
              <a:solidFill>
                <a:schemeClr val="tx2">
                  <a:alpha val="7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/>
              </a:p>
            </p:txBody>
          </p:sp>
          <p:sp>
            <p:nvSpPr>
              <p:cNvPr id="27" name="Oval 26"/>
              <p:cNvSpPr/>
              <p:nvPr/>
            </p:nvSpPr>
            <p:spPr>
              <a:xfrm>
                <a:off x="3352800" y="5943600"/>
                <a:ext cx="533400" cy="533400"/>
              </a:xfrm>
              <a:prstGeom prst="ellipse">
                <a:avLst/>
              </a:prstGeom>
              <a:gradFill>
                <a:gsLst>
                  <a:gs pos="0">
                    <a:schemeClr val="accent1">
                      <a:tint val="66000"/>
                      <a:satMod val="160000"/>
                      <a:alpha val="60000"/>
                    </a:schemeClr>
                  </a:gs>
                  <a:gs pos="50000">
                    <a:schemeClr val="accent1">
                      <a:tint val="44500"/>
                      <a:satMod val="160000"/>
                      <a:alpha val="60000"/>
                    </a:schemeClr>
                  </a:gs>
                  <a:gs pos="100000">
                    <a:schemeClr val="accent1">
                      <a:tint val="23500"/>
                      <a:satMod val="160000"/>
                      <a:alpha val="60000"/>
                    </a:schemeClr>
                  </a:gs>
                </a:gsLst>
                <a:lin ang="5400000" scaled="0"/>
              </a:gra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marL="0" algn="ctr" defTabSz="914400" rtl="0" eaLnBrk="1" latinLnBrk="0" hangingPunct="1"/>
                <a:endPara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endParaRPr>
              </a:p>
            </p:txBody>
          </p:sp>
          <p:sp>
            <p:nvSpPr>
              <p:cNvPr id="28" name="Freeform 27"/>
              <p:cNvSpPr/>
              <p:nvPr/>
            </p:nvSpPr>
            <p:spPr>
              <a:xfrm flipV="1">
                <a:off x="5486400" y="0"/>
                <a:ext cx="1143001" cy="975613"/>
              </a:xfrm>
              <a:custGeom>
                <a:avLst/>
                <a:gdLst>
                  <a:gd name="connsiteX0" fmla="*/ 0 w 1143000"/>
                  <a:gd name="connsiteY0" fmla="*/ 571500 h 1143000"/>
                  <a:gd name="connsiteX1" fmla="*/ 167389 w 1143000"/>
                  <a:gd name="connsiteY1" fmla="*/ 167389 h 1143000"/>
                  <a:gd name="connsiteX2" fmla="*/ 571501 w 1143000"/>
                  <a:gd name="connsiteY2" fmla="*/ 1 h 1143000"/>
                  <a:gd name="connsiteX3" fmla="*/ 975612 w 1143000"/>
                  <a:gd name="connsiteY3" fmla="*/ 167390 h 1143000"/>
                  <a:gd name="connsiteX4" fmla="*/ 1143000 w 1143000"/>
                  <a:gd name="connsiteY4" fmla="*/ 571502 h 1143000"/>
                  <a:gd name="connsiteX5" fmla="*/ 975611 w 1143000"/>
                  <a:gd name="connsiteY5" fmla="*/ 975614 h 1143000"/>
                  <a:gd name="connsiteX6" fmla="*/ 571499 w 1143000"/>
                  <a:gd name="connsiteY6" fmla="*/ 1143002 h 1143000"/>
                  <a:gd name="connsiteX7" fmla="*/ 167387 w 1143000"/>
                  <a:gd name="connsiteY7" fmla="*/ 975613 h 1143000"/>
                  <a:gd name="connsiteX8" fmla="*/ -1 w 1143000"/>
                  <a:gd name="connsiteY8" fmla="*/ 571501 h 1143000"/>
                  <a:gd name="connsiteX9" fmla="*/ 0 w 1143000"/>
                  <a:gd name="connsiteY9" fmla="*/ 571500 h 1143000"/>
                  <a:gd name="connsiteX0" fmla="*/ 1 w 1143001"/>
                  <a:gd name="connsiteY0" fmla="*/ 571499 h 1042965"/>
                  <a:gd name="connsiteX1" fmla="*/ 167390 w 1143001"/>
                  <a:gd name="connsiteY1" fmla="*/ 167388 h 1042965"/>
                  <a:gd name="connsiteX2" fmla="*/ 571502 w 1143001"/>
                  <a:gd name="connsiteY2" fmla="*/ 0 h 1042965"/>
                  <a:gd name="connsiteX3" fmla="*/ 975613 w 1143001"/>
                  <a:gd name="connsiteY3" fmla="*/ 167389 h 1042965"/>
                  <a:gd name="connsiteX4" fmla="*/ 1143001 w 1143001"/>
                  <a:gd name="connsiteY4" fmla="*/ 571501 h 1042965"/>
                  <a:gd name="connsiteX5" fmla="*/ 975612 w 1143001"/>
                  <a:gd name="connsiteY5" fmla="*/ 975613 h 1042965"/>
                  <a:gd name="connsiteX6" fmla="*/ 167388 w 1143001"/>
                  <a:gd name="connsiteY6" fmla="*/ 975612 h 1042965"/>
                  <a:gd name="connsiteX7" fmla="*/ 0 w 1143001"/>
                  <a:gd name="connsiteY7" fmla="*/ 571500 h 1042965"/>
                  <a:gd name="connsiteX8" fmla="*/ 1 w 1143001"/>
                  <a:gd name="connsiteY8" fmla="*/ 571499 h 1042965"/>
                  <a:gd name="connsiteX0" fmla="*/ 1 w 1143001"/>
                  <a:gd name="connsiteY0" fmla="*/ 571499 h 975613"/>
                  <a:gd name="connsiteX1" fmla="*/ 167390 w 1143001"/>
                  <a:gd name="connsiteY1" fmla="*/ 167388 h 975613"/>
                  <a:gd name="connsiteX2" fmla="*/ 571502 w 1143001"/>
                  <a:gd name="connsiteY2" fmla="*/ 0 h 975613"/>
                  <a:gd name="connsiteX3" fmla="*/ 975613 w 1143001"/>
                  <a:gd name="connsiteY3" fmla="*/ 167389 h 975613"/>
                  <a:gd name="connsiteX4" fmla="*/ 1143001 w 1143001"/>
                  <a:gd name="connsiteY4" fmla="*/ 571501 h 975613"/>
                  <a:gd name="connsiteX5" fmla="*/ 975612 w 1143001"/>
                  <a:gd name="connsiteY5" fmla="*/ 975613 h 975613"/>
                  <a:gd name="connsiteX6" fmla="*/ 167388 w 1143001"/>
                  <a:gd name="connsiteY6" fmla="*/ 975612 h 975613"/>
                  <a:gd name="connsiteX7" fmla="*/ 0 w 1143001"/>
                  <a:gd name="connsiteY7" fmla="*/ 571500 h 975613"/>
                  <a:gd name="connsiteX8" fmla="*/ 1 w 1143001"/>
                  <a:gd name="connsiteY8" fmla="*/ 571499 h 97561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</a:cxnLst>
                <a:rect l="l" t="t" r="r" b="b"/>
                <a:pathLst>
                  <a:path w="1143001" h="975613">
                    <a:moveTo>
                      <a:pt x="1" y="571499"/>
                    </a:moveTo>
                    <a:cubicBezTo>
                      <a:pt x="1" y="419928"/>
                      <a:pt x="60213" y="274564"/>
                      <a:pt x="167390" y="167388"/>
                    </a:cubicBezTo>
                    <a:cubicBezTo>
                      <a:pt x="274567" y="60211"/>
                      <a:pt x="419931" y="0"/>
                      <a:pt x="571502" y="0"/>
                    </a:cubicBezTo>
                    <a:cubicBezTo>
                      <a:pt x="723073" y="0"/>
                      <a:pt x="868437" y="60212"/>
                      <a:pt x="975613" y="167389"/>
                    </a:cubicBezTo>
                    <a:cubicBezTo>
                      <a:pt x="1082790" y="274566"/>
                      <a:pt x="1143001" y="419930"/>
                      <a:pt x="1143001" y="571501"/>
                    </a:cubicBezTo>
                    <a:cubicBezTo>
                      <a:pt x="1143001" y="723072"/>
                      <a:pt x="1138214" y="908261"/>
                      <a:pt x="975612" y="975613"/>
                    </a:cubicBezTo>
                    <a:lnTo>
                      <a:pt x="167388" y="975612"/>
                    </a:lnTo>
                    <a:cubicBezTo>
                      <a:pt x="60211" y="868435"/>
                      <a:pt x="0" y="723071"/>
                      <a:pt x="0" y="571500"/>
                    </a:cubicBezTo>
                    <a:lnTo>
                      <a:pt x="1" y="571499"/>
                    </a:lnTo>
                    <a:close/>
                  </a:path>
                </a:pathLst>
              </a:custGeom>
              <a:gradFill>
                <a:gsLst>
                  <a:gs pos="0">
                    <a:schemeClr val="accent1">
                      <a:tint val="66000"/>
                      <a:satMod val="160000"/>
                      <a:alpha val="60000"/>
                    </a:schemeClr>
                  </a:gs>
                  <a:gs pos="50000">
                    <a:schemeClr val="accent1">
                      <a:tint val="44500"/>
                      <a:satMod val="160000"/>
                      <a:alpha val="60000"/>
                    </a:schemeClr>
                  </a:gs>
                  <a:gs pos="100000">
                    <a:schemeClr val="accent1">
                      <a:tint val="23500"/>
                      <a:satMod val="160000"/>
                      <a:alpha val="60000"/>
                    </a:schemeClr>
                  </a:gs>
                </a:gsLst>
                <a:lin ang="5400000" scaled="0"/>
              </a:gra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/>
              </a:p>
            </p:txBody>
          </p:sp>
          <p:sp>
            <p:nvSpPr>
              <p:cNvPr id="29" name="Oval 28"/>
              <p:cNvSpPr/>
              <p:nvPr/>
            </p:nvSpPr>
            <p:spPr>
              <a:xfrm flipV="1">
                <a:off x="7391402" y="759714"/>
                <a:ext cx="914400" cy="914400"/>
              </a:xfrm>
              <a:prstGeom prst="ellipse">
                <a:avLst/>
              </a:prstGeom>
              <a:solidFill>
                <a:schemeClr val="tx2">
                  <a:alpha val="7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/>
              </a:p>
            </p:txBody>
          </p:sp>
          <p:sp>
            <p:nvSpPr>
              <p:cNvPr id="30" name="Oval 29"/>
              <p:cNvSpPr/>
              <p:nvPr/>
            </p:nvSpPr>
            <p:spPr>
              <a:xfrm flipV="1">
                <a:off x="5638802" y="607314"/>
                <a:ext cx="457200" cy="457200"/>
              </a:xfrm>
              <a:prstGeom prst="ellipse">
                <a:avLst/>
              </a:prstGeom>
              <a:gradFill>
                <a:gsLst>
                  <a:gs pos="0">
                    <a:schemeClr val="accent1">
                      <a:tint val="66000"/>
                      <a:satMod val="160000"/>
                      <a:alpha val="60000"/>
                    </a:schemeClr>
                  </a:gs>
                  <a:gs pos="50000">
                    <a:schemeClr val="accent1">
                      <a:tint val="44500"/>
                      <a:satMod val="160000"/>
                      <a:alpha val="60000"/>
                    </a:schemeClr>
                  </a:gs>
                  <a:gs pos="100000">
                    <a:schemeClr val="accent1">
                      <a:tint val="23500"/>
                      <a:satMod val="160000"/>
                      <a:alpha val="60000"/>
                    </a:schemeClr>
                  </a:gs>
                </a:gsLst>
                <a:lin ang="5400000" scaled="0"/>
              </a:gra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marL="0" algn="ctr" defTabSz="914400" rtl="0" eaLnBrk="1" latinLnBrk="0" hangingPunct="1"/>
                <a:endPara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endParaRPr>
              </a:p>
            </p:txBody>
          </p:sp>
          <p:sp>
            <p:nvSpPr>
              <p:cNvPr id="31" name="Oval 30"/>
              <p:cNvSpPr/>
              <p:nvPr/>
            </p:nvSpPr>
            <p:spPr>
              <a:xfrm flipV="1">
                <a:off x="7162802" y="150114"/>
                <a:ext cx="762000" cy="762000"/>
              </a:xfrm>
              <a:prstGeom prst="ellipse">
                <a:avLst/>
              </a:prstGeom>
              <a:gradFill>
                <a:gsLst>
                  <a:gs pos="0">
                    <a:schemeClr val="accent1">
                      <a:tint val="66000"/>
                      <a:satMod val="160000"/>
                      <a:alpha val="60000"/>
                    </a:schemeClr>
                  </a:gs>
                  <a:gs pos="50000">
                    <a:schemeClr val="accent1">
                      <a:tint val="44500"/>
                      <a:satMod val="160000"/>
                      <a:alpha val="60000"/>
                    </a:schemeClr>
                  </a:gs>
                  <a:gs pos="100000">
                    <a:schemeClr val="accent1">
                      <a:tint val="23500"/>
                      <a:satMod val="160000"/>
                      <a:alpha val="60000"/>
                    </a:schemeClr>
                  </a:gs>
                </a:gsLst>
                <a:lin ang="5400000" scaled="0"/>
              </a:gra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marL="0" algn="ctr" defTabSz="914400" rtl="0" eaLnBrk="1" latinLnBrk="0" hangingPunct="1"/>
                <a:endPara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endParaRPr>
              </a:p>
            </p:txBody>
          </p:sp>
          <p:sp>
            <p:nvSpPr>
              <p:cNvPr id="32" name="Oval 31"/>
              <p:cNvSpPr/>
              <p:nvPr/>
            </p:nvSpPr>
            <p:spPr>
              <a:xfrm flipV="1">
                <a:off x="6477002" y="772414"/>
                <a:ext cx="457200" cy="457200"/>
              </a:xfrm>
              <a:prstGeom prst="ellipse">
                <a:avLst/>
              </a:prstGeom>
              <a:gradFill>
                <a:gsLst>
                  <a:gs pos="0">
                    <a:schemeClr val="accent1">
                      <a:tint val="66000"/>
                      <a:satMod val="160000"/>
                      <a:alpha val="60000"/>
                    </a:schemeClr>
                  </a:gs>
                  <a:gs pos="50000">
                    <a:schemeClr val="accent1">
                      <a:tint val="44500"/>
                      <a:satMod val="160000"/>
                      <a:alpha val="60000"/>
                    </a:schemeClr>
                  </a:gs>
                  <a:gs pos="100000">
                    <a:schemeClr val="accent1">
                      <a:tint val="23500"/>
                      <a:satMod val="160000"/>
                      <a:alpha val="60000"/>
                    </a:schemeClr>
                  </a:gs>
                </a:gsLst>
                <a:lin ang="5400000" scaled="0"/>
              </a:gra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marL="0" algn="ctr" defTabSz="914400" rtl="0" eaLnBrk="1" latinLnBrk="0" hangingPunct="1"/>
                <a:endPara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endParaRPr>
              </a:p>
            </p:txBody>
          </p:sp>
          <p:sp>
            <p:nvSpPr>
              <p:cNvPr id="33" name="Oval 32"/>
              <p:cNvSpPr/>
              <p:nvPr/>
            </p:nvSpPr>
            <p:spPr>
              <a:xfrm flipV="1">
                <a:off x="6781802" y="1166114"/>
                <a:ext cx="355600" cy="355600"/>
              </a:xfrm>
              <a:prstGeom prst="ellipse">
                <a:avLst/>
              </a:prstGeom>
              <a:solidFill>
                <a:schemeClr val="tx2">
                  <a:alpha val="7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/>
              </a:p>
            </p:txBody>
          </p:sp>
          <p:sp>
            <p:nvSpPr>
              <p:cNvPr id="34" name="Oval 33"/>
              <p:cNvSpPr/>
              <p:nvPr/>
            </p:nvSpPr>
            <p:spPr>
              <a:xfrm flipV="1">
                <a:off x="6743702" y="861314"/>
                <a:ext cx="431800" cy="431800"/>
              </a:xfrm>
              <a:prstGeom prst="ellipse">
                <a:avLst/>
              </a:prstGeom>
              <a:solidFill>
                <a:schemeClr val="tx2">
                  <a:alpha val="7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/>
              </a:p>
            </p:txBody>
          </p:sp>
          <p:sp>
            <p:nvSpPr>
              <p:cNvPr id="35" name="Oval 34"/>
              <p:cNvSpPr/>
              <p:nvPr/>
            </p:nvSpPr>
            <p:spPr>
              <a:xfrm flipV="1">
                <a:off x="7162802" y="1064514"/>
                <a:ext cx="762000" cy="762000"/>
              </a:xfrm>
              <a:prstGeom prst="ellipse">
                <a:avLst/>
              </a:prstGeom>
              <a:gradFill>
                <a:gsLst>
                  <a:gs pos="0">
                    <a:schemeClr val="accent1">
                      <a:tint val="66000"/>
                      <a:satMod val="160000"/>
                      <a:alpha val="60000"/>
                    </a:schemeClr>
                  </a:gs>
                  <a:gs pos="50000">
                    <a:schemeClr val="accent1">
                      <a:tint val="44500"/>
                      <a:satMod val="160000"/>
                      <a:alpha val="60000"/>
                    </a:schemeClr>
                  </a:gs>
                  <a:gs pos="100000">
                    <a:schemeClr val="accent1">
                      <a:tint val="23500"/>
                      <a:satMod val="160000"/>
                      <a:alpha val="60000"/>
                    </a:schemeClr>
                  </a:gs>
                </a:gsLst>
                <a:lin ang="5400000" scaled="0"/>
              </a:gra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marL="0" algn="ctr" defTabSz="914400" rtl="0" eaLnBrk="1" latinLnBrk="0" hangingPunct="1"/>
                <a:endPara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endParaRPr>
              </a:p>
            </p:txBody>
          </p:sp>
          <p:sp>
            <p:nvSpPr>
              <p:cNvPr id="36" name="Oval 35"/>
              <p:cNvSpPr/>
              <p:nvPr/>
            </p:nvSpPr>
            <p:spPr>
              <a:xfrm flipV="1">
                <a:off x="7810502" y="2080514"/>
                <a:ext cx="355600" cy="355600"/>
              </a:xfrm>
              <a:prstGeom prst="ellipse">
                <a:avLst/>
              </a:prstGeom>
              <a:solidFill>
                <a:schemeClr val="tx2">
                  <a:alpha val="7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/>
              </a:p>
            </p:txBody>
          </p:sp>
          <p:sp>
            <p:nvSpPr>
              <p:cNvPr id="37" name="Oval 36"/>
              <p:cNvSpPr/>
              <p:nvPr/>
            </p:nvSpPr>
            <p:spPr>
              <a:xfrm flipV="1">
                <a:off x="7772402" y="1775714"/>
                <a:ext cx="431800" cy="431800"/>
              </a:xfrm>
              <a:prstGeom prst="ellipse">
                <a:avLst/>
              </a:prstGeom>
              <a:solidFill>
                <a:schemeClr val="tx2">
                  <a:alpha val="7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/>
              </a:p>
            </p:txBody>
          </p:sp>
          <p:sp>
            <p:nvSpPr>
              <p:cNvPr id="38" name="Oval 37"/>
              <p:cNvSpPr/>
              <p:nvPr/>
            </p:nvSpPr>
            <p:spPr>
              <a:xfrm flipV="1">
                <a:off x="8115302" y="1928114"/>
                <a:ext cx="203200" cy="203200"/>
              </a:xfrm>
              <a:prstGeom prst="ellipse">
                <a:avLst/>
              </a:prstGeom>
              <a:gradFill>
                <a:gsLst>
                  <a:gs pos="0">
                    <a:schemeClr val="accent1">
                      <a:tint val="66000"/>
                      <a:satMod val="160000"/>
                      <a:alpha val="60000"/>
                    </a:schemeClr>
                  </a:gs>
                  <a:gs pos="50000">
                    <a:schemeClr val="accent1">
                      <a:tint val="44500"/>
                      <a:satMod val="160000"/>
                      <a:alpha val="60000"/>
                    </a:schemeClr>
                  </a:gs>
                  <a:gs pos="100000">
                    <a:schemeClr val="accent1">
                      <a:tint val="23500"/>
                      <a:satMod val="160000"/>
                      <a:alpha val="60000"/>
                    </a:schemeClr>
                  </a:gs>
                </a:gsLst>
                <a:lin ang="5400000" scaled="0"/>
              </a:gra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marL="0" algn="ctr" defTabSz="914400" rtl="0" eaLnBrk="1" latinLnBrk="0" hangingPunct="1"/>
                <a:endPara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endParaRPr>
              </a:p>
            </p:txBody>
          </p:sp>
          <p:sp>
            <p:nvSpPr>
              <p:cNvPr id="39" name="Oval 38"/>
              <p:cNvSpPr/>
              <p:nvPr/>
            </p:nvSpPr>
            <p:spPr>
              <a:xfrm flipV="1">
                <a:off x="8420102" y="1623314"/>
                <a:ext cx="203200" cy="203200"/>
              </a:xfrm>
              <a:prstGeom prst="ellipse">
                <a:avLst/>
              </a:prstGeom>
              <a:solidFill>
                <a:schemeClr val="tx2">
                  <a:alpha val="7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/>
              </a:p>
            </p:txBody>
          </p:sp>
          <p:sp>
            <p:nvSpPr>
              <p:cNvPr id="40" name="Oval 39"/>
              <p:cNvSpPr/>
              <p:nvPr/>
            </p:nvSpPr>
            <p:spPr>
              <a:xfrm flipV="1">
                <a:off x="6184902" y="1242314"/>
                <a:ext cx="127000" cy="127000"/>
              </a:xfrm>
              <a:prstGeom prst="ellipse">
                <a:avLst/>
              </a:prstGeom>
              <a:solidFill>
                <a:schemeClr val="tx2">
                  <a:alpha val="7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/>
              </a:p>
            </p:txBody>
          </p:sp>
          <p:sp>
            <p:nvSpPr>
              <p:cNvPr id="41" name="Oval 40"/>
              <p:cNvSpPr/>
              <p:nvPr/>
            </p:nvSpPr>
            <p:spPr>
              <a:xfrm flipV="1">
                <a:off x="8305802" y="1394714"/>
                <a:ext cx="203200" cy="203200"/>
              </a:xfrm>
              <a:prstGeom prst="ellipse">
                <a:avLst/>
              </a:prstGeom>
              <a:solidFill>
                <a:schemeClr val="tx2">
                  <a:alpha val="7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/>
              </a:p>
            </p:txBody>
          </p:sp>
          <p:sp>
            <p:nvSpPr>
              <p:cNvPr id="42" name="Oval 41"/>
              <p:cNvSpPr/>
              <p:nvPr/>
            </p:nvSpPr>
            <p:spPr>
              <a:xfrm flipV="1">
                <a:off x="6096002" y="1064514"/>
                <a:ext cx="127000" cy="127000"/>
              </a:xfrm>
              <a:prstGeom prst="ellipse">
                <a:avLst/>
              </a:prstGeom>
              <a:gradFill>
                <a:gsLst>
                  <a:gs pos="0">
                    <a:schemeClr val="accent1">
                      <a:tint val="66000"/>
                      <a:satMod val="160000"/>
                      <a:alpha val="60000"/>
                    </a:schemeClr>
                  </a:gs>
                  <a:gs pos="50000">
                    <a:schemeClr val="accent1">
                      <a:tint val="44500"/>
                      <a:satMod val="160000"/>
                      <a:alpha val="60000"/>
                    </a:schemeClr>
                  </a:gs>
                  <a:gs pos="100000">
                    <a:schemeClr val="accent1">
                      <a:tint val="23500"/>
                      <a:satMod val="160000"/>
                      <a:alpha val="60000"/>
                    </a:schemeClr>
                  </a:gs>
                </a:gsLst>
                <a:lin ang="5400000" scaled="0"/>
              </a:gra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marL="0" algn="ctr" defTabSz="914400" rtl="0" eaLnBrk="1" latinLnBrk="0" hangingPunct="1"/>
                <a:endPara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endParaRPr>
              </a:p>
            </p:txBody>
          </p:sp>
          <p:sp>
            <p:nvSpPr>
              <p:cNvPr id="43" name="Oval 42"/>
              <p:cNvSpPr/>
              <p:nvPr/>
            </p:nvSpPr>
            <p:spPr>
              <a:xfrm flipV="1">
                <a:off x="6248402" y="1216914"/>
                <a:ext cx="127000" cy="127000"/>
              </a:xfrm>
              <a:prstGeom prst="ellipse">
                <a:avLst/>
              </a:prstGeom>
              <a:gradFill>
                <a:gsLst>
                  <a:gs pos="0">
                    <a:schemeClr val="accent1">
                      <a:tint val="66000"/>
                      <a:satMod val="160000"/>
                      <a:alpha val="60000"/>
                    </a:schemeClr>
                  </a:gs>
                  <a:gs pos="50000">
                    <a:schemeClr val="accent1">
                      <a:tint val="44500"/>
                      <a:satMod val="160000"/>
                      <a:alpha val="60000"/>
                    </a:schemeClr>
                  </a:gs>
                  <a:gs pos="100000">
                    <a:schemeClr val="accent1">
                      <a:tint val="23500"/>
                      <a:satMod val="160000"/>
                      <a:alpha val="60000"/>
                    </a:schemeClr>
                  </a:gs>
                </a:gsLst>
                <a:lin ang="5400000" scaled="0"/>
              </a:gra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marL="0" algn="ctr" defTabSz="914400" rtl="0" eaLnBrk="1" latinLnBrk="0" hangingPunct="1"/>
                <a:endPara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endParaRPr>
              </a:p>
            </p:txBody>
          </p:sp>
          <p:sp>
            <p:nvSpPr>
              <p:cNvPr id="44" name="Oval 43"/>
              <p:cNvSpPr/>
              <p:nvPr/>
            </p:nvSpPr>
            <p:spPr>
              <a:xfrm flipV="1">
                <a:off x="6400802" y="1242314"/>
                <a:ext cx="127000" cy="127000"/>
              </a:xfrm>
              <a:prstGeom prst="ellipse">
                <a:avLst/>
              </a:prstGeom>
              <a:solidFill>
                <a:schemeClr val="tx2">
                  <a:alpha val="7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/>
              </a:p>
            </p:txBody>
          </p:sp>
          <p:sp>
            <p:nvSpPr>
              <p:cNvPr id="45" name="Oval 44"/>
              <p:cNvSpPr/>
              <p:nvPr/>
            </p:nvSpPr>
            <p:spPr>
              <a:xfrm flipV="1">
                <a:off x="8153402" y="378714"/>
                <a:ext cx="533400" cy="533400"/>
              </a:xfrm>
              <a:prstGeom prst="ellipse">
                <a:avLst/>
              </a:prstGeom>
              <a:gradFill>
                <a:gsLst>
                  <a:gs pos="0">
                    <a:schemeClr val="accent1">
                      <a:tint val="66000"/>
                      <a:satMod val="160000"/>
                      <a:alpha val="60000"/>
                    </a:schemeClr>
                  </a:gs>
                  <a:gs pos="50000">
                    <a:schemeClr val="accent1">
                      <a:tint val="44500"/>
                      <a:satMod val="160000"/>
                      <a:alpha val="60000"/>
                    </a:schemeClr>
                  </a:gs>
                  <a:gs pos="100000">
                    <a:schemeClr val="accent1">
                      <a:tint val="23500"/>
                      <a:satMod val="160000"/>
                      <a:alpha val="60000"/>
                    </a:schemeClr>
                  </a:gs>
                </a:gsLst>
                <a:lin ang="5400000" scaled="0"/>
              </a:gra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marL="0" algn="ctr" defTabSz="914400" rtl="0" eaLnBrk="1" latinLnBrk="0" hangingPunct="1"/>
                <a:endPara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endParaRPr>
              </a:p>
            </p:txBody>
          </p:sp>
        </p:grpSp>
      </p:grpSp>
      <p:sp>
        <p:nvSpPr>
          <p:cNvPr id="46" name="Oval 45"/>
          <p:cNvSpPr/>
          <p:nvPr/>
        </p:nvSpPr>
        <p:spPr>
          <a:xfrm>
            <a:off x="8636000" y="6589059"/>
            <a:ext cx="127000" cy="127000"/>
          </a:xfrm>
          <a:prstGeom prst="ellipse">
            <a:avLst/>
          </a:prstGeom>
          <a:gradFill>
            <a:gsLst>
              <a:gs pos="0">
                <a:schemeClr val="accent1">
                  <a:tint val="66000"/>
                  <a:satMod val="160000"/>
                  <a:alpha val="60000"/>
                </a:schemeClr>
              </a:gs>
              <a:gs pos="50000">
                <a:schemeClr val="accent1">
                  <a:tint val="44500"/>
                  <a:satMod val="160000"/>
                  <a:alpha val="60000"/>
                </a:schemeClr>
              </a:gs>
              <a:gs pos="100000">
                <a:schemeClr val="accent1">
                  <a:tint val="23500"/>
                  <a:satMod val="160000"/>
                  <a:alpha val="6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47" name="Oval 46"/>
          <p:cNvSpPr/>
          <p:nvPr/>
        </p:nvSpPr>
        <p:spPr>
          <a:xfrm>
            <a:off x="8788400" y="6589059"/>
            <a:ext cx="127000" cy="127000"/>
          </a:xfrm>
          <a:prstGeom prst="ellipse">
            <a:avLst/>
          </a:prstGeom>
          <a:solidFill>
            <a:schemeClr val="tx2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48" name="Oval 47"/>
          <p:cNvSpPr/>
          <p:nvPr/>
        </p:nvSpPr>
        <p:spPr>
          <a:xfrm>
            <a:off x="8940800" y="6589059"/>
            <a:ext cx="127000" cy="127000"/>
          </a:xfrm>
          <a:prstGeom prst="ellipse">
            <a:avLst/>
          </a:prstGeom>
          <a:gradFill>
            <a:gsLst>
              <a:gs pos="0">
                <a:schemeClr val="accent1">
                  <a:tint val="66000"/>
                  <a:satMod val="160000"/>
                  <a:alpha val="60000"/>
                </a:schemeClr>
              </a:gs>
              <a:gs pos="50000">
                <a:schemeClr val="accent1">
                  <a:tint val="44500"/>
                  <a:satMod val="160000"/>
                  <a:alpha val="60000"/>
                </a:schemeClr>
              </a:gs>
              <a:gs pos="100000">
                <a:schemeClr val="accent1">
                  <a:tint val="23500"/>
                  <a:satMod val="160000"/>
                  <a:alpha val="6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9B1422-0C4D-4F10-98EE-853822C28068}" type="datetime1">
              <a:rPr/>
              <a:pPr/>
              <a:t>3/5/2008</a:t>
            </a:fld>
            <a:endParaRPr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30B6E8-161A-4DA9-8069-964CFF350849}" type="slidenum">
              <a:rPr/>
              <a:pPr/>
              <a:t>‹#›</a:t>
            </a:fld>
            <a:endParaRPr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AEFF5B-7591-4B29-A74A-08C8D69ED84B}" type="datetime1">
              <a:rPr/>
              <a:pPr/>
              <a:t>3/5/2008</a:t>
            </a:fld>
            <a:endParaRPr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A21382-D60C-42BF-80B2-71C971838E6F}" type="slidenum">
              <a:rPr/>
              <a:pPr/>
              <a:t>‹#›</a:t>
            </a:fld>
            <a:endParaRPr/>
          </a:p>
        </p:txBody>
      </p:sp>
      <p:grpSp>
        <p:nvGrpSpPr>
          <p:cNvPr id="7" name="Group 6"/>
          <p:cNvGrpSpPr/>
          <p:nvPr/>
        </p:nvGrpSpPr>
        <p:grpSpPr>
          <a:xfrm>
            <a:off x="4592782" y="2133600"/>
            <a:ext cx="3865418" cy="4172197"/>
            <a:chOff x="0" y="0"/>
            <a:chExt cx="1600200" cy="1727200"/>
          </a:xfrm>
        </p:grpSpPr>
        <p:sp>
          <p:nvSpPr>
            <p:cNvPr id="8" name="Oval 7"/>
            <p:cNvSpPr/>
            <p:nvPr/>
          </p:nvSpPr>
          <p:spPr>
            <a:xfrm>
              <a:off x="685800" y="152400"/>
              <a:ext cx="914400" cy="914400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9" name="Oval 8"/>
            <p:cNvSpPr/>
            <p:nvPr/>
          </p:nvSpPr>
          <p:spPr>
            <a:xfrm>
              <a:off x="381000" y="1206500"/>
              <a:ext cx="457200" cy="4572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10" name="Oval 9"/>
            <p:cNvSpPr/>
            <p:nvPr/>
          </p:nvSpPr>
          <p:spPr>
            <a:xfrm>
              <a:off x="685800" y="914400"/>
              <a:ext cx="355600" cy="355600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11" name="Oval 10"/>
            <p:cNvSpPr/>
            <p:nvPr/>
          </p:nvSpPr>
          <p:spPr>
            <a:xfrm>
              <a:off x="647700" y="1143000"/>
              <a:ext cx="431800" cy="431800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12" name="Oval 11"/>
            <p:cNvSpPr/>
            <p:nvPr/>
          </p:nvSpPr>
          <p:spPr>
            <a:xfrm>
              <a:off x="457200" y="0"/>
              <a:ext cx="762000" cy="7620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16" name="Oval 15"/>
            <p:cNvSpPr/>
            <p:nvPr/>
          </p:nvSpPr>
          <p:spPr>
            <a:xfrm>
              <a:off x="1028700" y="1524000"/>
              <a:ext cx="203200" cy="2032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17" name="Oval 16"/>
            <p:cNvSpPr/>
            <p:nvPr/>
          </p:nvSpPr>
          <p:spPr>
            <a:xfrm>
              <a:off x="88900" y="1066800"/>
              <a:ext cx="127000" cy="1270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19" name="Oval 18"/>
            <p:cNvSpPr/>
            <p:nvPr/>
          </p:nvSpPr>
          <p:spPr>
            <a:xfrm>
              <a:off x="0" y="1244600"/>
              <a:ext cx="127000" cy="1270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20" name="Oval 19"/>
            <p:cNvSpPr/>
            <p:nvPr/>
          </p:nvSpPr>
          <p:spPr>
            <a:xfrm>
              <a:off x="152400" y="1092200"/>
              <a:ext cx="127000" cy="127000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21" name="Oval 20"/>
            <p:cNvSpPr/>
            <p:nvPr/>
          </p:nvSpPr>
          <p:spPr>
            <a:xfrm>
              <a:off x="304800" y="1066800"/>
              <a:ext cx="127000" cy="1270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</p:grpSp>
      <p:grpSp>
        <p:nvGrpSpPr>
          <p:cNvPr id="33" name="Group 32"/>
          <p:cNvGrpSpPr/>
          <p:nvPr/>
        </p:nvGrpSpPr>
        <p:grpSpPr>
          <a:xfrm>
            <a:off x="609600" y="990600"/>
            <a:ext cx="1179761" cy="1356814"/>
            <a:chOff x="266700" y="914400"/>
            <a:chExt cx="1179761" cy="1356814"/>
          </a:xfrm>
        </p:grpSpPr>
        <p:sp>
          <p:nvSpPr>
            <p:cNvPr id="23" name="Oval 22"/>
            <p:cNvSpPr/>
            <p:nvPr/>
          </p:nvSpPr>
          <p:spPr>
            <a:xfrm>
              <a:off x="555812" y="1380565"/>
              <a:ext cx="890649" cy="890649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26" name="Oval 25"/>
            <p:cNvSpPr/>
            <p:nvPr/>
          </p:nvSpPr>
          <p:spPr>
            <a:xfrm flipV="1">
              <a:off x="304800" y="1219200"/>
              <a:ext cx="355600" cy="3556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27" name="Oval 26"/>
            <p:cNvSpPr/>
            <p:nvPr/>
          </p:nvSpPr>
          <p:spPr>
            <a:xfrm flipV="1">
              <a:off x="266700" y="914400"/>
              <a:ext cx="431800" cy="4318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28" name="Oval 27"/>
            <p:cNvSpPr/>
            <p:nvPr/>
          </p:nvSpPr>
          <p:spPr>
            <a:xfrm flipV="1">
              <a:off x="609600" y="1066800"/>
              <a:ext cx="203200" cy="203200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</p:grp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724400" y="2590800"/>
            <a:ext cx="1905000" cy="1905000"/>
          </a:xfrm>
          <a:prstGeom prst="ellipse">
            <a:avLst/>
          </a:prstGeom>
          <a:solidFill>
            <a:schemeClr val="tx2"/>
          </a:solidFill>
        </p:spPr>
        <p:txBody>
          <a:bodyPr anchor="ctr" anchorCtr="0">
            <a:normAutofit/>
          </a:bodyPr>
          <a:lstStyle>
            <a:lvl1pPr marL="0" indent="0" algn="ctr">
              <a:buNone/>
              <a:defRPr sz="14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400" y="1143000"/>
            <a:ext cx="7086600" cy="1472184"/>
          </a:xfrm>
        </p:spPr>
        <p:txBody>
          <a:bodyPr anchor="ctr" anchorCtr="0">
            <a:normAutofit/>
          </a:bodyPr>
          <a:lstStyle>
            <a:lvl1pPr algn="l">
              <a:defRPr sz="3600" b="0" cap="none" baseline="0"/>
            </a:lvl1pPr>
          </a:lstStyle>
          <a:p>
            <a:r>
              <a:rPr lang="cs-CZ" smtClean="0"/>
              <a:t>Klepnutím lze upravit styl předlohy nadpisů.</a:t>
            </a:r>
            <a:endParaRPr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900953" y="1752600"/>
            <a:ext cx="3429000" cy="3886200"/>
          </a:xfrm>
          <a:prstGeom prst="ellipse">
            <a:avLst/>
          </a:prstGeom>
          <a:solidFill>
            <a:schemeClr val="tx2"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vert="horz" lIns="45720" tIns="45720" rIns="45720" bIns="45720" rtlCol="0" anchor="t" anchorCtr="0">
            <a:normAutofit/>
            <a:scene3d>
              <a:camera prst="orthographicFront"/>
              <a:lightRig rig="threePt" dir="t"/>
            </a:scene3d>
            <a:sp3d extrusionH="25400"/>
          </a:bodyPr>
          <a:lstStyle>
            <a:lvl1pPr indent="-228600" algn="l" defTabSz="914400" rtl="0" eaLnBrk="1" latinLnBrk="0" hangingPunct="1"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indent="-228600" algn="l" defTabSz="9144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indent="-228600" algn="l" defTabSz="9144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indent="-228600" algn="l" defTabSz="9144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indent="-228600" algn="l" defTabSz="9144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800600" y="2362200"/>
            <a:ext cx="3429000" cy="3886200"/>
          </a:xfrm>
          <a:prstGeom prst="ellipse">
            <a:avLst/>
          </a:prstGeom>
          <a:solidFill>
            <a:schemeClr val="tx2"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vert="horz" lIns="45720" tIns="45720" rIns="45720" bIns="45720" rtlCol="0" anchor="t" anchorCtr="0">
            <a:normAutofit/>
            <a:scene3d>
              <a:camera prst="orthographicFront"/>
              <a:lightRig rig="threePt" dir="t"/>
            </a:scene3d>
            <a:sp3d extrusionH="25400"/>
          </a:bodyPr>
          <a:lstStyle>
            <a:lvl1pPr indent="-228600" algn="l" defTabSz="914400" rtl="0" eaLnBrk="1" latinLnBrk="0" hangingPunct="1">
              <a:buFont typeface="Wingdings" pitchFamily="2" charset="2"/>
              <a:buChar char="l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indent="-228600" algn="l" defTabSz="914400" rtl="0" eaLnBrk="1" latinLnBrk="0" hangingPunct="1">
              <a:buFont typeface="Arial" pitchFamily="34" charset="0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indent="-228600" algn="l" defTabSz="914400" rtl="0" eaLnBrk="1" latinLnBrk="0" hangingPunct="1">
              <a:buFont typeface="Wingdings" pitchFamily="2" charset="2"/>
              <a:buChar char="l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indent="-228600" algn="l" defTabSz="914400" rtl="0" eaLnBrk="1" latinLnBrk="0" hangingPunct="1">
              <a:buFont typeface="Arial" pitchFamily="34" charset="0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indent="-228600" algn="l" defTabSz="914400" rtl="0" eaLnBrk="1" latinLnBrk="0" hangingPunct="1">
              <a:buFont typeface="Wingdings" pitchFamily="2" charset="2"/>
              <a:buChar char="l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C72B68-D3DE-4D15-8775-7265D37D5442}" type="datetime1">
              <a:rPr/>
              <a:pPr/>
              <a:t>3/5/2008</a:t>
            </a:fld>
            <a:endParaRPr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A21382-D60C-42BF-80B2-71C971838E6F}" type="slidenum">
              <a:rPr/>
              <a:pPr/>
              <a:t>‹#›</a:t>
            </a:fld>
            <a:endParaRPr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7800" y="609600"/>
            <a:ext cx="6629400" cy="1143000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 rot="16200000">
            <a:off x="-870003" y="3147219"/>
            <a:ext cx="3429000" cy="639762"/>
          </a:xfrm>
          <a:prstGeom prst="rect">
            <a:avLst/>
          </a:prstGeom>
          <a:noFill/>
        </p:spPr>
        <p:txBody>
          <a:bodyPr anchor="ctr" anchorCtr="0">
            <a:scene3d>
              <a:camera prst="orthographicFront"/>
              <a:lightRig rig="threePt" dir="t"/>
            </a:scene3d>
            <a:sp3d extrusionH="25400">
              <a:bevelT w="12700" h="12700"/>
              <a:extrusionClr>
                <a:schemeClr val="bg1">
                  <a:lumMod val="10000"/>
                  <a:lumOff val="90000"/>
                </a:schemeClr>
              </a:extrusionClr>
            </a:sp3d>
          </a:bodyPr>
          <a:lstStyle>
            <a:lvl1pPr marL="0" indent="0" algn="ctr">
              <a:buNone/>
              <a:defRPr sz="1800" b="0">
                <a:effectLst/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66800" y="1755648"/>
            <a:ext cx="3200400" cy="3429000"/>
          </a:xfrm>
        </p:spPr>
        <p:txBody>
          <a:bodyPr>
            <a:noAutofit/>
          </a:bodyPr>
          <a:lstStyle>
            <a:lvl1pPr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 rot="16200000">
            <a:off x="3259278" y="3756819"/>
            <a:ext cx="3429000" cy="639762"/>
          </a:xfrm>
          <a:prstGeom prst="rect">
            <a:avLst/>
          </a:prstGeom>
          <a:noFill/>
        </p:spPr>
        <p:txBody>
          <a:bodyPr anchor="ctr" anchorCtr="0">
            <a:scene3d>
              <a:camera prst="orthographicFront"/>
              <a:lightRig rig="threePt" dir="t"/>
            </a:scene3d>
            <a:sp3d extrusionH="25400">
              <a:bevelT w="12700" h="12700"/>
              <a:extrusionClr>
                <a:schemeClr val="bg1">
                  <a:lumMod val="10000"/>
                  <a:lumOff val="90000"/>
                </a:schemeClr>
              </a:extrusionClr>
            </a:sp3d>
          </a:bodyPr>
          <a:lstStyle>
            <a:lvl1pPr marL="0" indent="0" algn="ctr">
              <a:buNone/>
              <a:defRPr sz="1800" b="0">
                <a:effectLst/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181600" y="2359152"/>
            <a:ext cx="3200400" cy="3429000"/>
          </a:xfrm>
        </p:spPr>
        <p:txBody>
          <a:bodyPr>
            <a:noAutofit/>
          </a:bodyPr>
          <a:lstStyle>
            <a:lvl1pPr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99F8DD-171E-4103-BDCF-360604A90395}" type="datetime1">
              <a:rPr/>
              <a:pPr/>
              <a:t>3/5/2008</a:t>
            </a:fld>
            <a:endParaRPr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A21382-D60C-42BF-80B2-71C971838E6F}" type="slidenum">
              <a:rPr/>
              <a:pPr/>
              <a:t>‹#›</a:t>
            </a:fld>
            <a:endParaRPr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856A308-50E9-40BB-93A3-480D9EF55114}" type="datetime1">
              <a:rPr/>
              <a:pPr/>
              <a:t>3/5/2008</a:t>
            </a:fld>
            <a:endParaRPr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A21382-D60C-42BF-80B2-71C971838E6F}" type="slidenum">
              <a:rPr/>
              <a:pPr/>
              <a:t>‹#›</a:t>
            </a:fld>
            <a:endParaRPr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BCA8AE-17A6-44FE-A8D6-2BACC4B287BB}" type="datetime1">
              <a:rPr/>
              <a:pPr/>
              <a:t>3/5/2008</a:t>
            </a:fld>
            <a:endParaRPr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A21382-D60C-42BF-80B2-71C971838E6F}" type="slidenum">
              <a:rPr/>
              <a:pPr/>
              <a:t>‹#›</a:t>
            </a:fld>
            <a:endParaRPr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384048"/>
            <a:ext cx="2130552" cy="3044952"/>
          </a:xfrm>
          <a:noFill/>
          <a:ln>
            <a:noFill/>
          </a:ln>
          <a:scene3d>
            <a:camera prst="orthographicFront"/>
            <a:lightRig rig="threePt" dir="t"/>
          </a:scene3d>
          <a:sp3d>
            <a:bevelT w="12700" h="12700"/>
          </a:sp3d>
        </p:spPr>
        <p:txBody>
          <a:bodyPr vert="horz" lIns="91440" tIns="45720" rIns="91440" bIns="45720" rtlCol="0" anchor="b">
            <a:noAutofit/>
            <a:scene3d>
              <a:camera prst="orthographicFront"/>
              <a:lightRig rig="threePt" dir="t"/>
            </a:scene3d>
            <a:sp3d extrusionH="25400">
              <a:bevelT w="12700" h="12700"/>
              <a:extrusionClr>
                <a:schemeClr val="bg1">
                  <a:lumMod val="10000"/>
                  <a:lumOff val="90000"/>
                </a:schemeClr>
              </a:extrusionClr>
            </a:sp3d>
          </a:bodyPr>
          <a:lstStyle>
            <a:lvl1pPr algn="l" defTabSz="914400" rtl="0" eaLnBrk="1" latinLnBrk="0" hangingPunct="1">
              <a:spcBef>
                <a:spcPct val="0"/>
              </a:spcBef>
              <a:buNone/>
              <a:defRPr sz="4000" kern="1200" spc="200" baseline="0">
                <a:solidFill>
                  <a:schemeClr val="tx1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lang="cs-CZ" smtClean="0"/>
              <a:t>Klepnutím lze upravit styl předlohy nadpisů.</a:t>
            </a:r>
            <a:endParaRPr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A1667D-E1E4-4A24-8096-9861A741B26D}" type="datetime1">
              <a:rPr/>
              <a:pPr/>
              <a:t>3/5/2008</a:t>
            </a:fld>
            <a:endParaRPr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A21382-D60C-42BF-80B2-71C971838E6F}" type="slidenum">
              <a:rPr/>
              <a:pPr/>
              <a:t>‹#›</a:t>
            </a:fld>
            <a:endParaRPr/>
          </a:p>
        </p:txBody>
      </p:sp>
      <p:grpSp>
        <p:nvGrpSpPr>
          <p:cNvPr id="23" name="Group 22"/>
          <p:cNvGrpSpPr/>
          <p:nvPr/>
        </p:nvGrpSpPr>
        <p:grpSpPr>
          <a:xfrm>
            <a:off x="4695702" y="2133600"/>
            <a:ext cx="4448298" cy="4018808"/>
            <a:chOff x="4695702" y="2133600"/>
            <a:chExt cx="4448298" cy="4018808"/>
          </a:xfrm>
        </p:grpSpPr>
        <p:sp>
          <p:nvSpPr>
            <p:cNvPr id="10" name="Oval 9"/>
            <p:cNvSpPr/>
            <p:nvPr/>
          </p:nvSpPr>
          <p:spPr>
            <a:xfrm>
              <a:off x="4695702" y="5048003"/>
              <a:ext cx="1104405" cy="1104405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11" name="Oval 10"/>
            <p:cNvSpPr/>
            <p:nvPr/>
          </p:nvSpPr>
          <p:spPr>
            <a:xfrm>
              <a:off x="7065818" y="4572000"/>
              <a:ext cx="858982" cy="858982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12" name="Oval 11"/>
            <p:cNvSpPr/>
            <p:nvPr/>
          </p:nvSpPr>
          <p:spPr>
            <a:xfrm>
              <a:off x="5339938" y="4894613"/>
              <a:ext cx="1043049" cy="1043049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13" name="Oval 12"/>
            <p:cNvSpPr/>
            <p:nvPr/>
          </p:nvSpPr>
          <p:spPr>
            <a:xfrm>
              <a:off x="6693725" y="3048000"/>
              <a:ext cx="1840675" cy="1840675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14" name="Oval 13"/>
            <p:cNvSpPr/>
            <p:nvPr/>
          </p:nvSpPr>
          <p:spPr>
            <a:xfrm>
              <a:off x="7916883" y="2133600"/>
              <a:ext cx="858982" cy="858982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15" name="Oval 14"/>
            <p:cNvSpPr/>
            <p:nvPr/>
          </p:nvSpPr>
          <p:spPr>
            <a:xfrm>
              <a:off x="7824849" y="2685803"/>
              <a:ext cx="1043049" cy="1043049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16" name="Oval 15"/>
            <p:cNvSpPr/>
            <p:nvPr/>
          </p:nvSpPr>
          <p:spPr>
            <a:xfrm>
              <a:off x="8653153" y="2869870"/>
              <a:ext cx="490847" cy="490847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18" name="Oval 17"/>
            <p:cNvSpPr/>
            <p:nvPr/>
          </p:nvSpPr>
          <p:spPr>
            <a:xfrm>
              <a:off x="6552210" y="5120244"/>
              <a:ext cx="306779" cy="306779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20" name="Oval 19"/>
            <p:cNvSpPr/>
            <p:nvPr/>
          </p:nvSpPr>
          <p:spPr>
            <a:xfrm>
              <a:off x="6781800" y="5562600"/>
              <a:ext cx="306779" cy="306779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21" name="Oval 20"/>
            <p:cNvSpPr/>
            <p:nvPr/>
          </p:nvSpPr>
          <p:spPr>
            <a:xfrm>
              <a:off x="6705600" y="5181600"/>
              <a:ext cx="306779" cy="306779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22" name="Oval 21"/>
            <p:cNvSpPr/>
            <p:nvPr/>
          </p:nvSpPr>
          <p:spPr>
            <a:xfrm>
              <a:off x="7073735" y="5120244"/>
              <a:ext cx="306779" cy="306779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</p:grp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895600" y="927847"/>
            <a:ext cx="4114800" cy="4114800"/>
          </a:xfrm>
          <a:solidFill>
            <a:schemeClr val="bg1"/>
          </a:solidFill>
          <a:ln w="101600">
            <a:solidFill>
              <a:schemeClr val="tx2">
                <a:alpha val="50000"/>
              </a:schemeClr>
            </a:solidFill>
          </a:ln>
          <a:scene3d>
            <a:camera prst="orthographicFront"/>
            <a:lightRig rig="threePt" dir="t"/>
          </a:scene3d>
          <a:sp3d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lIns="45720" tIns="91440" rIns="45720" bIns="45720" rtlCol="0" anchor="t" anchorCtr="0">
            <a:normAutofit/>
            <a:scene3d>
              <a:camera prst="orthographicFront"/>
              <a:lightRig rig="threePt" dir="t"/>
            </a:scene3d>
            <a:sp3d extrusionH="25400"/>
          </a:bodyPr>
          <a:lstStyle>
            <a:lvl1pPr marL="228600" indent="-228600" algn="l" defTabSz="914400" rtl="0" eaLnBrk="1" latinLnBrk="0" hangingPunct="1">
              <a:spcBef>
                <a:spcPts val="1800"/>
              </a:spcBef>
              <a:buFont typeface="Wingdings" pitchFamily="2" charset="2"/>
              <a:buChar char="l"/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511175" indent="-228600" algn="l" defTabSz="914400" rtl="0" eaLnBrk="1" latinLnBrk="0" hangingPunct="1">
              <a:spcBef>
                <a:spcPts val="1800"/>
              </a:spcBef>
              <a:buFont typeface="Arial" pitchFamily="34" charset="0"/>
              <a:buChar char="•"/>
              <a:defRPr sz="16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806450" indent="-228600" algn="l" defTabSz="914400" rtl="0" eaLnBrk="1" latinLnBrk="0" hangingPunct="1">
              <a:spcBef>
                <a:spcPts val="1800"/>
              </a:spcBef>
              <a:buFont typeface="Wingdings" pitchFamily="2" charset="2"/>
              <a:buChar char="l"/>
              <a:defRPr sz="16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089025" indent="-228600" algn="l" defTabSz="914400" rtl="0" eaLnBrk="1" latinLnBrk="0" hangingPunct="1">
              <a:spcBef>
                <a:spcPts val="1800"/>
              </a:spcBef>
              <a:buFont typeface="Arial" pitchFamily="34" charset="0"/>
              <a:buChar char="•"/>
              <a:defRPr sz="16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371600" indent="-228600" algn="l" defTabSz="914400" rtl="0" eaLnBrk="1" latinLnBrk="0" hangingPunct="1">
              <a:spcBef>
                <a:spcPts val="1800"/>
              </a:spcBef>
              <a:buFont typeface="Wingdings" pitchFamily="2" charset="2"/>
              <a:buChar char="l"/>
              <a:defRPr sz="16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/>
          </a:p>
        </p:txBody>
      </p:sp>
      <p:sp>
        <p:nvSpPr>
          <p:cNvPr id="25" name="Oval 24"/>
          <p:cNvSpPr/>
          <p:nvPr/>
        </p:nvSpPr>
        <p:spPr>
          <a:xfrm>
            <a:off x="3886200" y="5638800"/>
            <a:ext cx="304800" cy="304800"/>
          </a:xfrm>
          <a:prstGeom prst="ellipse">
            <a:avLst/>
          </a:prstGeom>
          <a:solidFill>
            <a:schemeClr val="tx2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199" y="4645152"/>
            <a:ext cx="2514600" cy="1600200"/>
          </a:xfrm>
          <a:solidFill>
            <a:schemeClr val="tx2">
              <a:alpha val="20000"/>
            </a:schemeClr>
          </a:solidFill>
          <a:ln>
            <a:noFill/>
          </a:ln>
        </p:spPr>
        <p:txBody>
          <a:bodyPr vert="horz" lIns="0" tIns="45720" rIns="0" bIns="45720" rtlCol="0" anchor="t" anchorCtr="0">
            <a:normAutofit/>
            <a:scene3d>
              <a:camera prst="orthographicFront"/>
              <a:lightRig rig="threePt" dir="t"/>
            </a:scene3d>
            <a:sp3d extrusionH="25400"/>
          </a:bodyPr>
          <a:lstStyle>
            <a:lvl1pPr marL="0" indent="0" algn="ctr">
              <a:buNone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marL="0" lvl="0" indent="0" algn="ctr" defTabSz="914400" rtl="0" eaLnBrk="1" latinLnBrk="0" hangingPunct="1">
              <a:spcBef>
                <a:spcPts val="1800"/>
              </a:spcBef>
              <a:buFont typeface="Wingdings" pitchFamily="2" charset="2"/>
              <a:buNone/>
            </a:pPr>
            <a:r>
              <a:rPr lang="cs-CZ" smtClean="0"/>
              <a:t>Klepnutím lze upravit styly předlohy textu.</a:t>
            </a:r>
          </a:p>
        </p:txBody>
      </p:sp>
      <p:sp>
        <p:nvSpPr>
          <p:cNvPr id="26" name="Oval 25"/>
          <p:cNvSpPr/>
          <p:nvPr/>
        </p:nvSpPr>
        <p:spPr>
          <a:xfrm>
            <a:off x="3319153" y="5147953"/>
            <a:ext cx="186047" cy="186047"/>
          </a:xfrm>
          <a:prstGeom prst="ellipse">
            <a:avLst/>
          </a:prstGeom>
          <a:solidFill>
            <a:schemeClr val="tx2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24" name="Oval 23"/>
          <p:cNvSpPr/>
          <p:nvPr/>
        </p:nvSpPr>
        <p:spPr>
          <a:xfrm>
            <a:off x="3225024" y="5103129"/>
            <a:ext cx="186047" cy="186047"/>
          </a:xfrm>
          <a:prstGeom prst="ellipse">
            <a:avLst/>
          </a:prstGeom>
          <a:gradFill>
            <a:gsLst>
              <a:gs pos="0">
                <a:schemeClr val="accent1">
                  <a:tint val="66000"/>
                  <a:satMod val="160000"/>
                  <a:alpha val="60000"/>
                </a:schemeClr>
              </a:gs>
              <a:gs pos="50000">
                <a:schemeClr val="accent1">
                  <a:tint val="44500"/>
                  <a:satMod val="160000"/>
                  <a:alpha val="60000"/>
                </a:schemeClr>
              </a:gs>
              <a:gs pos="100000">
                <a:schemeClr val="accent1">
                  <a:tint val="23500"/>
                  <a:satMod val="160000"/>
                  <a:alpha val="6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381000"/>
            <a:ext cx="2133600" cy="3048000"/>
          </a:xfrm>
          <a:noFill/>
          <a:ln>
            <a:noFill/>
          </a:ln>
          <a:scene3d>
            <a:camera prst="orthographicFront"/>
            <a:lightRig rig="threePt" dir="t"/>
          </a:scene3d>
          <a:sp3d>
            <a:bevelT w="12700" h="12700"/>
          </a:sp3d>
        </p:spPr>
        <p:txBody>
          <a:bodyPr anchor="b">
            <a:noAutofit/>
          </a:bodyPr>
          <a:lstStyle>
            <a:lvl1pPr algn="l">
              <a:defRPr sz="4000" kern="1200" spc="200" baseline="0">
                <a:solidFill>
                  <a:schemeClr val="tx1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lang="cs-CZ" smtClean="0"/>
              <a:t>Klepnutím lze upravit styl předlohy nadpisů.</a:t>
            </a:r>
            <a:endParaRPr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4648200"/>
            <a:ext cx="3200400" cy="1524000"/>
          </a:xfrm>
        </p:spPr>
        <p:txBody>
          <a:bodyPr lIns="0" rIns="0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700348-8346-46E7-9CC2-98F108BF95F5}" type="datetime1">
              <a:rPr/>
              <a:pPr/>
              <a:t>3/5/2008</a:t>
            </a:fld>
            <a:endParaRPr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A21382-D60C-42BF-80B2-71C971838E6F}" type="slidenum">
              <a:rPr/>
              <a:pPr/>
              <a:t>‹#›</a:t>
            </a:fld>
            <a:endParaRPr/>
          </a:p>
        </p:txBody>
      </p:sp>
      <p:grpSp>
        <p:nvGrpSpPr>
          <p:cNvPr id="22" name="Group 21"/>
          <p:cNvGrpSpPr/>
          <p:nvPr/>
        </p:nvGrpSpPr>
        <p:grpSpPr>
          <a:xfrm>
            <a:off x="3775364" y="2133600"/>
            <a:ext cx="5368636" cy="4724400"/>
            <a:chOff x="0" y="0"/>
            <a:chExt cx="2222500" cy="1955800"/>
          </a:xfrm>
        </p:grpSpPr>
        <p:sp>
          <p:nvSpPr>
            <p:cNvPr id="8" name="Oval 7"/>
            <p:cNvSpPr/>
            <p:nvPr/>
          </p:nvSpPr>
          <p:spPr>
            <a:xfrm>
              <a:off x="685800" y="152400"/>
              <a:ext cx="914400" cy="914400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9" name="Oval 8"/>
            <p:cNvSpPr/>
            <p:nvPr/>
          </p:nvSpPr>
          <p:spPr>
            <a:xfrm>
              <a:off x="381000" y="1206500"/>
              <a:ext cx="457200" cy="4572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10" name="Oval 9"/>
            <p:cNvSpPr/>
            <p:nvPr/>
          </p:nvSpPr>
          <p:spPr>
            <a:xfrm>
              <a:off x="685800" y="914400"/>
              <a:ext cx="355600" cy="355600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11" name="Oval 10"/>
            <p:cNvSpPr/>
            <p:nvPr/>
          </p:nvSpPr>
          <p:spPr>
            <a:xfrm>
              <a:off x="647700" y="1143000"/>
              <a:ext cx="431800" cy="431800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12" name="Oval 11"/>
            <p:cNvSpPr/>
            <p:nvPr/>
          </p:nvSpPr>
          <p:spPr>
            <a:xfrm>
              <a:off x="457200" y="0"/>
              <a:ext cx="762000" cy="7620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13" name="Oval 12"/>
            <p:cNvSpPr/>
            <p:nvPr/>
          </p:nvSpPr>
          <p:spPr>
            <a:xfrm>
              <a:off x="1714500" y="0"/>
              <a:ext cx="355600" cy="3556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14" name="Oval 13"/>
            <p:cNvSpPr/>
            <p:nvPr/>
          </p:nvSpPr>
          <p:spPr>
            <a:xfrm>
              <a:off x="1676400" y="228600"/>
              <a:ext cx="431800" cy="431800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15" name="Oval 14"/>
            <p:cNvSpPr/>
            <p:nvPr/>
          </p:nvSpPr>
          <p:spPr>
            <a:xfrm>
              <a:off x="2019300" y="304800"/>
              <a:ext cx="203200" cy="203200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16" name="Oval 15"/>
            <p:cNvSpPr/>
            <p:nvPr/>
          </p:nvSpPr>
          <p:spPr>
            <a:xfrm>
              <a:off x="1028700" y="1524000"/>
              <a:ext cx="203200" cy="2032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17" name="Oval 16"/>
            <p:cNvSpPr/>
            <p:nvPr/>
          </p:nvSpPr>
          <p:spPr>
            <a:xfrm>
              <a:off x="88900" y="1066800"/>
              <a:ext cx="127000" cy="1270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18" name="Oval 17"/>
            <p:cNvSpPr/>
            <p:nvPr/>
          </p:nvSpPr>
          <p:spPr>
            <a:xfrm>
              <a:off x="914400" y="1752600"/>
              <a:ext cx="203200" cy="2032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19" name="Oval 18"/>
            <p:cNvSpPr/>
            <p:nvPr/>
          </p:nvSpPr>
          <p:spPr>
            <a:xfrm>
              <a:off x="0" y="1244600"/>
              <a:ext cx="127000" cy="1270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20" name="Oval 19"/>
            <p:cNvSpPr/>
            <p:nvPr/>
          </p:nvSpPr>
          <p:spPr>
            <a:xfrm>
              <a:off x="152400" y="1092200"/>
              <a:ext cx="127000" cy="127000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21" name="Oval 20"/>
            <p:cNvSpPr/>
            <p:nvPr/>
          </p:nvSpPr>
          <p:spPr>
            <a:xfrm>
              <a:off x="304800" y="1066800"/>
              <a:ext cx="127000" cy="1270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</p:grp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514600" y="685800"/>
            <a:ext cx="4572000" cy="4572000"/>
          </a:xfrm>
          <a:prstGeom prst="ellipse">
            <a:avLst/>
          </a:prstGeom>
          <a:solidFill>
            <a:schemeClr val="bg1"/>
          </a:solidFill>
          <a:ln w="101600">
            <a:solidFill>
              <a:schemeClr val="tx2">
                <a:alpha val="50000"/>
              </a:schemeClr>
            </a:solidFill>
          </a:ln>
          <a:scene3d>
            <a:camera prst="orthographicFront"/>
            <a:lightRig rig="threePt" dir="t"/>
          </a:scene3d>
          <a:sp3d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scene3d>
              <a:camera prst="orthographicFront"/>
              <a:lightRig rig="threePt" dir="t"/>
            </a:scene3d>
            <a:sp3d extrusionH="25400"/>
          </a:bodyPr>
          <a:lstStyle>
            <a:lvl1pPr marL="0" indent="0" algn="ctr" defTabSz="914400" rtl="0" eaLnBrk="1" latinLnBrk="0" hangingPunct="1"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Klepnutím na ikonu přidáte obrázek.</a:t>
            </a:r>
            <a:endParaRPr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2 Pictures with Caption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381000"/>
            <a:ext cx="2133600" cy="3048000"/>
          </a:xfrm>
          <a:noFill/>
          <a:ln>
            <a:noFill/>
          </a:ln>
          <a:scene3d>
            <a:camera prst="orthographicFront"/>
            <a:lightRig rig="threePt" dir="t"/>
          </a:scene3d>
          <a:sp3d>
            <a:bevelT w="12700" h="12700"/>
          </a:sp3d>
        </p:spPr>
        <p:txBody>
          <a:bodyPr anchor="b">
            <a:noAutofit/>
          </a:bodyPr>
          <a:lstStyle>
            <a:lvl1pPr algn="l">
              <a:defRPr sz="4000" kern="1200" spc="200" baseline="0">
                <a:solidFill>
                  <a:schemeClr val="tx1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lang="cs-CZ" smtClean="0"/>
              <a:t>Klepnutím lze upravit styl předlohy nadpisů.</a:t>
            </a:r>
            <a:endParaRPr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4648200"/>
            <a:ext cx="3200400" cy="1524000"/>
          </a:xfrm>
        </p:spPr>
        <p:txBody>
          <a:bodyPr lIns="0" rIns="0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3350F8-5C4B-490E-9517-90EEC27D2A76}" type="datetime1">
              <a:rPr/>
              <a:pPr/>
              <a:t>3/5/2008</a:t>
            </a:fld>
            <a:endParaRPr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A21382-D60C-42BF-80B2-71C971838E6F}" type="slidenum">
              <a:rPr/>
              <a:pPr/>
              <a:t>‹#›</a:t>
            </a:fld>
            <a:endParaRPr/>
          </a:p>
        </p:txBody>
      </p:sp>
      <p:grpSp>
        <p:nvGrpSpPr>
          <p:cNvPr id="22" name="Group 21"/>
          <p:cNvGrpSpPr/>
          <p:nvPr/>
        </p:nvGrpSpPr>
        <p:grpSpPr>
          <a:xfrm>
            <a:off x="3775364" y="2133600"/>
            <a:ext cx="5368636" cy="4724400"/>
            <a:chOff x="0" y="0"/>
            <a:chExt cx="2222500" cy="1955800"/>
          </a:xfrm>
        </p:grpSpPr>
        <p:sp>
          <p:nvSpPr>
            <p:cNvPr id="8" name="Oval 7"/>
            <p:cNvSpPr/>
            <p:nvPr/>
          </p:nvSpPr>
          <p:spPr>
            <a:xfrm>
              <a:off x="685800" y="152400"/>
              <a:ext cx="914400" cy="914400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9" name="Oval 8"/>
            <p:cNvSpPr/>
            <p:nvPr/>
          </p:nvSpPr>
          <p:spPr>
            <a:xfrm>
              <a:off x="381000" y="1206500"/>
              <a:ext cx="457200" cy="4572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10" name="Oval 9"/>
            <p:cNvSpPr/>
            <p:nvPr/>
          </p:nvSpPr>
          <p:spPr>
            <a:xfrm>
              <a:off x="685800" y="914400"/>
              <a:ext cx="355600" cy="355600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11" name="Oval 10"/>
            <p:cNvSpPr/>
            <p:nvPr/>
          </p:nvSpPr>
          <p:spPr>
            <a:xfrm>
              <a:off x="647700" y="1143000"/>
              <a:ext cx="431800" cy="431800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12" name="Oval 11"/>
            <p:cNvSpPr/>
            <p:nvPr/>
          </p:nvSpPr>
          <p:spPr>
            <a:xfrm>
              <a:off x="457200" y="0"/>
              <a:ext cx="762000" cy="7620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13" name="Oval 12"/>
            <p:cNvSpPr/>
            <p:nvPr/>
          </p:nvSpPr>
          <p:spPr>
            <a:xfrm>
              <a:off x="1714500" y="0"/>
              <a:ext cx="355600" cy="3556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14" name="Oval 13"/>
            <p:cNvSpPr/>
            <p:nvPr/>
          </p:nvSpPr>
          <p:spPr>
            <a:xfrm>
              <a:off x="1676400" y="228600"/>
              <a:ext cx="431800" cy="431800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15" name="Oval 14"/>
            <p:cNvSpPr/>
            <p:nvPr/>
          </p:nvSpPr>
          <p:spPr>
            <a:xfrm>
              <a:off x="2019300" y="304800"/>
              <a:ext cx="203200" cy="203200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16" name="Oval 15"/>
            <p:cNvSpPr/>
            <p:nvPr/>
          </p:nvSpPr>
          <p:spPr>
            <a:xfrm>
              <a:off x="1028700" y="1524000"/>
              <a:ext cx="203200" cy="2032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17" name="Oval 16"/>
            <p:cNvSpPr/>
            <p:nvPr/>
          </p:nvSpPr>
          <p:spPr>
            <a:xfrm>
              <a:off x="88900" y="1066800"/>
              <a:ext cx="127000" cy="1270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18" name="Oval 17"/>
            <p:cNvSpPr/>
            <p:nvPr/>
          </p:nvSpPr>
          <p:spPr>
            <a:xfrm>
              <a:off x="914400" y="1752600"/>
              <a:ext cx="203200" cy="2032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19" name="Oval 18"/>
            <p:cNvSpPr/>
            <p:nvPr/>
          </p:nvSpPr>
          <p:spPr>
            <a:xfrm>
              <a:off x="0" y="1244600"/>
              <a:ext cx="127000" cy="1270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20" name="Oval 19"/>
            <p:cNvSpPr/>
            <p:nvPr/>
          </p:nvSpPr>
          <p:spPr>
            <a:xfrm>
              <a:off x="152400" y="1092200"/>
              <a:ext cx="127000" cy="127000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21" name="Oval 20"/>
            <p:cNvSpPr/>
            <p:nvPr/>
          </p:nvSpPr>
          <p:spPr>
            <a:xfrm>
              <a:off x="304800" y="1066800"/>
              <a:ext cx="127000" cy="1270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</p:grpSp>
      <p:sp>
        <p:nvSpPr>
          <p:cNvPr id="24" name="Picture Placeholder 2"/>
          <p:cNvSpPr>
            <a:spLocks noGrp="1"/>
          </p:cNvSpPr>
          <p:nvPr>
            <p:ph type="pic" idx="1"/>
          </p:nvPr>
        </p:nvSpPr>
        <p:spPr>
          <a:xfrm>
            <a:off x="5638800" y="838200"/>
            <a:ext cx="2514600" cy="2514600"/>
          </a:xfrm>
          <a:prstGeom prst="ellipse">
            <a:avLst/>
          </a:prstGeom>
          <a:solidFill>
            <a:schemeClr val="bg1"/>
          </a:solidFill>
          <a:ln w="101600">
            <a:solidFill>
              <a:schemeClr val="tx2">
                <a:alpha val="50000"/>
              </a:schemeClr>
            </a:solidFill>
          </a:ln>
          <a:scene3d>
            <a:camera prst="orthographicFront"/>
            <a:lightRig rig="threePt" dir="t"/>
          </a:scene3d>
          <a:sp3d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scene3d>
              <a:camera prst="orthographicFront"/>
              <a:lightRig rig="threePt" dir="t"/>
            </a:scene3d>
            <a:sp3d extrusionH="25400"/>
          </a:bodyPr>
          <a:lstStyle>
            <a:lvl1pPr marL="0" indent="0" algn="ctr" defTabSz="914400" rtl="0" eaLnBrk="1" latinLnBrk="0" hangingPunct="1"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Klepnutím na ikonu přidáte obrázek.</a:t>
            </a:r>
            <a:endParaRPr/>
          </a:p>
        </p:txBody>
      </p:sp>
      <p:sp>
        <p:nvSpPr>
          <p:cNvPr id="25" name="Picture Placeholder 2"/>
          <p:cNvSpPr>
            <a:spLocks noGrp="1"/>
          </p:cNvSpPr>
          <p:nvPr>
            <p:ph type="pic" idx="13"/>
          </p:nvPr>
        </p:nvSpPr>
        <p:spPr>
          <a:xfrm>
            <a:off x="3810000" y="2362200"/>
            <a:ext cx="2514600" cy="2514600"/>
          </a:xfrm>
          <a:prstGeom prst="ellipse">
            <a:avLst/>
          </a:prstGeom>
          <a:solidFill>
            <a:schemeClr val="bg1"/>
          </a:solidFill>
          <a:ln w="101600">
            <a:solidFill>
              <a:schemeClr val="tx2">
                <a:alpha val="50000"/>
              </a:schemeClr>
            </a:solidFill>
          </a:ln>
          <a:scene3d>
            <a:camera prst="orthographicFront"/>
            <a:lightRig rig="threePt" dir="t"/>
          </a:scene3d>
          <a:sp3d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scene3d>
              <a:camera prst="orthographicFront"/>
              <a:lightRig rig="threePt" dir="t"/>
            </a:scene3d>
            <a:sp3d extrusionH="25400"/>
          </a:bodyPr>
          <a:lstStyle>
            <a:lvl1pPr marL="0" indent="0" algn="ctr" defTabSz="914400" rtl="0" eaLnBrk="1" latinLnBrk="0" hangingPunct="1"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Klepnutím na ikonu přidáte obrázek.</a:t>
            </a:r>
            <a:endParaRPr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3 Pictures with Caption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381000"/>
            <a:ext cx="2133600" cy="3048000"/>
          </a:xfrm>
          <a:noFill/>
          <a:ln>
            <a:noFill/>
          </a:ln>
          <a:scene3d>
            <a:camera prst="orthographicFront"/>
            <a:lightRig rig="threePt" dir="t"/>
          </a:scene3d>
          <a:sp3d>
            <a:bevelT w="12700" h="12700"/>
          </a:sp3d>
        </p:spPr>
        <p:txBody>
          <a:bodyPr anchor="b">
            <a:noAutofit/>
          </a:bodyPr>
          <a:lstStyle>
            <a:lvl1pPr algn="l">
              <a:defRPr sz="4000" kern="1200" spc="200" baseline="0">
                <a:solidFill>
                  <a:schemeClr val="tx1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lang="cs-CZ" smtClean="0"/>
              <a:t>Klepnutím lze upravit styl předlohy nadpisů.</a:t>
            </a:r>
            <a:endParaRPr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4648200"/>
            <a:ext cx="3200400" cy="1524000"/>
          </a:xfrm>
        </p:spPr>
        <p:txBody>
          <a:bodyPr lIns="0" rIns="0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824F948-BAEC-4412-8865-2ED9A393D0E8}" type="datetime1">
              <a:rPr/>
              <a:pPr/>
              <a:t>3/5/2008</a:t>
            </a:fld>
            <a:endParaRPr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A21382-D60C-42BF-80B2-71C971838E6F}" type="slidenum">
              <a:rPr/>
              <a:pPr/>
              <a:t>‹#›</a:t>
            </a:fld>
            <a:endParaRPr/>
          </a:p>
        </p:txBody>
      </p:sp>
      <p:grpSp>
        <p:nvGrpSpPr>
          <p:cNvPr id="3" name="Group 21"/>
          <p:cNvGrpSpPr/>
          <p:nvPr/>
        </p:nvGrpSpPr>
        <p:grpSpPr>
          <a:xfrm>
            <a:off x="3775364" y="2133600"/>
            <a:ext cx="5368636" cy="4724400"/>
            <a:chOff x="0" y="0"/>
            <a:chExt cx="2222500" cy="1955800"/>
          </a:xfrm>
        </p:grpSpPr>
        <p:sp>
          <p:nvSpPr>
            <p:cNvPr id="8" name="Oval 7"/>
            <p:cNvSpPr/>
            <p:nvPr/>
          </p:nvSpPr>
          <p:spPr>
            <a:xfrm>
              <a:off x="685800" y="152400"/>
              <a:ext cx="914400" cy="914400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9" name="Oval 8"/>
            <p:cNvSpPr/>
            <p:nvPr/>
          </p:nvSpPr>
          <p:spPr>
            <a:xfrm>
              <a:off x="381000" y="1206500"/>
              <a:ext cx="457200" cy="4572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10" name="Oval 9"/>
            <p:cNvSpPr/>
            <p:nvPr/>
          </p:nvSpPr>
          <p:spPr>
            <a:xfrm>
              <a:off x="685800" y="914400"/>
              <a:ext cx="355600" cy="355600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11" name="Oval 10"/>
            <p:cNvSpPr/>
            <p:nvPr/>
          </p:nvSpPr>
          <p:spPr>
            <a:xfrm>
              <a:off x="647700" y="1143000"/>
              <a:ext cx="431800" cy="431800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12" name="Oval 11"/>
            <p:cNvSpPr/>
            <p:nvPr/>
          </p:nvSpPr>
          <p:spPr>
            <a:xfrm>
              <a:off x="457200" y="0"/>
              <a:ext cx="762000" cy="7620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13" name="Oval 12"/>
            <p:cNvSpPr/>
            <p:nvPr/>
          </p:nvSpPr>
          <p:spPr>
            <a:xfrm>
              <a:off x="1714500" y="0"/>
              <a:ext cx="355600" cy="3556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14" name="Oval 13"/>
            <p:cNvSpPr/>
            <p:nvPr/>
          </p:nvSpPr>
          <p:spPr>
            <a:xfrm>
              <a:off x="1676400" y="228600"/>
              <a:ext cx="431800" cy="431800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15" name="Oval 14"/>
            <p:cNvSpPr/>
            <p:nvPr/>
          </p:nvSpPr>
          <p:spPr>
            <a:xfrm>
              <a:off x="2019300" y="304800"/>
              <a:ext cx="203200" cy="203200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16" name="Oval 15"/>
            <p:cNvSpPr/>
            <p:nvPr/>
          </p:nvSpPr>
          <p:spPr>
            <a:xfrm>
              <a:off x="1028700" y="1524000"/>
              <a:ext cx="203200" cy="2032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17" name="Oval 16"/>
            <p:cNvSpPr/>
            <p:nvPr/>
          </p:nvSpPr>
          <p:spPr>
            <a:xfrm>
              <a:off x="88900" y="1066800"/>
              <a:ext cx="127000" cy="1270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18" name="Oval 17"/>
            <p:cNvSpPr/>
            <p:nvPr/>
          </p:nvSpPr>
          <p:spPr>
            <a:xfrm>
              <a:off x="914400" y="1752600"/>
              <a:ext cx="203200" cy="2032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19" name="Oval 18"/>
            <p:cNvSpPr/>
            <p:nvPr/>
          </p:nvSpPr>
          <p:spPr>
            <a:xfrm>
              <a:off x="0" y="1244600"/>
              <a:ext cx="127000" cy="1270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20" name="Oval 19"/>
            <p:cNvSpPr/>
            <p:nvPr/>
          </p:nvSpPr>
          <p:spPr>
            <a:xfrm>
              <a:off x="152400" y="1092200"/>
              <a:ext cx="127000" cy="127000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21" name="Oval 20"/>
            <p:cNvSpPr/>
            <p:nvPr/>
          </p:nvSpPr>
          <p:spPr>
            <a:xfrm>
              <a:off x="304800" y="1066800"/>
              <a:ext cx="127000" cy="1270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</p:grpSp>
      <p:sp>
        <p:nvSpPr>
          <p:cNvPr id="22" name="Picture Placeholder 2"/>
          <p:cNvSpPr>
            <a:spLocks noGrp="1"/>
          </p:cNvSpPr>
          <p:nvPr>
            <p:ph type="pic" idx="1"/>
          </p:nvPr>
        </p:nvSpPr>
        <p:spPr>
          <a:xfrm>
            <a:off x="5715000" y="76200"/>
            <a:ext cx="2514600" cy="2514600"/>
          </a:xfrm>
          <a:prstGeom prst="ellipse">
            <a:avLst/>
          </a:prstGeom>
          <a:solidFill>
            <a:schemeClr val="bg1"/>
          </a:solidFill>
          <a:ln w="101600">
            <a:solidFill>
              <a:schemeClr val="tx2">
                <a:alpha val="50000"/>
              </a:schemeClr>
            </a:solidFill>
          </a:ln>
          <a:scene3d>
            <a:camera prst="orthographicFront"/>
            <a:lightRig rig="threePt" dir="t"/>
          </a:scene3d>
          <a:sp3d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scene3d>
              <a:camera prst="orthographicFront"/>
              <a:lightRig rig="threePt" dir="t"/>
            </a:scene3d>
            <a:sp3d extrusionH="25400"/>
          </a:bodyPr>
          <a:lstStyle>
            <a:lvl1pPr marL="0" indent="0" algn="ctr" defTabSz="914400" rtl="0" eaLnBrk="1" latinLnBrk="0" hangingPunct="1"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Klepnutím na ikonu přidáte obrázek.</a:t>
            </a:r>
            <a:endParaRPr/>
          </a:p>
        </p:txBody>
      </p:sp>
      <p:sp>
        <p:nvSpPr>
          <p:cNvPr id="23" name="Picture Placeholder 2"/>
          <p:cNvSpPr>
            <a:spLocks noGrp="1"/>
          </p:cNvSpPr>
          <p:nvPr>
            <p:ph type="pic" idx="13"/>
          </p:nvPr>
        </p:nvSpPr>
        <p:spPr>
          <a:xfrm>
            <a:off x="3810000" y="2362200"/>
            <a:ext cx="2514600" cy="2514600"/>
          </a:xfrm>
          <a:prstGeom prst="ellipse">
            <a:avLst/>
          </a:prstGeom>
          <a:solidFill>
            <a:schemeClr val="bg1"/>
          </a:solidFill>
          <a:ln w="101600">
            <a:solidFill>
              <a:schemeClr val="tx2">
                <a:alpha val="50000"/>
              </a:schemeClr>
            </a:solidFill>
          </a:ln>
          <a:scene3d>
            <a:camera prst="orthographicFront"/>
            <a:lightRig rig="threePt" dir="t"/>
          </a:scene3d>
          <a:sp3d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scene3d>
              <a:camera prst="orthographicFront"/>
              <a:lightRig rig="threePt" dir="t"/>
            </a:scene3d>
            <a:sp3d extrusionH="25400"/>
          </a:bodyPr>
          <a:lstStyle>
            <a:lvl1pPr marL="0" indent="0" algn="ctr" defTabSz="914400" rtl="0" eaLnBrk="1" latinLnBrk="0" hangingPunct="1"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Klepnutím na ikonu přidáte obrázek.</a:t>
            </a:r>
            <a:endParaRPr/>
          </a:p>
        </p:txBody>
      </p:sp>
      <p:sp>
        <p:nvSpPr>
          <p:cNvPr id="24" name="Picture Placeholder 2"/>
          <p:cNvSpPr>
            <a:spLocks noGrp="1"/>
          </p:cNvSpPr>
          <p:nvPr>
            <p:ph type="pic" idx="14"/>
          </p:nvPr>
        </p:nvSpPr>
        <p:spPr>
          <a:xfrm>
            <a:off x="2667000" y="381000"/>
            <a:ext cx="2514600" cy="2514600"/>
          </a:xfrm>
          <a:prstGeom prst="ellipse">
            <a:avLst/>
          </a:prstGeom>
          <a:solidFill>
            <a:schemeClr val="bg1"/>
          </a:solidFill>
          <a:ln w="101600">
            <a:solidFill>
              <a:schemeClr val="tx2">
                <a:alpha val="50000"/>
              </a:schemeClr>
            </a:solidFill>
          </a:ln>
          <a:scene3d>
            <a:camera prst="orthographicFront"/>
            <a:lightRig rig="threePt" dir="t"/>
          </a:scene3d>
          <a:sp3d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scene3d>
              <a:camera prst="orthographicFront"/>
              <a:lightRig rig="threePt" dir="t"/>
            </a:scene3d>
            <a:sp3d extrusionH="25400"/>
          </a:bodyPr>
          <a:lstStyle>
            <a:lvl1pPr marL="0" indent="0" algn="ctr" defTabSz="914400" rtl="0" eaLnBrk="1" latinLnBrk="0" hangingPunct="1"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Klepnutím na ikonu přidáte obrázek.</a:t>
            </a:r>
            <a:endParaRPr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651A9C-1FA6-46C3-A2C5-DDD93EB5705A}" type="datetime1">
              <a:rPr/>
              <a:pPr/>
              <a:t>3/5/2008</a:t>
            </a:fld>
            <a:endParaRPr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A21382-D60C-42BF-80B2-71C971838E6F}" type="slidenum">
              <a:rPr/>
              <a:pPr/>
              <a:t>‹#›</a:t>
            </a:fld>
            <a:endParaRPr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096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733F2D-3C69-4B09-8961-04B1CF41F150}" type="datetime1">
              <a:rPr/>
              <a:pPr/>
              <a:t>3/5/2008</a:t>
            </a:fld>
            <a:endParaRPr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A21382-D60C-42BF-80B2-71C971838E6F}" type="slidenum">
              <a:rPr/>
              <a:pPr/>
              <a:t>‹#›</a:t>
            </a:fld>
            <a:endParaRPr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447800" y="609600"/>
            <a:ext cx="66294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  <a:scene3d>
              <a:camera prst="orthographicFront"/>
              <a:lightRig rig="threePt" dir="t"/>
            </a:scene3d>
            <a:sp3d extrusionH="25400">
              <a:bevelT w="12700" h="12700"/>
              <a:extrusionClr>
                <a:schemeClr val="bg1">
                  <a:lumMod val="10000"/>
                  <a:lumOff val="90000"/>
                </a:schemeClr>
              </a:extrusionClr>
            </a:sp3d>
          </a:bodyPr>
          <a:lstStyle/>
          <a:p>
            <a:r>
              <a:rPr lang="cs-CZ" smtClean="0"/>
              <a:t>Klepnutím lze upravit styl předlohy nadpisů.</a:t>
            </a:r>
            <a:endParaRPr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47800" y="1901952"/>
            <a:ext cx="6629400" cy="4224528"/>
          </a:xfrm>
          <a:prstGeom prst="ellipse">
            <a:avLst/>
          </a:prstGeom>
          <a:solidFill>
            <a:schemeClr val="tx2"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vert="horz" lIns="45720" tIns="45720" rIns="45720" bIns="45720" rtlCol="0" anchor="t" anchorCtr="0">
            <a:normAutofit/>
            <a:scene3d>
              <a:camera prst="orthographicFront"/>
              <a:lightRig rig="threePt" dir="t"/>
            </a:scene3d>
            <a:sp3d extrusionH="25400"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521824"/>
            <a:ext cx="2133600" cy="25997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B76A05E-13CC-4D8D-8C18-087C8EABDD89}" type="datetime1">
              <a:rPr/>
              <a:pPr/>
              <a:t>3/5/2008</a:t>
            </a:fld>
            <a:endParaRPr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521824"/>
            <a:ext cx="2895600" cy="25997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1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521824"/>
            <a:ext cx="2133600" cy="25997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4A21382-D60C-42BF-80B2-71C971838E6F}" type="slidenum">
              <a:rPr/>
              <a:pPr/>
              <a:t>‹#›</a:t>
            </a:fld>
            <a:endParaRPr/>
          </a:p>
        </p:txBody>
      </p:sp>
      <p:sp>
        <p:nvSpPr>
          <p:cNvPr id="59" name="Oval 58"/>
          <p:cNvSpPr/>
          <p:nvPr/>
        </p:nvSpPr>
        <p:spPr>
          <a:xfrm>
            <a:off x="685800" y="152400"/>
            <a:ext cx="914400" cy="914400"/>
          </a:xfrm>
          <a:prstGeom prst="ellipse">
            <a:avLst/>
          </a:prstGeom>
          <a:gradFill>
            <a:gsLst>
              <a:gs pos="0">
                <a:schemeClr val="accent1">
                  <a:tint val="66000"/>
                  <a:satMod val="160000"/>
                  <a:alpha val="60000"/>
                </a:schemeClr>
              </a:gs>
              <a:gs pos="50000">
                <a:schemeClr val="accent1">
                  <a:tint val="44500"/>
                  <a:satMod val="160000"/>
                  <a:alpha val="60000"/>
                </a:schemeClr>
              </a:gs>
              <a:gs pos="100000">
                <a:schemeClr val="accent1">
                  <a:tint val="23500"/>
                  <a:satMod val="160000"/>
                  <a:alpha val="6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62" name="Oval 61"/>
          <p:cNvSpPr/>
          <p:nvPr/>
        </p:nvSpPr>
        <p:spPr>
          <a:xfrm>
            <a:off x="381000" y="1206500"/>
            <a:ext cx="457200" cy="457200"/>
          </a:xfrm>
          <a:prstGeom prst="ellipse">
            <a:avLst/>
          </a:prstGeom>
          <a:solidFill>
            <a:schemeClr val="tx2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63" name="Oval 62"/>
          <p:cNvSpPr/>
          <p:nvPr/>
        </p:nvSpPr>
        <p:spPr>
          <a:xfrm>
            <a:off x="685800" y="914400"/>
            <a:ext cx="355600" cy="355600"/>
          </a:xfrm>
          <a:prstGeom prst="ellipse">
            <a:avLst/>
          </a:prstGeom>
          <a:gradFill>
            <a:gsLst>
              <a:gs pos="0">
                <a:schemeClr val="accent1">
                  <a:tint val="66000"/>
                  <a:satMod val="160000"/>
                  <a:alpha val="60000"/>
                </a:schemeClr>
              </a:gs>
              <a:gs pos="50000">
                <a:schemeClr val="accent1">
                  <a:tint val="44500"/>
                  <a:satMod val="160000"/>
                  <a:alpha val="60000"/>
                </a:schemeClr>
              </a:gs>
              <a:gs pos="100000">
                <a:schemeClr val="accent1">
                  <a:tint val="23500"/>
                  <a:satMod val="160000"/>
                  <a:alpha val="6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64" name="Oval 63"/>
          <p:cNvSpPr/>
          <p:nvPr/>
        </p:nvSpPr>
        <p:spPr>
          <a:xfrm>
            <a:off x="647700" y="1143000"/>
            <a:ext cx="431800" cy="431800"/>
          </a:xfrm>
          <a:prstGeom prst="ellipse">
            <a:avLst/>
          </a:prstGeom>
          <a:gradFill>
            <a:gsLst>
              <a:gs pos="0">
                <a:schemeClr val="accent1">
                  <a:tint val="66000"/>
                  <a:satMod val="160000"/>
                  <a:alpha val="60000"/>
                </a:schemeClr>
              </a:gs>
              <a:gs pos="50000">
                <a:schemeClr val="accent1">
                  <a:tint val="44500"/>
                  <a:satMod val="160000"/>
                  <a:alpha val="60000"/>
                </a:schemeClr>
              </a:gs>
              <a:gs pos="100000">
                <a:schemeClr val="accent1">
                  <a:tint val="23500"/>
                  <a:satMod val="160000"/>
                  <a:alpha val="6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65" name="Oval 64"/>
          <p:cNvSpPr/>
          <p:nvPr/>
        </p:nvSpPr>
        <p:spPr>
          <a:xfrm>
            <a:off x="457200" y="0"/>
            <a:ext cx="762000" cy="762000"/>
          </a:xfrm>
          <a:prstGeom prst="ellipse">
            <a:avLst/>
          </a:prstGeom>
          <a:solidFill>
            <a:schemeClr val="tx2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66" name="Oval 65"/>
          <p:cNvSpPr/>
          <p:nvPr/>
        </p:nvSpPr>
        <p:spPr>
          <a:xfrm>
            <a:off x="1714500" y="0"/>
            <a:ext cx="355600" cy="355600"/>
          </a:xfrm>
          <a:prstGeom prst="ellipse">
            <a:avLst/>
          </a:prstGeom>
          <a:solidFill>
            <a:schemeClr val="tx2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67" name="Oval 66"/>
          <p:cNvSpPr/>
          <p:nvPr/>
        </p:nvSpPr>
        <p:spPr>
          <a:xfrm>
            <a:off x="1676400" y="228600"/>
            <a:ext cx="431800" cy="431800"/>
          </a:xfrm>
          <a:prstGeom prst="ellipse">
            <a:avLst/>
          </a:prstGeom>
          <a:gradFill>
            <a:gsLst>
              <a:gs pos="0">
                <a:schemeClr val="accent1">
                  <a:tint val="66000"/>
                  <a:satMod val="160000"/>
                  <a:alpha val="60000"/>
                </a:schemeClr>
              </a:gs>
              <a:gs pos="50000">
                <a:schemeClr val="accent1">
                  <a:tint val="44500"/>
                  <a:satMod val="160000"/>
                  <a:alpha val="60000"/>
                </a:schemeClr>
              </a:gs>
              <a:gs pos="100000">
                <a:schemeClr val="accent1">
                  <a:tint val="23500"/>
                  <a:satMod val="160000"/>
                  <a:alpha val="6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68" name="Oval 67"/>
          <p:cNvSpPr/>
          <p:nvPr/>
        </p:nvSpPr>
        <p:spPr>
          <a:xfrm>
            <a:off x="2019300" y="304800"/>
            <a:ext cx="203200" cy="203200"/>
          </a:xfrm>
          <a:prstGeom prst="ellipse">
            <a:avLst/>
          </a:prstGeom>
          <a:gradFill>
            <a:gsLst>
              <a:gs pos="0">
                <a:schemeClr val="accent1">
                  <a:tint val="66000"/>
                  <a:satMod val="160000"/>
                  <a:alpha val="60000"/>
                </a:schemeClr>
              </a:gs>
              <a:gs pos="50000">
                <a:schemeClr val="accent1">
                  <a:tint val="44500"/>
                  <a:satMod val="160000"/>
                  <a:alpha val="60000"/>
                </a:schemeClr>
              </a:gs>
              <a:gs pos="100000">
                <a:schemeClr val="accent1">
                  <a:tint val="23500"/>
                  <a:satMod val="160000"/>
                  <a:alpha val="6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69" name="Oval 68"/>
          <p:cNvSpPr/>
          <p:nvPr/>
        </p:nvSpPr>
        <p:spPr>
          <a:xfrm>
            <a:off x="1028700" y="1524000"/>
            <a:ext cx="203200" cy="203200"/>
          </a:xfrm>
          <a:prstGeom prst="ellipse">
            <a:avLst/>
          </a:prstGeom>
          <a:solidFill>
            <a:schemeClr val="tx2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70" name="Oval 69"/>
          <p:cNvSpPr/>
          <p:nvPr/>
        </p:nvSpPr>
        <p:spPr>
          <a:xfrm>
            <a:off x="88900" y="1066800"/>
            <a:ext cx="127000" cy="127000"/>
          </a:xfrm>
          <a:prstGeom prst="ellipse">
            <a:avLst/>
          </a:prstGeom>
          <a:solidFill>
            <a:schemeClr val="tx2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71" name="Oval 70"/>
          <p:cNvSpPr/>
          <p:nvPr/>
        </p:nvSpPr>
        <p:spPr>
          <a:xfrm>
            <a:off x="914400" y="1752600"/>
            <a:ext cx="203200" cy="203200"/>
          </a:xfrm>
          <a:prstGeom prst="ellipse">
            <a:avLst/>
          </a:prstGeom>
          <a:solidFill>
            <a:schemeClr val="tx2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72" name="Oval 71"/>
          <p:cNvSpPr/>
          <p:nvPr/>
        </p:nvSpPr>
        <p:spPr>
          <a:xfrm>
            <a:off x="0" y="1244600"/>
            <a:ext cx="127000" cy="127000"/>
          </a:xfrm>
          <a:prstGeom prst="ellipse">
            <a:avLst/>
          </a:prstGeom>
          <a:solidFill>
            <a:schemeClr val="tx2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73" name="Oval 72"/>
          <p:cNvSpPr/>
          <p:nvPr/>
        </p:nvSpPr>
        <p:spPr>
          <a:xfrm>
            <a:off x="152400" y="1092200"/>
            <a:ext cx="127000" cy="127000"/>
          </a:xfrm>
          <a:prstGeom prst="ellipse">
            <a:avLst/>
          </a:prstGeom>
          <a:gradFill>
            <a:gsLst>
              <a:gs pos="0">
                <a:schemeClr val="accent1">
                  <a:tint val="66000"/>
                  <a:satMod val="160000"/>
                  <a:alpha val="60000"/>
                </a:schemeClr>
              </a:gs>
              <a:gs pos="50000">
                <a:schemeClr val="accent1">
                  <a:tint val="44500"/>
                  <a:satMod val="160000"/>
                  <a:alpha val="60000"/>
                </a:schemeClr>
              </a:gs>
              <a:gs pos="100000">
                <a:schemeClr val="accent1">
                  <a:tint val="23500"/>
                  <a:satMod val="160000"/>
                  <a:alpha val="6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74" name="Oval 73"/>
          <p:cNvSpPr/>
          <p:nvPr/>
        </p:nvSpPr>
        <p:spPr>
          <a:xfrm>
            <a:off x="304800" y="1066800"/>
            <a:ext cx="127000" cy="127000"/>
          </a:xfrm>
          <a:prstGeom prst="ellipse">
            <a:avLst/>
          </a:prstGeom>
          <a:solidFill>
            <a:schemeClr val="tx2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77" name="Oval 76"/>
          <p:cNvSpPr/>
          <p:nvPr/>
        </p:nvSpPr>
        <p:spPr>
          <a:xfrm rot="6197586" flipV="1">
            <a:off x="7932464" y="5568366"/>
            <a:ext cx="914400" cy="914400"/>
          </a:xfrm>
          <a:prstGeom prst="ellipse">
            <a:avLst/>
          </a:prstGeom>
          <a:solidFill>
            <a:schemeClr val="tx2">
              <a:alpha val="7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80" name="Oval 79"/>
          <p:cNvSpPr/>
          <p:nvPr/>
        </p:nvSpPr>
        <p:spPr>
          <a:xfrm rot="6197586" flipV="1">
            <a:off x="8633992" y="4734233"/>
            <a:ext cx="457200" cy="457200"/>
          </a:xfrm>
          <a:prstGeom prst="ellipse">
            <a:avLst/>
          </a:prstGeom>
          <a:gradFill>
            <a:gsLst>
              <a:gs pos="0">
                <a:schemeClr val="accent1">
                  <a:tint val="66000"/>
                  <a:satMod val="160000"/>
                  <a:alpha val="60000"/>
                </a:schemeClr>
              </a:gs>
              <a:gs pos="50000">
                <a:schemeClr val="accent1">
                  <a:tint val="44500"/>
                  <a:satMod val="160000"/>
                  <a:alpha val="60000"/>
                </a:schemeClr>
              </a:gs>
              <a:gs pos="100000">
                <a:schemeClr val="accent1">
                  <a:tint val="23500"/>
                  <a:satMod val="160000"/>
                  <a:alpha val="6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1" name="Oval 80"/>
          <p:cNvSpPr/>
          <p:nvPr/>
        </p:nvSpPr>
        <p:spPr>
          <a:xfrm rot="6197586" flipV="1">
            <a:off x="8292676" y="4953384"/>
            <a:ext cx="355600" cy="355600"/>
          </a:xfrm>
          <a:prstGeom prst="ellipse">
            <a:avLst/>
          </a:prstGeom>
          <a:solidFill>
            <a:schemeClr val="tx2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82" name="Oval 81"/>
          <p:cNvSpPr/>
          <p:nvPr/>
        </p:nvSpPr>
        <p:spPr>
          <a:xfrm rot="6197586" flipV="1">
            <a:off x="8514131" y="4976607"/>
            <a:ext cx="431800" cy="431800"/>
          </a:xfrm>
          <a:prstGeom prst="ellipse">
            <a:avLst/>
          </a:prstGeom>
          <a:solidFill>
            <a:schemeClr val="tx2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83" name="Oval 82"/>
          <p:cNvSpPr/>
          <p:nvPr/>
        </p:nvSpPr>
        <p:spPr>
          <a:xfrm rot="6197586" flipV="1">
            <a:off x="7856272" y="5295370"/>
            <a:ext cx="762000" cy="762000"/>
          </a:xfrm>
          <a:prstGeom prst="ellipse">
            <a:avLst/>
          </a:prstGeom>
          <a:gradFill>
            <a:gsLst>
              <a:gs pos="0">
                <a:schemeClr val="accent1">
                  <a:tint val="66000"/>
                  <a:satMod val="160000"/>
                  <a:alpha val="60000"/>
                </a:schemeClr>
              </a:gs>
              <a:gs pos="50000">
                <a:schemeClr val="accent1">
                  <a:tint val="44500"/>
                  <a:satMod val="160000"/>
                  <a:alpha val="60000"/>
                </a:schemeClr>
              </a:gs>
              <a:gs pos="100000">
                <a:schemeClr val="accent1">
                  <a:tint val="23500"/>
                  <a:satMod val="160000"/>
                  <a:alpha val="6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4" name="Oval 83"/>
          <p:cNvSpPr/>
          <p:nvPr/>
        </p:nvSpPr>
        <p:spPr>
          <a:xfrm rot="6197586" flipV="1">
            <a:off x="199818" y="5914818"/>
            <a:ext cx="216774" cy="216774"/>
          </a:xfrm>
          <a:prstGeom prst="ellipse">
            <a:avLst/>
          </a:prstGeom>
          <a:solidFill>
            <a:schemeClr val="tx2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85" name="Oval 84"/>
          <p:cNvSpPr/>
          <p:nvPr/>
        </p:nvSpPr>
        <p:spPr>
          <a:xfrm rot="6197586" flipV="1">
            <a:off x="7387699" y="5767494"/>
            <a:ext cx="431800" cy="431800"/>
          </a:xfrm>
          <a:prstGeom prst="ellipse">
            <a:avLst/>
          </a:prstGeom>
          <a:solidFill>
            <a:schemeClr val="tx2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86" name="Oval 85"/>
          <p:cNvSpPr/>
          <p:nvPr/>
        </p:nvSpPr>
        <p:spPr>
          <a:xfrm rot="6197586" flipV="1">
            <a:off x="7412357" y="6095509"/>
            <a:ext cx="203200" cy="203200"/>
          </a:xfrm>
          <a:prstGeom prst="ellipse">
            <a:avLst/>
          </a:prstGeom>
          <a:gradFill>
            <a:gsLst>
              <a:gs pos="0">
                <a:schemeClr val="accent1">
                  <a:tint val="66000"/>
                  <a:satMod val="160000"/>
                  <a:alpha val="60000"/>
                </a:schemeClr>
              </a:gs>
              <a:gs pos="50000">
                <a:schemeClr val="accent1">
                  <a:tint val="44500"/>
                  <a:satMod val="160000"/>
                  <a:alpha val="60000"/>
                </a:schemeClr>
              </a:gs>
              <a:gs pos="100000">
                <a:schemeClr val="accent1">
                  <a:tint val="23500"/>
                  <a:satMod val="160000"/>
                  <a:alpha val="6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7" name="Oval 86"/>
          <p:cNvSpPr/>
          <p:nvPr/>
        </p:nvSpPr>
        <p:spPr>
          <a:xfrm rot="6197586" flipV="1">
            <a:off x="7638907" y="6462226"/>
            <a:ext cx="203200" cy="203200"/>
          </a:xfrm>
          <a:prstGeom prst="ellipse">
            <a:avLst/>
          </a:prstGeom>
          <a:solidFill>
            <a:schemeClr val="tx2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88" name="Oval 87"/>
          <p:cNvSpPr/>
          <p:nvPr/>
        </p:nvSpPr>
        <p:spPr>
          <a:xfrm rot="6197586" flipV="1">
            <a:off x="8607584" y="4384300"/>
            <a:ext cx="127000" cy="127000"/>
          </a:xfrm>
          <a:prstGeom prst="ellipse">
            <a:avLst/>
          </a:prstGeom>
          <a:solidFill>
            <a:schemeClr val="tx2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89" name="Oval 88"/>
          <p:cNvSpPr/>
          <p:nvPr/>
        </p:nvSpPr>
        <p:spPr>
          <a:xfrm rot="6197586" flipV="1">
            <a:off x="7887663" y="6403551"/>
            <a:ext cx="203200" cy="203200"/>
          </a:xfrm>
          <a:prstGeom prst="ellipse">
            <a:avLst/>
          </a:prstGeom>
          <a:solidFill>
            <a:schemeClr val="tx2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90" name="Oval 89"/>
          <p:cNvSpPr/>
          <p:nvPr/>
        </p:nvSpPr>
        <p:spPr>
          <a:xfrm rot="6197586" flipV="1">
            <a:off x="8801061" y="4338664"/>
            <a:ext cx="127000" cy="127000"/>
          </a:xfrm>
          <a:prstGeom prst="ellipse">
            <a:avLst/>
          </a:prstGeom>
          <a:gradFill>
            <a:gsLst>
              <a:gs pos="0">
                <a:schemeClr val="accent1">
                  <a:tint val="66000"/>
                  <a:satMod val="160000"/>
                  <a:alpha val="60000"/>
                </a:schemeClr>
              </a:gs>
              <a:gs pos="50000">
                <a:schemeClr val="accent1">
                  <a:tint val="44500"/>
                  <a:satMod val="160000"/>
                  <a:alpha val="60000"/>
                </a:schemeClr>
              </a:gs>
              <a:gs pos="100000">
                <a:schemeClr val="accent1">
                  <a:tint val="23500"/>
                  <a:satMod val="160000"/>
                  <a:alpha val="6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1" name="Oval 90"/>
          <p:cNvSpPr/>
          <p:nvPr/>
        </p:nvSpPr>
        <p:spPr>
          <a:xfrm rot="6197586" flipV="1">
            <a:off x="8617702" y="4451939"/>
            <a:ext cx="127000" cy="127000"/>
          </a:xfrm>
          <a:prstGeom prst="ellipse">
            <a:avLst/>
          </a:prstGeom>
          <a:gradFill>
            <a:gsLst>
              <a:gs pos="0">
                <a:schemeClr val="accent1">
                  <a:tint val="66000"/>
                  <a:satMod val="160000"/>
                  <a:alpha val="60000"/>
                </a:schemeClr>
              </a:gs>
              <a:gs pos="50000">
                <a:schemeClr val="accent1">
                  <a:tint val="44500"/>
                  <a:satMod val="160000"/>
                  <a:alpha val="60000"/>
                </a:schemeClr>
              </a:gs>
              <a:gs pos="100000">
                <a:schemeClr val="accent1">
                  <a:tint val="23500"/>
                  <a:satMod val="160000"/>
                  <a:alpha val="6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2" name="Oval 91"/>
          <p:cNvSpPr/>
          <p:nvPr/>
        </p:nvSpPr>
        <p:spPr>
          <a:xfrm rot="6197586" flipV="1">
            <a:off x="8557941" y="4594415"/>
            <a:ext cx="127000" cy="127000"/>
          </a:xfrm>
          <a:prstGeom prst="ellipse">
            <a:avLst/>
          </a:prstGeom>
          <a:solidFill>
            <a:schemeClr val="tx2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95" name="Oval 94"/>
          <p:cNvSpPr/>
          <p:nvPr/>
        </p:nvSpPr>
        <p:spPr>
          <a:xfrm rot="6197586" flipV="1">
            <a:off x="243115" y="6241508"/>
            <a:ext cx="127000" cy="127000"/>
          </a:xfrm>
          <a:prstGeom prst="ellipse">
            <a:avLst/>
          </a:prstGeom>
          <a:solidFill>
            <a:schemeClr val="tx2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96" name="Oval 95"/>
          <p:cNvSpPr/>
          <p:nvPr/>
        </p:nvSpPr>
        <p:spPr>
          <a:xfrm rot="6197586" flipV="1">
            <a:off x="436592" y="6195872"/>
            <a:ext cx="127000" cy="127000"/>
          </a:xfrm>
          <a:prstGeom prst="ellipse">
            <a:avLst/>
          </a:prstGeom>
          <a:gradFill>
            <a:gsLst>
              <a:gs pos="0">
                <a:schemeClr val="accent1">
                  <a:tint val="66000"/>
                  <a:satMod val="160000"/>
                  <a:alpha val="60000"/>
                </a:schemeClr>
              </a:gs>
              <a:gs pos="50000">
                <a:schemeClr val="accent1">
                  <a:tint val="44500"/>
                  <a:satMod val="160000"/>
                  <a:alpha val="60000"/>
                </a:schemeClr>
              </a:gs>
              <a:gs pos="100000">
                <a:schemeClr val="accent1">
                  <a:tint val="23500"/>
                  <a:satMod val="160000"/>
                  <a:alpha val="6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7" name="Oval 96"/>
          <p:cNvSpPr/>
          <p:nvPr/>
        </p:nvSpPr>
        <p:spPr>
          <a:xfrm rot="6197586" flipV="1">
            <a:off x="253233" y="6309147"/>
            <a:ext cx="127000" cy="127000"/>
          </a:xfrm>
          <a:prstGeom prst="ellipse">
            <a:avLst/>
          </a:prstGeom>
          <a:gradFill>
            <a:gsLst>
              <a:gs pos="0">
                <a:schemeClr val="accent1">
                  <a:tint val="66000"/>
                  <a:satMod val="160000"/>
                  <a:alpha val="60000"/>
                </a:schemeClr>
              </a:gs>
              <a:gs pos="50000">
                <a:schemeClr val="accent1">
                  <a:tint val="44500"/>
                  <a:satMod val="160000"/>
                  <a:alpha val="60000"/>
                </a:schemeClr>
              </a:gs>
              <a:gs pos="100000">
                <a:schemeClr val="accent1">
                  <a:tint val="23500"/>
                  <a:satMod val="160000"/>
                  <a:alpha val="6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8" name="Oval 97"/>
          <p:cNvSpPr/>
          <p:nvPr/>
        </p:nvSpPr>
        <p:spPr>
          <a:xfrm rot="6197586" flipV="1">
            <a:off x="193472" y="6451623"/>
            <a:ext cx="127000" cy="127000"/>
          </a:xfrm>
          <a:prstGeom prst="ellipse">
            <a:avLst/>
          </a:prstGeom>
          <a:solidFill>
            <a:schemeClr val="tx2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49" r:id="rId1"/>
    <p:sldLayoutId id="214748366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61" r:id="rId10"/>
    <p:sldLayoutId id="2147483662" r:id="rId11"/>
    <p:sldLayoutId id="2147483658" r:id="rId12"/>
    <p:sldLayoutId id="2147483659" r:id="rId13"/>
  </p:sldLayoutIdLst>
  <p:hf sldNum="0" hdr="0" ftr="0" dt="0"/>
  <p:txStyles>
    <p:titleStyle>
      <a:lvl1pPr algn="l" defTabSz="914400" rtl="0" eaLnBrk="1" latinLnBrk="0" hangingPunct="1">
        <a:spcBef>
          <a:spcPct val="0"/>
        </a:spcBef>
        <a:buNone/>
        <a:defRPr sz="4000" kern="1200" spc="200" baseline="0">
          <a:solidFill>
            <a:schemeClr val="tx1"/>
          </a:solidFill>
          <a:effectLst/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spcBef>
          <a:spcPts val="1800"/>
        </a:spcBef>
        <a:buFont typeface="Wingdings" pitchFamily="2" charset="2"/>
        <a:buChar char=""/>
        <a:defRPr sz="1800" kern="1200">
          <a:solidFill>
            <a:schemeClr val="tx1"/>
          </a:solidFill>
          <a:effectLst>
            <a:outerShdw blurRad="76200" sx="101000" sy="101000" algn="ctr" rotWithShape="0">
              <a:schemeClr val="tx1">
                <a:lumMod val="85000"/>
                <a:alpha val="40000"/>
              </a:schemeClr>
            </a:outerShdw>
          </a:effectLst>
          <a:latin typeface="+mn-lt"/>
          <a:ea typeface="+mn-ea"/>
          <a:cs typeface="+mn-cs"/>
        </a:defRPr>
      </a:lvl1pPr>
      <a:lvl2pPr marL="514350" indent="-228600" algn="l" defTabSz="914400" rtl="0" eaLnBrk="1" latinLnBrk="0" hangingPunct="1">
        <a:spcBef>
          <a:spcPts val="1000"/>
        </a:spcBef>
        <a:buFont typeface="Arial" pitchFamily="34" charset="0"/>
        <a:buChar char="•"/>
        <a:defRPr sz="1800" kern="1200">
          <a:solidFill>
            <a:schemeClr val="tx1"/>
          </a:solidFill>
          <a:effectLst>
            <a:outerShdw blurRad="76200" sx="101000" sy="101000" algn="ctr" rotWithShape="0">
              <a:schemeClr val="tx1">
                <a:lumMod val="85000"/>
                <a:alpha val="40000"/>
              </a:schemeClr>
            </a:outerShdw>
          </a:effectLst>
          <a:latin typeface="+mn-lt"/>
          <a:ea typeface="+mn-ea"/>
          <a:cs typeface="+mn-cs"/>
        </a:defRPr>
      </a:lvl2pPr>
      <a:lvl3pPr marL="806450" indent="-228600" algn="l" defTabSz="914400" rtl="0" eaLnBrk="1" latinLnBrk="0" hangingPunct="1">
        <a:spcBef>
          <a:spcPts val="1000"/>
        </a:spcBef>
        <a:buFont typeface="Wingdings" pitchFamily="2" charset="2"/>
        <a:buChar char=""/>
        <a:defRPr sz="1800" kern="1200">
          <a:solidFill>
            <a:schemeClr val="tx1"/>
          </a:solidFill>
          <a:effectLst>
            <a:outerShdw blurRad="76200" sx="101000" sy="101000" algn="ctr" rotWithShape="0">
              <a:schemeClr val="tx1">
                <a:lumMod val="85000"/>
                <a:alpha val="40000"/>
              </a:schemeClr>
            </a:outerShdw>
          </a:effectLst>
          <a:latin typeface="+mn-lt"/>
          <a:ea typeface="+mn-ea"/>
          <a:cs typeface="+mn-cs"/>
        </a:defRPr>
      </a:lvl3pPr>
      <a:lvl4pPr marL="1089025" indent="-228600" algn="l" defTabSz="914400" rtl="0" eaLnBrk="1" latinLnBrk="0" hangingPunct="1">
        <a:spcBef>
          <a:spcPts val="1000"/>
        </a:spcBef>
        <a:buFont typeface="Arial" pitchFamily="34" charset="0"/>
        <a:buChar char="•"/>
        <a:defRPr sz="1800" kern="1200">
          <a:solidFill>
            <a:schemeClr val="tx1"/>
          </a:solidFill>
          <a:effectLst>
            <a:outerShdw blurRad="76200" sx="101000" sy="101000" algn="ctr" rotWithShape="0">
              <a:schemeClr val="tx1">
                <a:lumMod val="85000"/>
                <a:alpha val="40000"/>
              </a:schemeClr>
            </a:outerShdw>
          </a:effectLst>
          <a:latin typeface="+mn-lt"/>
          <a:ea typeface="+mn-ea"/>
          <a:cs typeface="+mn-cs"/>
        </a:defRPr>
      </a:lvl4pPr>
      <a:lvl5pPr marL="1371600" indent="-228600" algn="l" defTabSz="914400" rtl="0" eaLnBrk="1" latinLnBrk="0" hangingPunct="1">
        <a:spcBef>
          <a:spcPts val="1000"/>
        </a:spcBef>
        <a:buFont typeface="Wingdings" pitchFamily="2" charset="2"/>
        <a:buChar char="l"/>
        <a:defRPr sz="1800" kern="1200">
          <a:solidFill>
            <a:schemeClr val="tx1"/>
          </a:solidFill>
          <a:effectLst>
            <a:outerShdw blurRad="76200" sx="101000" sy="101000" algn="ctr" rotWithShape="0">
              <a:schemeClr val="tx1">
                <a:lumMod val="85000"/>
                <a:alpha val="40000"/>
              </a:schemeClr>
            </a:outerShdw>
          </a:effectLst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wmf"/><Relationship Id="rId3" Type="http://schemas.openxmlformats.org/officeDocument/2006/relationships/image" Target="../media/image3.wmf"/><Relationship Id="rId7" Type="http://schemas.openxmlformats.org/officeDocument/2006/relationships/image" Target="../media/image7.wmf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6.jpeg"/><Relationship Id="rId5" Type="http://schemas.openxmlformats.org/officeDocument/2006/relationships/image" Target="../media/image5.wmf"/><Relationship Id="rId4" Type="http://schemas.openxmlformats.org/officeDocument/2006/relationships/image" Target="../media/image4.jpeg"/><Relationship Id="rId9" Type="http://schemas.openxmlformats.org/officeDocument/2006/relationships/image" Target="../media/image9.jpeg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wmf"/><Relationship Id="rId3" Type="http://schemas.openxmlformats.org/officeDocument/2006/relationships/image" Target="../media/image2.jpeg"/><Relationship Id="rId7" Type="http://schemas.openxmlformats.org/officeDocument/2006/relationships/image" Target="../media/image6.jpe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5.wmf"/><Relationship Id="rId5" Type="http://schemas.openxmlformats.org/officeDocument/2006/relationships/image" Target="../media/image4.jpeg"/><Relationship Id="rId10" Type="http://schemas.openxmlformats.org/officeDocument/2006/relationships/image" Target="../media/image9.jpeg"/><Relationship Id="rId4" Type="http://schemas.openxmlformats.org/officeDocument/2006/relationships/image" Target="../media/image3.wmf"/><Relationship Id="rId9" Type="http://schemas.openxmlformats.org/officeDocument/2006/relationships/image" Target="../media/image8.wmf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image" Target="../media/image15.wmf"/><Relationship Id="rId3" Type="http://schemas.openxmlformats.org/officeDocument/2006/relationships/image" Target="../media/image10.wmf"/><Relationship Id="rId7" Type="http://schemas.openxmlformats.org/officeDocument/2006/relationships/image" Target="../media/image14.jpe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3.wmf"/><Relationship Id="rId5" Type="http://schemas.openxmlformats.org/officeDocument/2006/relationships/image" Target="../media/image12.wmf"/><Relationship Id="rId4" Type="http://schemas.openxmlformats.org/officeDocument/2006/relationships/image" Target="../media/image11.png"/><Relationship Id="rId9" Type="http://schemas.openxmlformats.org/officeDocument/2006/relationships/image" Target="../media/image16.wmf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wmf"/><Relationship Id="rId2" Type="http://schemas.openxmlformats.org/officeDocument/2006/relationships/image" Target="../media/image17.wmf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9.wmf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wmf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9.wmf"/><Relationship Id="rId4" Type="http://schemas.openxmlformats.org/officeDocument/2006/relationships/image" Target="../media/image18.wmf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hyperlink" Target="http://www.office.microsoft.com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="" xmlns:p14="http://schemas.microsoft.com/office/powerpoint/2010/main" val="881370323"/>
              </p:ext>
            </p:extLst>
          </p:nvPr>
        </p:nvGraphicFramePr>
        <p:xfrm>
          <a:off x="571472" y="571480"/>
          <a:ext cx="7772400" cy="314327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="" xmlns:p14="http://schemas.microsoft.com/office/powerpoint/2010/main" val="4181967926"/>
      </p:ext>
    </p:extLst>
  </p:cSld>
  <p:clrMapOvr>
    <a:masterClrMapping/>
  </p:clrMapOvr>
  <p:transition spd="slow">
    <p:zoom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800" dirty="0" smtClean="0">
                <a:latin typeface="Adobe Garamond Pro" pitchFamily="18" charset="-18"/>
              </a:rPr>
              <a:t>Anotace</a:t>
            </a:r>
            <a:endParaRPr lang="cs-CZ" sz="2800" dirty="0">
              <a:latin typeface="Adobe Garamond Pro" pitchFamily="18" charset="-18"/>
            </a:endParaRPr>
          </a:p>
        </p:txBody>
      </p:sp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214282" y="1646237"/>
            <a:ext cx="8643998" cy="4526280"/>
          </a:xfrm>
        </p:spPr>
        <p:txBody>
          <a:bodyPr>
            <a:normAutofit/>
          </a:bodyPr>
          <a:lstStyle/>
          <a:p>
            <a:r>
              <a:rPr lang="cs-CZ" dirty="0" smtClean="0"/>
              <a:t> určeno pro žáky 1. tříd</a:t>
            </a:r>
          </a:p>
          <a:p>
            <a:r>
              <a:rPr lang="cs-CZ" dirty="0" smtClean="0"/>
              <a:t> použit PowerPoint</a:t>
            </a:r>
          </a:p>
          <a:p>
            <a:r>
              <a:rPr lang="cs-CZ" dirty="0" smtClean="0"/>
              <a:t> určeno pro interaktivní tabuli</a:t>
            </a:r>
          </a:p>
          <a:p>
            <a:r>
              <a:rPr lang="cs-CZ" dirty="0" smtClean="0"/>
              <a:t> zařazeno v úvodní části hodiny českého  jazyka</a:t>
            </a:r>
          </a:p>
          <a:p>
            <a:r>
              <a:rPr lang="cs-CZ" dirty="0" smtClean="0"/>
              <a:t> leden</a:t>
            </a:r>
          </a:p>
          <a:p>
            <a:r>
              <a:rPr lang="cs-CZ" dirty="0" smtClean="0"/>
              <a:t> čtení slabik, slov i vět jiným způsobem děti velmi bavilo</a:t>
            </a:r>
          </a:p>
          <a:p>
            <a:endParaRPr lang="cs-CZ" dirty="0"/>
          </a:p>
        </p:txBody>
      </p:sp>
    </p:spTree>
  </p:cSld>
  <p:clrMapOvr>
    <a:masterClrMapping/>
  </p:clrMapOvr>
  <p:transition spd="slow">
    <p:zoom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cs-CZ" sz="6600" dirty="0" smtClean="0"/>
              <a:t>R, </a:t>
            </a:r>
            <a:r>
              <a:rPr lang="cs-CZ" sz="6600" dirty="0" err="1" smtClean="0"/>
              <a:t>r</a:t>
            </a:r>
            <a:endParaRPr lang="cs-CZ" sz="66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cs-CZ" sz="2400" dirty="0" smtClean="0"/>
              <a:t>Slabiky, slova, věty</a:t>
            </a:r>
            <a:endParaRPr lang="cs-CZ" sz="2400" dirty="0"/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>
            <a:off x="1547664" y="4437112"/>
            <a:ext cx="1368152" cy="1368152"/>
          </a:xfrm>
          <a:prstGeom prst="rect">
            <a:avLst/>
          </a:prstGeom>
          <a:solidFill>
            <a:schemeClr val="tx1">
              <a:lumMod val="9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Obdélník 4"/>
          <p:cNvSpPr/>
          <p:nvPr/>
        </p:nvSpPr>
        <p:spPr>
          <a:xfrm>
            <a:off x="6948264" y="1628800"/>
            <a:ext cx="1296144" cy="1440160"/>
          </a:xfrm>
          <a:prstGeom prst="rect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TextovéPole 1"/>
          <p:cNvSpPr txBox="1"/>
          <p:nvPr/>
        </p:nvSpPr>
        <p:spPr>
          <a:xfrm>
            <a:off x="1907704" y="908720"/>
            <a:ext cx="626469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u="sng" dirty="0" smtClean="0"/>
              <a:t>Zakroužkuj obrázek, který začíná na r:</a:t>
            </a:r>
            <a:endParaRPr lang="cs-CZ" sz="2400" u="sng" dirty="0"/>
          </a:p>
        </p:txBody>
      </p:sp>
      <p:pic>
        <p:nvPicPr>
          <p:cNvPr id="1026" name="Picture 2" descr="C:\Documents and Settings\Tatínek a maminka\Local Settings\Temporary Internet Files\Content.IE5\QGYT5UDS\MP900175459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899592" y="2348880"/>
            <a:ext cx="1500911" cy="1008112"/>
          </a:xfrm>
          <a:prstGeom prst="rect">
            <a:avLst/>
          </a:prstGeom>
          <a:noFill/>
        </p:spPr>
      </p:pic>
      <p:pic>
        <p:nvPicPr>
          <p:cNvPr id="1027" name="Picture 3" descr="C:\Documents and Settings\Tatínek a maminka\Local Settings\Temporary Internet Files\Content.IE5\O69D2ROQ\MC900311112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020272" y="1916832"/>
            <a:ext cx="1119320" cy="976120"/>
          </a:xfrm>
          <a:prstGeom prst="rect">
            <a:avLst/>
          </a:prstGeom>
          <a:noFill/>
        </p:spPr>
      </p:pic>
      <p:pic>
        <p:nvPicPr>
          <p:cNvPr id="1028" name="Picture 4" descr="C:\Documents and Settings\Tatínek a maminka\Local Settings\Temporary Internet Files\Content.IE5\QGYT5UDS\MP900430580[1]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940152" y="3717032"/>
            <a:ext cx="1409662" cy="936104"/>
          </a:xfrm>
          <a:prstGeom prst="rect">
            <a:avLst/>
          </a:prstGeom>
          <a:noFill/>
        </p:spPr>
      </p:pic>
      <p:pic>
        <p:nvPicPr>
          <p:cNvPr id="1029" name="Picture 5" descr="C:\Documents and Settings\Tatínek a maminka\Local Settings\Temporary Internet Files\Content.IE5\EZN97I6K\MC900329556[1].wm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1619672" y="4581128"/>
            <a:ext cx="1134951" cy="1033854"/>
          </a:xfrm>
          <a:prstGeom prst="rect">
            <a:avLst/>
          </a:prstGeom>
          <a:noFill/>
        </p:spPr>
      </p:pic>
      <p:pic>
        <p:nvPicPr>
          <p:cNvPr id="1030" name="Picture 6" descr="C:\Documents and Settings\Tatínek a maminka\Local Settings\Temporary Internet Files\Content.IE5\O69D2ROQ\MP900262840[1].jpg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3131840" y="1700808"/>
            <a:ext cx="971830" cy="1468760"/>
          </a:xfrm>
          <a:prstGeom prst="rect">
            <a:avLst/>
          </a:prstGeom>
          <a:noFill/>
        </p:spPr>
      </p:pic>
      <p:pic>
        <p:nvPicPr>
          <p:cNvPr id="1033" name="Picture 9" descr="C:\Documents and Settings\Tatínek a maminka\Local Settings\Temporary Internet Files\Content.IE5\O69D2ROQ\MC900435769[1].wmf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4860032" y="5301208"/>
            <a:ext cx="1116284" cy="1115795"/>
          </a:xfrm>
          <a:prstGeom prst="rect">
            <a:avLst/>
          </a:prstGeom>
          <a:noFill/>
        </p:spPr>
      </p:pic>
      <p:pic>
        <p:nvPicPr>
          <p:cNvPr id="1034" name="Picture 10" descr="C:\Program Files\Microsoft Office\MEDIA\CAGCAT10\j0215086.wmf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4067944" y="3501008"/>
            <a:ext cx="864096" cy="1352260"/>
          </a:xfrm>
          <a:prstGeom prst="rect">
            <a:avLst/>
          </a:prstGeom>
          <a:noFill/>
        </p:spPr>
      </p:pic>
      <p:pic>
        <p:nvPicPr>
          <p:cNvPr id="1035" name="Picture 11" descr="C:\Documents and Settings\Tatínek a maminka\Local Settings\Temporary Internet Files\Content.IE5\QGYT5UDS\MP900289626[1].jpg"/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4788024" y="1844825"/>
            <a:ext cx="1512168" cy="1010632"/>
          </a:xfrm>
          <a:prstGeom prst="rect">
            <a:avLst/>
          </a:prstGeom>
          <a:noFill/>
        </p:spPr>
      </p:pic>
    </p:spTree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>
            <a:off x="1547664" y="4437112"/>
            <a:ext cx="1368152" cy="1368152"/>
          </a:xfrm>
          <a:prstGeom prst="rect">
            <a:avLst/>
          </a:prstGeom>
          <a:solidFill>
            <a:schemeClr val="tx1">
              <a:lumMod val="9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Obdélník 4"/>
          <p:cNvSpPr/>
          <p:nvPr/>
        </p:nvSpPr>
        <p:spPr>
          <a:xfrm>
            <a:off x="6948264" y="1628800"/>
            <a:ext cx="1296144" cy="1440160"/>
          </a:xfrm>
          <a:prstGeom prst="rect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TextovéPole 1"/>
          <p:cNvSpPr txBox="1"/>
          <p:nvPr/>
        </p:nvSpPr>
        <p:spPr>
          <a:xfrm>
            <a:off x="1907704" y="908720"/>
            <a:ext cx="626469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u="sng" dirty="0" smtClean="0"/>
              <a:t>Řešení:</a:t>
            </a:r>
            <a:endParaRPr lang="cs-CZ" sz="2400" u="sng" dirty="0"/>
          </a:p>
        </p:txBody>
      </p:sp>
      <p:pic>
        <p:nvPicPr>
          <p:cNvPr id="1026" name="Picture 2" descr="C:\Documents and Settings\Tatínek a maminka\Local Settings\Temporary Internet Files\Content.IE5\QGYT5UDS\MP900175459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899592" y="2348880"/>
            <a:ext cx="1500911" cy="1008112"/>
          </a:xfrm>
          <a:prstGeom prst="rect">
            <a:avLst/>
          </a:prstGeom>
          <a:noFill/>
        </p:spPr>
      </p:pic>
      <p:pic>
        <p:nvPicPr>
          <p:cNvPr id="1027" name="Picture 3" descr="C:\Documents and Settings\Tatínek a maminka\Local Settings\Temporary Internet Files\Content.IE5\O69D2ROQ\MC900311112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7020272" y="1916832"/>
            <a:ext cx="1119320" cy="976120"/>
          </a:xfrm>
          <a:prstGeom prst="rect">
            <a:avLst/>
          </a:prstGeom>
          <a:noFill/>
        </p:spPr>
      </p:pic>
      <p:pic>
        <p:nvPicPr>
          <p:cNvPr id="1028" name="Picture 4" descr="C:\Documents and Settings\Tatínek a maminka\Local Settings\Temporary Internet Files\Content.IE5\QGYT5UDS\MP900430580[1]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5940152" y="3717032"/>
            <a:ext cx="1409662" cy="936104"/>
          </a:xfrm>
          <a:prstGeom prst="rect">
            <a:avLst/>
          </a:prstGeom>
          <a:noFill/>
        </p:spPr>
      </p:pic>
      <p:pic>
        <p:nvPicPr>
          <p:cNvPr id="1029" name="Picture 5" descr="C:\Documents and Settings\Tatínek a maminka\Local Settings\Temporary Internet Files\Content.IE5\EZN97I6K\MC900329556[1].wmf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1619672" y="4581128"/>
            <a:ext cx="1134951" cy="1033854"/>
          </a:xfrm>
          <a:prstGeom prst="rect">
            <a:avLst/>
          </a:prstGeom>
          <a:noFill/>
        </p:spPr>
      </p:pic>
      <p:pic>
        <p:nvPicPr>
          <p:cNvPr id="1030" name="Picture 6" descr="C:\Documents and Settings\Tatínek a maminka\Local Settings\Temporary Internet Files\Content.IE5\O69D2ROQ\MP900262840[1].jpg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3131840" y="1700808"/>
            <a:ext cx="971830" cy="1468760"/>
          </a:xfrm>
          <a:prstGeom prst="rect">
            <a:avLst/>
          </a:prstGeom>
          <a:noFill/>
        </p:spPr>
      </p:pic>
      <p:pic>
        <p:nvPicPr>
          <p:cNvPr id="1033" name="Picture 9" descr="C:\Documents and Settings\Tatínek a maminka\Local Settings\Temporary Internet Files\Content.IE5\O69D2ROQ\MC900435769[1].wmf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4860032" y="5301208"/>
            <a:ext cx="1116284" cy="1115795"/>
          </a:xfrm>
          <a:prstGeom prst="rect">
            <a:avLst/>
          </a:prstGeom>
          <a:noFill/>
        </p:spPr>
      </p:pic>
      <p:pic>
        <p:nvPicPr>
          <p:cNvPr id="1034" name="Picture 10" descr="C:\Program Files\Microsoft Office\MEDIA\CAGCAT10\j0215086.wmf"/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4067944" y="3501008"/>
            <a:ext cx="864096" cy="1352260"/>
          </a:xfrm>
          <a:prstGeom prst="rect">
            <a:avLst/>
          </a:prstGeom>
          <a:noFill/>
        </p:spPr>
      </p:pic>
      <p:pic>
        <p:nvPicPr>
          <p:cNvPr id="13" name="Picture 11" descr="C:\Documents and Settings\Tatínek a maminka\Local Settings\Temporary Internet Files\Content.IE5\QGYT5UDS\MP900289626[1].jpg"/>
          <p:cNvPicPr>
            <a:picLocks noChangeAspect="1" noChangeArrowheads="1"/>
          </p:cNvPicPr>
          <p:nvPr/>
        </p:nvPicPr>
        <p:blipFill>
          <a:blip r:embed="rId10" cstate="print"/>
          <a:srcRect/>
          <a:stretch>
            <a:fillRect/>
          </a:stretch>
        </p:blipFill>
        <p:spPr bwMode="auto">
          <a:xfrm>
            <a:off x="4788024" y="1844824"/>
            <a:ext cx="1512168" cy="1010632"/>
          </a:xfrm>
          <a:prstGeom prst="rect">
            <a:avLst/>
          </a:prstGeom>
          <a:noFill/>
        </p:spPr>
      </p:pic>
      <p:sp>
        <p:nvSpPr>
          <p:cNvPr id="14" name="TextovéPole 13"/>
          <p:cNvSpPr txBox="1"/>
          <p:nvPr/>
        </p:nvSpPr>
        <p:spPr>
          <a:xfrm>
            <a:off x="1115616" y="3284984"/>
            <a:ext cx="136815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rukavice</a:t>
            </a:r>
            <a:endParaRPr lang="cs-CZ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3275856" y="1412776"/>
            <a:ext cx="93610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orel</a:t>
            </a:r>
            <a:endParaRPr lang="cs-CZ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5076056" y="1556792"/>
            <a:ext cx="108012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dárek</a:t>
            </a:r>
            <a:endParaRPr lang="cs-CZ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7308304" y="1340768"/>
            <a:ext cx="100811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rýč</a:t>
            </a:r>
            <a:endParaRPr lang="cs-CZ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1907704" y="5733256"/>
            <a:ext cx="93610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rak</a:t>
            </a:r>
            <a:endParaRPr lang="cs-CZ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3851920" y="4797152"/>
            <a:ext cx="144016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raketoplán</a:t>
            </a:r>
            <a:endParaRPr lang="cs-CZ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5076056" y="6309320"/>
            <a:ext cx="12241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dort</a:t>
            </a:r>
            <a:endParaRPr lang="cs-CZ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6156176" y="4581128"/>
            <a:ext cx="136815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raketa</a:t>
            </a:r>
            <a:endParaRPr lang="cs-CZ" dirty="0"/>
          </a:p>
        </p:txBody>
      </p:sp>
    </p:spTree>
  </p:cSld>
  <p:clrMapOvr>
    <a:masterClrMapping/>
  </p:clrMapOvr>
  <p:transition spd="slow">
    <p:sndAc>
      <p:stSnd>
        <p:snd r:embed="rId2" name="type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xit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linds(horizontal)">
                                      <p:cBhvr>
                                        <p:cTn id="6" dur="500"/>
                                        <p:tgtEl>
                                          <p:spTgt spid="103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xit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linds(horizontal)">
                                      <p:cBhvr>
                                        <p:cTn id="11" dur="500"/>
                                        <p:tgtEl>
                                          <p:spTgt spid="103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3" presetClass="exit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linds(horizontal)">
                                      <p:cBhvr>
                                        <p:cTn id="16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214546" y="1214422"/>
            <a:ext cx="535785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u="sng" dirty="0" smtClean="0"/>
              <a:t>Přečti slabiky:</a:t>
            </a:r>
            <a:endParaRPr lang="cs-CZ" sz="2800" u="sng" dirty="0"/>
          </a:p>
        </p:txBody>
      </p:sp>
      <p:sp>
        <p:nvSpPr>
          <p:cNvPr id="5" name="7cípá hvězda 4"/>
          <p:cNvSpPr/>
          <p:nvPr/>
        </p:nvSpPr>
        <p:spPr>
          <a:xfrm>
            <a:off x="1785918" y="2000240"/>
            <a:ext cx="1428760" cy="1643074"/>
          </a:xfrm>
          <a:prstGeom prst="star7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7cípá hvězda 5"/>
          <p:cNvSpPr/>
          <p:nvPr/>
        </p:nvSpPr>
        <p:spPr>
          <a:xfrm>
            <a:off x="571472" y="3786190"/>
            <a:ext cx="1428760" cy="1643074"/>
          </a:xfrm>
          <a:prstGeom prst="star7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7cípá hvězda 6"/>
          <p:cNvSpPr/>
          <p:nvPr/>
        </p:nvSpPr>
        <p:spPr>
          <a:xfrm>
            <a:off x="2643174" y="4500570"/>
            <a:ext cx="1428760" cy="1643074"/>
          </a:xfrm>
          <a:prstGeom prst="star7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7cípá hvězda 7"/>
          <p:cNvSpPr/>
          <p:nvPr/>
        </p:nvSpPr>
        <p:spPr>
          <a:xfrm>
            <a:off x="4786314" y="3786190"/>
            <a:ext cx="1428760" cy="1643074"/>
          </a:xfrm>
          <a:prstGeom prst="star7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7cípá hvězda 8"/>
          <p:cNvSpPr/>
          <p:nvPr/>
        </p:nvSpPr>
        <p:spPr>
          <a:xfrm>
            <a:off x="3786182" y="2071678"/>
            <a:ext cx="1428760" cy="1643074"/>
          </a:xfrm>
          <a:prstGeom prst="star7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7cípá hvězda 9"/>
          <p:cNvSpPr/>
          <p:nvPr/>
        </p:nvSpPr>
        <p:spPr>
          <a:xfrm>
            <a:off x="6643702" y="3643314"/>
            <a:ext cx="1428760" cy="1643074"/>
          </a:xfrm>
          <a:prstGeom prst="star7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7cípá hvězda 10"/>
          <p:cNvSpPr/>
          <p:nvPr/>
        </p:nvSpPr>
        <p:spPr>
          <a:xfrm>
            <a:off x="5786446" y="1571612"/>
            <a:ext cx="1428760" cy="1643074"/>
          </a:xfrm>
          <a:prstGeom prst="star7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TextovéPole 11"/>
          <p:cNvSpPr txBox="1"/>
          <p:nvPr/>
        </p:nvSpPr>
        <p:spPr>
          <a:xfrm>
            <a:off x="2143108" y="2500306"/>
            <a:ext cx="857256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smtClean="0">
                <a:latin typeface="Arial" pitchFamily="34" charset="0"/>
                <a:cs typeface="Arial" pitchFamily="34" charset="0"/>
              </a:rPr>
              <a:t>Ri</a:t>
            </a:r>
            <a:endParaRPr lang="cs-CZ" sz="40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928662" y="4143380"/>
            <a:ext cx="857256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b="1" dirty="0" err="1" smtClean="0">
                <a:latin typeface="Arial" pitchFamily="34" charset="0"/>
                <a:cs typeface="Arial" pitchFamily="34" charset="0"/>
              </a:rPr>
              <a:t>ru</a:t>
            </a:r>
            <a:endParaRPr lang="cs-CZ" sz="44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2928926" y="5000636"/>
            <a:ext cx="857256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smtClean="0">
                <a:latin typeface="Arial" pitchFamily="34" charset="0"/>
                <a:cs typeface="Arial" pitchFamily="34" charset="0"/>
              </a:rPr>
              <a:t>Re</a:t>
            </a:r>
            <a:endParaRPr lang="cs-CZ" sz="40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5143504" y="4214818"/>
            <a:ext cx="857256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b="1" dirty="0" err="1" smtClean="0">
                <a:latin typeface="Arial" pitchFamily="34" charset="0"/>
                <a:cs typeface="Arial" pitchFamily="34" charset="0"/>
              </a:rPr>
              <a:t>rý</a:t>
            </a:r>
            <a:endParaRPr lang="cs-CZ" sz="44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4071934" y="2500306"/>
            <a:ext cx="114300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err="1" smtClean="0">
                <a:latin typeface="Arial" pitchFamily="34" charset="0"/>
                <a:cs typeface="Arial" pitchFamily="34" charset="0"/>
              </a:rPr>
              <a:t>Ro</a:t>
            </a:r>
            <a:endParaRPr lang="cs-CZ" sz="40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6929454" y="4143380"/>
            <a:ext cx="1214446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err="1" smtClean="0">
                <a:latin typeface="Arial" pitchFamily="34" charset="0"/>
                <a:cs typeface="Arial" pitchFamily="34" charset="0"/>
              </a:rPr>
              <a:t>Rů</a:t>
            </a:r>
            <a:endParaRPr lang="cs-CZ" sz="40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6143636" y="2000240"/>
            <a:ext cx="1000132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b="1" dirty="0" err="1" smtClean="0">
                <a:latin typeface="Arial" pitchFamily="34" charset="0"/>
                <a:cs typeface="Arial" pitchFamily="34" charset="0"/>
              </a:rPr>
              <a:t>rá</a:t>
            </a:r>
            <a:endParaRPr lang="cs-CZ" sz="4400" b="1" dirty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786050" y="1000108"/>
            <a:ext cx="435771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u="sng" dirty="0" smtClean="0"/>
              <a:t>Přečti slova:</a:t>
            </a:r>
            <a:endParaRPr lang="cs-CZ" sz="2800" u="sng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1714480" y="3000372"/>
            <a:ext cx="192882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latin typeface="Arial" pitchFamily="34" charset="0"/>
                <a:cs typeface="Arial" pitchFamily="34" charset="0"/>
              </a:rPr>
              <a:t>ruka</a:t>
            </a:r>
            <a:endParaRPr lang="cs-CZ" sz="28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4572000" y="2714620"/>
            <a:ext cx="164307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latin typeface="Arial" pitchFamily="34" charset="0"/>
                <a:cs typeface="Arial" pitchFamily="34" charset="0"/>
              </a:rPr>
              <a:t>sýr</a:t>
            </a:r>
            <a:endParaRPr lang="cs-CZ" sz="28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6072198" y="2786058"/>
            <a:ext cx="192882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latin typeface="Arial" pitchFamily="34" charset="0"/>
                <a:cs typeface="Arial" pitchFamily="34" charset="0"/>
              </a:rPr>
              <a:t>dárek</a:t>
            </a:r>
            <a:endParaRPr lang="cs-CZ" sz="28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7643834" y="3500438"/>
            <a:ext cx="171448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latin typeface="Arial" pitchFamily="34" charset="0"/>
                <a:cs typeface="Arial" pitchFamily="34" charset="0"/>
              </a:rPr>
              <a:t>komár</a:t>
            </a:r>
            <a:endParaRPr lang="cs-CZ" sz="28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642910" y="4929198"/>
            <a:ext cx="164307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latin typeface="Arial" pitchFamily="34" charset="0"/>
                <a:cs typeface="Arial" pitchFamily="34" charset="0"/>
              </a:rPr>
              <a:t>rak</a:t>
            </a:r>
            <a:endParaRPr lang="cs-CZ" sz="28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2428860" y="5143512"/>
            <a:ext cx="192882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latin typeface="Arial" pitchFamily="34" charset="0"/>
                <a:cs typeface="Arial" pitchFamily="34" charset="0"/>
              </a:rPr>
              <a:t>párek</a:t>
            </a:r>
            <a:endParaRPr lang="cs-CZ" sz="28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5500694" y="5500702"/>
            <a:ext cx="250033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latin typeface="Arial" pitchFamily="34" charset="0"/>
                <a:cs typeface="Arial" pitchFamily="34" charset="0"/>
              </a:rPr>
              <a:t>orel</a:t>
            </a:r>
            <a:endParaRPr lang="cs-CZ" sz="2800" b="1" dirty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786050" y="1000108"/>
            <a:ext cx="435771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u="sng" dirty="0" smtClean="0"/>
              <a:t>Řešení:</a:t>
            </a:r>
            <a:endParaRPr lang="cs-CZ" sz="2800" u="sng" dirty="0"/>
          </a:p>
        </p:txBody>
      </p:sp>
      <p:pic>
        <p:nvPicPr>
          <p:cNvPr id="1027" name="Picture 3" descr="C:\Documents and Settings\ZŠ\Local Settings\Temporary Internet Files\Content.IE5\S3U4XRSM\MC900441844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571604" y="1928802"/>
            <a:ext cx="1149509" cy="1174752"/>
          </a:xfrm>
          <a:prstGeom prst="rect">
            <a:avLst/>
          </a:prstGeom>
          <a:noFill/>
        </p:spPr>
      </p:pic>
      <p:pic>
        <p:nvPicPr>
          <p:cNvPr id="1028" name="Picture 4" descr="C:\Documents and Settings\ZŠ\Local Settings\Temporary Internet Files\Content.IE5\YE345P0G\MC900441776[1].pn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929058" y="2071678"/>
            <a:ext cx="1157286" cy="1157286"/>
          </a:xfrm>
          <a:prstGeom prst="rect">
            <a:avLst/>
          </a:prstGeom>
          <a:noFill/>
        </p:spPr>
      </p:pic>
      <p:pic>
        <p:nvPicPr>
          <p:cNvPr id="1029" name="Picture 5" descr="C:\Documents and Settings\ZŠ\Local Settings\Temporary Internet Files\Content.IE5\S3U4XRSM\MC900346921[1].wm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7572396" y="2928934"/>
            <a:ext cx="1217069" cy="636317"/>
          </a:xfrm>
          <a:prstGeom prst="rect">
            <a:avLst/>
          </a:prstGeom>
          <a:noFill/>
        </p:spPr>
      </p:pic>
      <p:pic>
        <p:nvPicPr>
          <p:cNvPr id="1030" name="Picture 6" descr="C:\Documents and Settings\ZŠ\Local Settings\Temporary Internet Files\Content.IE5\YE345P0G\MC900412796[1].wmf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6000760" y="1571612"/>
            <a:ext cx="1293040" cy="1289640"/>
          </a:xfrm>
          <a:prstGeom prst="rect">
            <a:avLst/>
          </a:prstGeom>
          <a:noFill/>
        </p:spPr>
      </p:pic>
      <p:pic>
        <p:nvPicPr>
          <p:cNvPr id="1031" name="Picture 7" descr="C:\Documents and Settings\ZŠ\Local Settings\Temporary Internet Files\Content.IE5\2YJKNLEF\MP900401080[1].jpg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5214942" y="4357694"/>
            <a:ext cx="1629123" cy="1085658"/>
          </a:xfrm>
          <a:prstGeom prst="rect">
            <a:avLst/>
          </a:prstGeom>
          <a:noFill/>
        </p:spPr>
      </p:pic>
      <p:pic>
        <p:nvPicPr>
          <p:cNvPr id="1032" name="Picture 8" descr="C:\Documents and Settings\ZŠ\Local Settings\Temporary Internet Files\Content.IE5\J14G9LMB\MC900151191[1].wmf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642910" y="3786190"/>
            <a:ext cx="1154346" cy="1272847"/>
          </a:xfrm>
          <a:prstGeom prst="rect">
            <a:avLst/>
          </a:prstGeom>
          <a:noFill/>
        </p:spPr>
      </p:pic>
      <p:pic>
        <p:nvPicPr>
          <p:cNvPr id="1033" name="Picture 9" descr="C:\Documents and Settings\ZŠ\Local Settings\Temporary Internet Files\Content.IE5\S3U4XRSM\MC900411896[1].wmf"/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2928926" y="4071942"/>
            <a:ext cx="1159059" cy="1285884"/>
          </a:xfrm>
          <a:prstGeom prst="rect">
            <a:avLst/>
          </a:prstGeom>
          <a:noFill/>
        </p:spPr>
      </p:pic>
      <p:sp>
        <p:nvSpPr>
          <p:cNvPr id="11" name="TextovéPole 10"/>
          <p:cNvSpPr txBox="1"/>
          <p:nvPr/>
        </p:nvSpPr>
        <p:spPr>
          <a:xfrm>
            <a:off x="1714480" y="3000372"/>
            <a:ext cx="192882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latin typeface="Arial" pitchFamily="34" charset="0"/>
                <a:cs typeface="Arial" pitchFamily="34" charset="0"/>
              </a:rPr>
              <a:t>ruka</a:t>
            </a:r>
            <a:endParaRPr lang="cs-CZ" sz="28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4572000" y="2714620"/>
            <a:ext cx="164307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latin typeface="Arial" pitchFamily="34" charset="0"/>
                <a:cs typeface="Arial" pitchFamily="34" charset="0"/>
              </a:rPr>
              <a:t>sýr</a:t>
            </a:r>
            <a:endParaRPr lang="cs-CZ" sz="28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6072198" y="2786058"/>
            <a:ext cx="192882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latin typeface="Arial" pitchFamily="34" charset="0"/>
                <a:cs typeface="Arial" pitchFamily="34" charset="0"/>
              </a:rPr>
              <a:t>dárek</a:t>
            </a:r>
            <a:endParaRPr lang="cs-CZ" sz="28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7643834" y="3500438"/>
            <a:ext cx="171448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latin typeface="Arial" pitchFamily="34" charset="0"/>
                <a:cs typeface="Arial" pitchFamily="34" charset="0"/>
              </a:rPr>
              <a:t>komár</a:t>
            </a:r>
            <a:endParaRPr lang="cs-CZ" sz="28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642910" y="4929198"/>
            <a:ext cx="164307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latin typeface="Arial" pitchFamily="34" charset="0"/>
                <a:cs typeface="Arial" pitchFamily="34" charset="0"/>
              </a:rPr>
              <a:t>rak</a:t>
            </a:r>
            <a:endParaRPr lang="cs-CZ" sz="28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2428860" y="5143512"/>
            <a:ext cx="192882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latin typeface="Arial" pitchFamily="34" charset="0"/>
                <a:cs typeface="Arial" pitchFamily="34" charset="0"/>
              </a:rPr>
              <a:t>párek</a:t>
            </a:r>
            <a:endParaRPr lang="cs-CZ" sz="28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5500694" y="5500702"/>
            <a:ext cx="250033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latin typeface="Arial" pitchFamily="34" charset="0"/>
                <a:cs typeface="Arial" pitchFamily="34" charset="0"/>
              </a:rPr>
              <a:t>orel</a:t>
            </a:r>
            <a:endParaRPr lang="cs-CZ" sz="2800" b="1" dirty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ransition spd="slow">
    <p:sndAc>
      <p:stSnd>
        <p:snd r:embed="rId2" name="type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03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0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03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0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0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10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857488" y="571480"/>
            <a:ext cx="485778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u="sng" dirty="0" smtClean="0"/>
              <a:t>Přečti věty, doplň slova:</a:t>
            </a:r>
            <a:endParaRPr lang="cs-CZ" sz="2800" u="sng" dirty="0"/>
          </a:p>
        </p:txBody>
      </p:sp>
      <p:sp>
        <p:nvSpPr>
          <p:cNvPr id="3" name="TextovéPole 2"/>
          <p:cNvSpPr txBox="1"/>
          <p:nvPr/>
        </p:nvSpPr>
        <p:spPr>
          <a:xfrm>
            <a:off x="928662" y="2214554"/>
            <a:ext cx="8215338" cy="35394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latin typeface="Bookman Old Style" pitchFamily="18" charset="0"/>
              </a:rPr>
              <a:t>Roman má rýmu.</a:t>
            </a:r>
          </a:p>
          <a:p>
            <a:r>
              <a:rPr lang="cs-CZ" sz="2800" dirty="0" smtClean="0">
                <a:latin typeface="Bookman Old Style" pitchFamily="18" charset="0"/>
              </a:rPr>
              <a:t>Má rudý            .</a:t>
            </a:r>
          </a:p>
          <a:p>
            <a:endParaRPr lang="cs-CZ" sz="2800" dirty="0" smtClean="0">
              <a:latin typeface="Bookman Old Style" pitchFamily="18" charset="0"/>
            </a:endParaRPr>
          </a:p>
          <a:p>
            <a:r>
              <a:rPr lang="cs-CZ" sz="2800" dirty="0" smtClean="0">
                <a:latin typeface="Bookman Old Style" pitchFamily="18" charset="0"/>
              </a:rPr>
              <a:t>Radek je kamarád Rudy.</a:t>
            </a:r>
          </a:p>
          <a:p>
            <a:r>
              <a:rPr lang="cs-CZ" sz="2800" dirty="0" smtClean="0">
                <a:latin typeface="Bookman Old Style" pitchFamily="18" charset="0"/>
              </a:rPr>
              <a:t>Ruda mu nese             .</a:t>
            </a:r>
          </a:p>
          <a:p>
            <a:endParaRPr lang="cs-CZ" sz="2800" dirty="0" smtClean="0">
              <a:latin typeface="Bookman Old Style" pitchFamily="18" charset="0"/>
            </a:endParaRPr>
          </a:p>
          <a:p>
            <a:r>
              <a:rPr lang="cs-CZ" sz="2800" dirty="0" smtClean="0">
                <a:latin typeface="Bookman Old Style" pitchFamily="18" charset="0"/>
              </a:rPr>
              <a:t>Jára jede do lesa.</a:t>
            </a:r>
          </a:p>
          <a:p>
            <a:r>
              <a:rPr lang="cs-CZ" sz="2800" dirty="0" smtClean="0">
                <a:latin typeface="Bookman Old Style" pitchFamily="18" charset="0"/>
              </a:rPr>
              <a:t>Létají tam              .</a:t>
            </a:r>
            <a:endParaRPr lang="cs-CZ" sz="2800" dirty="0">
              <a:latin typeface="Bookman Old Style" pitchFamily="18" charset="0"/>
            </a:endParaRPr>
          </a:p>
        </p:txBody>
      </p:sp>
      <p:pic>
        <p:nvPicPr>
          <p:cNvPr id="2050" name="Picture 2" descr="C:\Documents and Settings\ZŠ\Local Settings\Temporary Internet Files\Content.IE5\S3U4XRSM\MC900028142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429520" y="2428868"/>
            <a:ext cx="1143008" cy="1212073"/>
          </a:xfrm>
          <a:prstGeom prst="rect">
            <a:avLst/>
          </a:prstGeom>
          <a:noFill/>
        </p:spPr>
      </p:pic>
      <p:pic>
        <p:nvPicPr>
          <p:cNvPr id="2051" name="Picture 3" descr="C:\Documents and Settings\ZŠ\Local Settings\Temporary Internet Files\Content.IE5\YE345P0G\MC900440414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072198" y="4286256"/>
            <a:ext cx="878156" cy="1271133"/>
          </a:xfrm>
          <a:prstGeom prst="rect">
            <a:avLst/>
          </a:prstGeom>
          <a:noFill/>
        </p:spPr>
      </p:pic>
      <p:pic>
        <p:nvPicPr>
          <p:cNvPr id="2052" name="Picture 4" descr="C:\Documents and Settings\ZŠ\Local Settings\Temporary Internet Files\Content.IE5\YE345P0G\MC900412470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857884" y="1357298"/>
            <a:ext cx="1214446" cy="1105311"/>
          </a:xfrm>
          <a:prstGeom prst="rect">
            <a:avLst/>
          </a:prstGeom>
          <a:noFill/>
        </p:spPr>
      </p:pic>
      <p:sp>
        <p:nvSpPr>
          <p:cNvPr id="7" name="TextovéPole 6"/>
          <p:cNvSpPr txBox="1"/>
          <p:nvPr/>
        </p:nvSpPr>
        <p:spPr>
          <a:xfrm>
            <a:off x="5857884" y="2428868"/>
            <a:ext cx="135732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latin typeface="Bookman Old Style" pitchFamily="18" charset="0"/>
              </a:rPr>
              <a:t>motýli</a:t>
            </a:r>
            <a:endParaRPr lang="cs-CZ" sz="2800" dirty="0">
              <a:latin typeface="Bookman Old Style" pitchFamily="18" charset="0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7786710" y="3500438"/>
            <a:ext cx="135729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latin typeface="Bookman Old Style" pitchFamily="18" charset="0"/>
              </a:rPr>
              <a:t>nos</a:t>
            </a:r>
            <a:endParaRPr lang="cs-CZ" sz="2800" dirty="0">
              <a:latin typeface="Bookman Old Style" pitchFamily="18" charset="0"/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6000760" y="5429264"/>
            <a:ext cx="178595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latin typeface="Bookman Old Style" pitchFamily="18" charset="0"/>
              </a:rPr>
              <a:t>dárek</a:t>
            </a:r>
            <a:endParaRPr lang="cs-CZ" sz="2800" dirty="0">
              <a:latin typeface="Bookman Old Style" pitchFamily="18" charset="0"/>
            </a:endParaRPr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857488" y="571480"/>
            <a:ext cx="485778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u="sng" dirty="0" smtClean="0"/>
              <a:t>Řešení:</a:t>
            </a:r>
            <a:endParaRPr lang="cs-CZ" sz="2800" u="sng" dirty="0"/>
          </a:p>
        </p:txBody>
      </p:sp>
      <p:sp>
        <p:nvSpPr>
          <p:cNvPr id="3" name="TextovéPole 2"/>
          <p:cNvSpPr txBox="1"/>
          <p:nvPr/>
        </p:nvSpPr>
        <p:spPr>
          <a:xfrm>
            <a:off x="928662" y="2214554"/>
            <a:ext cx="8215338" cy="35394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latin typeface="Bookman Old Style" pitchFamily="18" charset="0"/>
              </a:rPr>
              <a:t>Roman má rýmu.</a:t>
            </a:r>
          </a:p>
          <a:p>
            <a:r>
              <a:rPr lang="cs-CZ" sz="2800" dirty="0" smtClean="0">
                <a:latin typeface="Bookman Old Style" pitchFamily="18" charset="0"/>
              </a:rPr>
              <a:t>Má rudý            .</a:t>
            </a:r>
          </a:p>
          <a:p>
            <a:endParaRPr lang="cs-CZ" sz="2800" dirty="0" smtClean="0">
              <a:latin typeface="Bookman Old Style" pitchFamily="18" charset="0"/>
            </a:endParaRPr>
          </a:p>
          <a:p>
            <a:r>
              <a:rPr lang="cs-CZ" sz="2800" dirty="0" smtClean="0">
                <a:latin typeface="Bookman Old Style" pitchFamily="18" charset="0"/>
              </a:rPr>
              <a:t>Radek je kamarád Rudy.</a:t>
            </a:r>
          </a:p>
          <a:p>
            <a:r>
              <a:rPr lang="cs-CZ" sz="2800" dirty="0" smtClean="0">
                <a:latin typeface="Bookman Old Style" pitchFamily="18" charset="0"/>
              </a:rPr>
              <a:t>Ruda mu nese             .</a:t>
            </a:r>
          </a:p>
          <a:p>
            <a:endParaRPr lang="cs-CZ" sz="2800" dirty="0" smtClean="0">
              <a:latin typeface="Bookman Old Style" pitchFamily="18" charset="0"/>
            </a:endParaRPr>
          </a:p>
          <a:p>
            <a:r>
              <a:rPr lang="cs-CZ" sz="2800" dirty="0" smtClean="0">
                <a:latin typeface="Bookman Old Style" pitchFamily="18" charset="0"/>
              </a:rPr>
              <a:t>Jára jede do lesa.</a:t>
            </a:r>
          </a:p>
          <a:p>
            <a:r>
              <a:rPr lang="cs-CZ" sz="2800" dirty="0" smtClean="0">
                <a:latin typeface="Bookman Old Style" pitchFamily="18" charset="0"/>
              </a:rPr>
              <a:t>Létají tam              .</a:t>
            </a:r>
            <a:endParaRPr lang="cs-CZ" sz="2800" dirty="0">
              <a:latin typeface="Bookman Old Style" pitchFamily="18" charset="0"/>
            </a:endParaRPr>
          </a:p>
        </p:txBody>
      </p:sp>
      <p:pic>
        <p:nvPicPr>
          <p:cNvPr id="2050" name="Picture 2" descr="C:\Documents and Settings\ZŠ\Local Settings\Temporary Internet Files\Content.IE5\S3U4XRSM\MC900028142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429520" y="2428868"/>
            <a:ext cx="1143008" cy="1212073"/>
          </a:xfrm>
          <a:prstGeom prst="rect">
            <a:avLst/>
          </a:prstGeom>
          <a:noFill/>
        </p:spPr>
      </p:pic>
      <p:pic>
        <p:nvPicPr>
          <p:cNvPr id="2051" name="Picture 3" descr="C:\Documents and Settings\ZŠ\Local Settings\Temporary Internet Files\Content.IE5\YE345P0G\MC900440414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072198" y="4286256"/>
            <a:ext cx="878156" cy="1271133"/>
          </a:xfrm>
          <a:prstGeom prst="rect">
            <a:avLst/>
          </a:prstGeom>
          <a:noFill/>
        </p:spPr>
      </p:pic>
      <p:pic>
        <p:nvPicPr>
          <p:cNvPr id="2052" name="Picture 4" descr="C:\Documents and Settings\ZŠ\Local Settings\Temporary Internet Files\Content.IE5\YE345P0G\MC900412470[1].wm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5857884" y="1357298"/>
            <a:ext cx="1214446" cy="1105311"/>
          </a:xfrm>
          <a:prstGeom prst="rect">
            <a:avLst/>
          </a:prstGeom>
          <a:noFill/>
        </p:spPr>
      </p:pic>
      <p:sp>
        <p:nvSpPr>
          <p:cNvPr id="7" name="TextovéPole 6"/>
          <p:cNvSpPr txBox="1"/>
          <p:nvPr/>
        </p:nvSpPr>
        <p:spPr>
          <a:xfrm>
            <a:off x="5857884" y="2428868"/>
            <a:ext cx="135732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latin typeface="Bookman Old Style" pitchFamily="18" charset="0"/>
              </a:rPr>
              <a:t>motýli</a:t>
            </a:r>
            <a:endParaRPr lang="cs-CZ" sz="2800" dirty="0">
              <a:latin typeface="Bookman Old Style" pitchFamily="18" charset="0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7786710" y="3500438"/>
            <a:ext cx="135729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latin typeface="Bookman Old Style" pitchFamily="18" charset="0"/>
              </a:rPr>
              <a:t>nos</a:t>
            </a:r>
            <a:endParaRPr lang="cs-CZ" sz="2800" dirty="0">
              <a:latin typeface="Bookman Old Style" pitchFamily="18" charset="0"/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6000760" y="5429264"/>
            <a:ext cx="178595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latin typeface="Bookman Old Style" pitchFamily="18" charset="0"/>
              </a:rPr>
              <a:t>dárek</a:t>
            </a:r>
            <a:endParaRPr lang="cs-CZ" sz="2800" dirty="0">
              <a:latin typeface="Bookman Old Style" pitchFamily="18" charset="0"/>
            </a:endParaRPr>
          </a:p>
        </p:txBody>
      </p:sp>
    </p:spTree>
  </p:cSld>
  <p:clrMapOvr>
    <a:masterClrMapping/>
  </p:clrMapOvr>
  <p:transition spd="slow">
    <p:sndAc>
      <p:stSnd>
        <p:snd r:embed="rId2" name="type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11111E-6 3.33333E-6 C -0.22326 -0.05023 -0.44635 -0.10047 -0.53559 -0.1206 " pathEditMode="relative" ptsTypes="aA">
                                      <p:cBhvr>
                                        <p:cTn id="6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4.16667E-6 -2.96296E-6 C -0.09757 -0.09236 -0.19496 -0.18472 -0.23385 -0.22152 " pathEditMode="relative" ptsTypes="aA">
                                      <p:cBhvr>
                                        <p:cTn id="10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5.55556E-7 -7.40741E-7 C -0.13108 0.17199 -0.26216 0.34421 -0.31459 0.41296 " pathEditMode="relative" ptsTypes="aA">
                                      <p:cBhvr>
                                        <p:cTn id="14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  <p:bldP spid="8" grpId="0"/>
      <p:bldP spid="9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800" dirty="0" smtClean="0">
                <a:latin typeface="Adobe Garamond Pro" pitchFamily="18" charset="-18"/>
              </a:rPr>
              <a:t>Zdroje</a:t>
            </a:r>
            <a:endParaRPr lang="cs-CZ" sz="2800" dirty="0">
              <a:latin typeface="Adobe Garamond Pro" pitchFamily="18" charset="-18"/>
            </a:endParaRPr>
          </a:p>
        </p:txBody>
      </p:sp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i="1" dirty="0" smtClean="0"/>
          </a:p>
          <a:p>
            <a:endParaRPr lang="cs-CZ" i="1" dirty="0" smtClean="0"/>
          </a:p>
          <a:p>
            <a:r>
              <a:rPr lang="cs-CZ" i="1" dirty="0" smtClean="0"/>
              <a:t>Ilustrace:</a:t>
            </a:r>
            <a:r>
              <a:rPr lang="cs-CZ" dirty="0" smtClean="0"/>
              <a:t> </a:t>
            </a:r>
            <a:r>
              <a:rPr lang="cs-CZ" dirty="0" smtClean="0">
                <a:hlinkClick r:id="rId2"/>
              </a:rPr>
              <a:t>www.office.</a:t>
            </a:r>
            <a:r>
              <a:rPr lang="cs-CZ" dirty="0" err="1" smtClean="0">
                <a:hlinkClick r:id="rId2"/>
              </a:rPr>
              <a:t>microsoft.com</a:t>
            </a:r>
            <a:endParaRPr lang="cs-CZ" dirty="0" smtClean="0"/>
          </a:p>
          <a:p>
            <a:r>
              <a:rPr lang="cs-CZ" i="1" dirty="0" smtClean="0"/>
              <a:t>Text:</a:t>
            </a:r>
            <a:r>
              <a:rPr lang="cs-CZ" dirty="0" smtClean="0"/>
              <a:t> vlastní autorské dílo</a:t>
            </a:r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  <p:transition spd="slow">
    <p:zoom/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Bubbles">
  <a:themeElements>
    <a:clrScheme name="Bubbles">
      <a:dk1>
        <a:srgbClr val="0C002C"/>
      </a:dk1>
      <a:lt1>
        <a:srgbClr val="FFFFFF"/>
      </a:lt1>
      <a:dk2>
        <a:srgbClr val="236626"/>
      </a:dk2>
      <a:lt2>
        <a:srgbClr val="D7C8FE"/>
      </a:lt2>
      <a:accent1>
        <a:srgbClr val="4203E7"/>
      </a:accent1>
      <a:accent2>
        <a:srgbClr val="842F73"/>
      </a:accent2>
      <a:accent3>
        <a:srgbClr val="7532A8"/>
      </a:accent3>
      <a:accent4>
        <a:srgbClr val="F7A107"/>
      </a:accent4>
      <a:accent5>
        <a:srgbClr val="C86DCF"/>
      </a:accent5>
      <a:accent6>
        <a:srgbClr val="E6B500"/>
      </a:accent6>
      <a:hlink>
        <a:srgbClr val="FFDE66"/>
      </a:hlink>
      <a:folHlink>
        <a:srgbClr val="D490C5"/>
      </a:folHlink>
    </a:clrScheme>
    <a:fontScheme name="Bubbles">
      <a:majorFont>
        <a:latin typeface="Impact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mic Sans MS"/>
        <a:ea typeface=""/>
        <a:cs typeface=""/>
        <a:font script="Jpan" typeface="HG丸ｺﾞｼｯｸM-PRO"/>
        <a:font script="Hang" typeface="HY중고딕"/>
        <a:font script="Hans" typeface="华文楷体"/>
        <a:font script="Hant" typeface="新細明體"/>
        <a:font script="Arab" typeface="Tahoma"/>
        <a:font script="Hebr" typeface="Levenim MT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Metro">
      <a:fillStyleLst>
        <a:solidFill>
          <a:schemeClr val="phClr"/>
        </a:solidFill>
        <a:gradFill rotWithShape="1">
          <a:gsLst>
            <a:gs pos="0">
              <a:schemeClr val="phClr">
                <a:tint val="25000"/>
                <a:satMod val="125000"/>
              </a:schemeClr>
            </a:gs>
            <a:gs pos="40000">
              <a:schemeClr val="phClr">
                <a:tint val="55000"/>
                <a:satMod val="130000"/>
              </a:schemeClr>
            </a:gs>
            <a:gs pos="50000">
              <a:schemeClr val="phClr">
                <a:tint val="59000"/>
                <a:satMod val="130000"/>
              </a:schemeClr>
            </a:gs>
            <a:gs pos="65000">
              <a:schemeClr val="phClr">
                <a:tint val="55000"/>
                <a:satMod val="130000"/>
              </a:schemeClr>
            </a:gs>
            <a:gs pos="100000">
              <a:schemeClr val="phClr">
                <a:tint val="20000"/>
                <a:satMod val="12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48000"/>
                <a:satMod val="138000"/>
              </a:schemeClr>
            </a:gs>
            <a:gs pos="25000">
              <a:schemeClr val="phClr">
                <a:tint val="85000"/>
              </a:schemeClr>
            </a:gs>
            <a:gs pos="40000">
              <a:schemeClr val="phClr">
                <a:tint val="92000"/>
              </a:schemeClr>
            </a:gs>
            <a:gs pos="50000">
              <a:schemeClr val="phClr">
                <a:tint val="93000"/>
              </a:schemeClr>
            </a:gs>
            <a:gs pos="60000">
              <a:schemeClr val="phClr">
                <a:tint val="92000"/>
              </a:schemeClr>
            </a:gs>
            <a:gs pos="75000">
              <a:schemeClr val="phClr">
                <a:tint val="83000"/>
                <a:satMod val="108000"/>
              </a:schemeClr>
            </a:gs>
            <a:gs pos="100000">
              <a:schemeClr val="phClr">
                <a:tint val="48000"/>
                <a:satMod val="150000"/>
              </a:schemeClr>
            </a:gs>
          </a:gsLst>
          <a:lin ang="5400000" scaled="0"/>
        </a:gradFill>
      </a:fillStyleLst>
      <a:lnStyleLst>
        <a:ln w="120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glow rad="63500">
              <a:schemeClr val="phClr">
                <a:alpha val="45000"/>
                <a:satMod val="120000"/>
              </a:schemeClr>
            </a:glow>
          </a:effectLst>
        </a:effectStyle>
        <a:effectStyle>
          <a:effectLst>
            <a:glow rad="63500">
              <a:schemeClr val="phClr">
                <a:alpha val="45000"/>
                <a:satMod val="120000"/>
              </a:schemeClr>
            </a:glow>
          </a:effectLst>
          <a:scene3d>
            <a:camera prst="orthographicFront" fov="0">
              <a:rot lat="0" lon="0" rev="0"/>
            </a:camera>
            <a:lightRig rig="brightRoom" dir="tl">
              <a:rot lat="0" lon="0" rev="8700000"/>
            </a:lightRig>
          </a:scene3d>
          <a:sp3d>
            <a:bevelT w="0" h="0"/>
            <a:contourClr>
              <a:schemeClr val="phClr">
                <a:tint val="70000"/>
              </a:schemeClr>
            </a:contourClr>
          </a:sp3d>
        </a:effectStyle>
        <a:effectStyle>
          <a:effectLst>
            <a:glow rad="101500">
              <a:schemeClr val="phClr">
                <a:alpha val="42000"/>
                <a:satMod val="120000"/>
              </a:schemeClr>
            </a:glow>
          </a:effectLst>
          <a:scene3d>
            <a:camera prst="orthographicFront" fov="0">
              <a:rot lat="0" lon="0" rev="0"/>
            </a:camera>
            <a:lightRig rig="glow" dir="t">
              <a:rot lat="0" lon="0" rev="4800000"/>
            </a:lightRig>
          </a:scene3d>
          <a:sp3d prstMaterial="powder">
            <a:bevelT w="50800" h="50800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>
          <a:gsLst>
            <a:gs pos="0">
              <a:schemeClr val="phClr">
                <a:shade val="80000"/>
                <a:satMod val="125000"/>
              </a:schemeClr>
            </a:gs>
            <a:gs pos="100000">
              <a:schemeClr val="phClr">
                <a:tint val="100000"/>
                <a:satMod val="125000"/>
                <a:lumOff val="40000"/>
                <a:lumMod val="100000"/>
              </a:schemeClr>
            </a:gs>
          </a:gsLst>
          <a:lin ang="7800000" scaled="1"/>
        </a:gradFill>
        <a:gradFill rotWithShape="1">
          <a:gsLst>
            <a:gs pos="0">
              <a:schemeClr val="phClr">
                <a:shade val="95000"/>
                <a:lumMod val="95000"/>
              </a:schemeClr>
            </a:gs>
            <a:gs pos="60000">
              <a:schemeClr val="phClr">
                <a:satMod val="125000"/>
                <a:lumOff val="10000"/>
                <a:lumMod val="100000"/>
              </a:schemeClr>
            </a:gs>
            <a:gs pos="100000">
              <a:schemeClr val="phClr">
                <a:shade val="95000"/>
                <a:satMod val="135000"/>
                <a:lumOff val="50000"/>
                <a:lumMod val="100000"/>
              </a:schemeClr>
            </a:gs>
          </a:gsLst>
          <a:lin ang="0" scaled="1"/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Bubbles</Template>
  <TotalTime>94</TotalTime>
  <Words>207</Words>
  <Application>Microsoft Office PowerPoint</Application>
  <PresentationFormat>Předvádění na obrazovce (4:3)</PresentationFormat>
  <Paragraphs>78</Paragraphs>
  <Slides>11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Bubbles</vt:lpstr>
      <vt:lpstr>Snímek 1</vt:lpstr>
      <vt:lpstr>Anotace</vt:lpstr>
      <vt:lpstr>R, r</vt:lpstr>
      <vt:lpstr>Snímek 4</vt:lpstr>
      <vt:lpstr>Snímek 5</vt:lpstr>
      <vt:lpstr>Snímek 6</vt:lpstr>
      <vt:lpstr>Snímek 7</vt:lpstr>
      <vt:lpstr>Snímek 8</vt:lpstr>
      <vt:lpstr>Snímek 9</vt:lpstr>
      <vt:lpstr>Snímek 10</vt:lpstr>
      <vt:lpstr>Zdroje</vt:lpstr>
    </vt:vector>
  </TitlesOfParts>
  <Company>ZŠ Uh.Ostroh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ZŠ Uh.Ostroh</dc:creator>
  <cp:lastModifiedBy>Tatínek a maminka</cp:lastModifiedBy>
  <cp:revision>13</cp:revision>
  <dcterms:created xsi:type="dcterms:W3CDTF">2012-01-04T11:53:08Z</dcterms:created>
  <dcterms:modified xsi:type="dcterms:W3CDTF">2012-01-05T18:24:24Z</dcterms:modified>
</cp:coreProperties>
</file>