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8"/>
  </p:notesMasterIdLst>
  <p:sldIdLst>
    <p:sldId id="272" r:id="rId3"/>
    <p:sldId id="271" r:id="rId4"/>
    <p:sldId id="257" r:id="rId5"/>
    <p:sldId id="258" r:id="rId6"/>
    <p:sldId id="261" r:id="rId7"/>
    <p:sldId id="259" r:id="rId8"/>
    <p:sldId id="262" r:id="rId9"/>
    <p:sldId id="263" r:id="rId10"/>
    <p:sldId id="265" r:id="rId11"/>
    <p:sldId id="264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5A34E6-3B41-4907-90B4-C69281681D58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C593D5-1A08-4FE2-8E6D-5B199FD56C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84946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eaLnBrk="1"/>
            <a:fld id="{C2498CC3-8511-46DF-9347-004AF823308D}" type="slidenum">
              <a:rPr lang="cs-CZ">
                <a:solidFill>
                  <a:srgbClr val="000000"/>
                </a:solidFill>
                <a:latin typeface="Times New Roman" pitchFamily="16" charset="0"/>
              </a:rPr>
              <a:pPr eaLnBrk="1"/>
              <a:t>1</a:t>
            </a:fld>
            <a:endParaRPr lang="cs-CZ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4099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00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B9C50-A6D5-4E0F-95AC-9C9C0A0E8FAB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D143-0C0C-494C-80A8-982EE37BF85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B9C50-A6D5-4E0F-95AC-9C9C0A0E8FAB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D143-0C0C-494C-80A8-982EE37BF8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B9C50-A6D5-4E0F-95AC-9C9C0A0E8FAB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D143-0C0C-494C-80A8-982EE37BF85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B9C50-A6D5-4E0F-95AC-9C9C0A0E8FAB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D143-0C0C-494C-80A8-982EE37BF8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B9C50-A6D5-4E0F-95AC-9C9C0A0E8FAB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D143-0C0C-494C-80A8-982EE37BF8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B9C50-A6D5-4E0F-95AC-9C9C0A0E8FAB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D143-0C0C-494C-80A8-982EE37BF8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B9C50-A6D5-4E0F-95AC-9C9C0A0E8FAB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D143-0C0C-494C-80A8-982EE37BF8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B9C50-A6D5-4E0F-95AC-9C9C0A0E8FAB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D143-0C0C-494C-80A8-982EE37BF8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B9C50-A6D5-4E0F-95AC-9C9C0A0E8FAB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2B5D143-0C0C-494C-80A8-982EE37BF859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B9C50-A6D5-4E0F-95AC-9C9C0A0E8FAB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D143-0C0C-494C-80A8-982EE37BF8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B9C50-A6D5-4E0F-95AC-9C9C0A0E8FAB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5D143-0C0C-494C-80A8-982EE37BF8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440" y="2129984"/>
            <a:ext cx="7773120" cy="1470394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2321" y="3885528"/>
            <a:ext cx="6400800" cy="1752664"/>
          </a:xfrm>
        </p:spPr>
        <p:txBody>
          <a:bodyPr/>
          <a:lstStyle>
            <a:lvl1pPr marL="0" indent="0" algn="ctr">
              <a:buNone/>
              <a:defRPr/>
            </a:lvl1pPr>
            <a:lvl2pPr marL="414683" indent="0" algn="ctr">
              <a:buNone/>
              <a:defRPr/>
            </a:lvl2pPr>
            <a:lvl3pPr marL="829366" indent="0" algn="ctr">
              <a:buNone/>
              <a:defRPr/>
            </a:lvl3pPr>
            <a:lvl4pPr marL="1244049" indent="0" algn="ctr">
              <a:buNone/>
              <a:defRPr/>
            </a:lvl4pPr>
            <a:lvl5pPr marL="1658732" indent="0" algn="ctr">
              <a:buNone/>
              <a:defRPr/>
            </a:lvl5pPr>
            <a:lvl6pPr marL="2073416" indent="0" algn="ctr">
              <a:buNone/>
              <a:defRPr/>
            </a:lvl6pPr>
            <a:lvl7pPr marL="2488099" indent="0" algn="ctr">
              <a:buNone/>
              <a:defRPr/>
            </a:lvl7pPr>
            <a:lvl8pPr marL="2902782" indent="0" algn="ctr">
              <a:buNone/>
              <a:defRPr/>
            </a:lvl8pPr>
            <a:lvl9pPr marL="3317465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4DBA24-9A9D-43F5-BC9A-4366E45DC7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20237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E16DF5-604C-4F53-A2E3-D8027550E8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82386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880" y="4406864"/>
            <a:ext cx="7771680" cy="1362383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880" y="2906225"/>
            <a:ext cx="7771680" cy="1500638"/>
          </a:xfrm>
        </p:spPr>
        <p:txBody>
          <a:bodyPr anchor="b"/>
          <a:lstStyle>
            <a:lvl1pPr marL="0" indent="0">
              <a:buNone/>
              <a:defRPr sz="1800"/>
            </a:lvl1pPr>
            <a:lvl2pPr marL="414683" indent="0">
              <a:buNone/>
              <a:defRPr sz="1600"/>
            </a:lvl2pPr>
            <a:lvl3pPr marL="829366" indent="0">
              <a:buNone/>
              <a:defRPr sz="1500"/>
            </a:lvl3pPr>
            <a:lvl4pPr marL="1244049" indent="0">
              <a:buNone/>
              <a:defRPr sz="1300"/>
            </a:lvl4pPr>
            <a:lvl5pPr marL="1658732" indent="0">
              <a:buNone/>
              <a:defRPr sz="1300"/>
            </a:lvl5pPr>
            <a:lvl6pPr marL="2073416" indent="0">
              <a:buNone/>
              <a:defRPr sz="1300"/>
            </a:lvl6pPr>
            <a:lvl7pPr marL="2488099" indent="0">
              <a:buNone/>
              <a:defRPr sz="1300"/>
            </a:lvl7pPr>
            <a:lvl8pPr marL="2902782" indent="0">
              <a:buNone/>
              <a:defRPr sz="1300"/>
            </a:lvl8pPr>
            <a:lvl9pPr marL="3317465" indent="0">
              <a:buNone/>
              <a:defRPr sz="13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1087B6-5346-4B1B-8563-A84FCE6B8C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5685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6480" y="1604330"/>
            <a:ext cx="4043520" cy="4524955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38241" y="1604330"/>
            <a:ext cx="4044960" cy="4524955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991D53-3878-4126-82E7-C8AA5B571B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04272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922" y="275071"/>
            <a:ext cx="8229600" cy="1142039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920" y="1535201"/>
            <a:ext cx="4039200" cy="639427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4683" indent="0">
              <a:buNone/>
              <a:defRPr sz="1800" b="1"/>
            </a:lvl2pPr>
            <a:lvl3pPr marL="829366" indent="0">
              <a:buNone/>
              <a:defRPr sz="1600" b="1"/>
            </a:lvl3pPr>
            <a:lvl4pPr marL="1244049" indent="0">
              <a:buNone/>
              <a:defRPr sz="1500" b="1"/>
            </a:lvl4pPr>
            <a:lvl5pPr marL="1658732" indent="0">
              <a:buNone/>
              <a:defRPr sz="1500" b="1"/>
            </a:lvl5pPr>
            <a:lvl6pPr marL="2073416" indent="0">
              <a:buNone/>
              <a:defRPr sz="1500" b="1"/>
            </a:lvl6pPr>
            <a:lvl7pPr marL="2488099" indent="0">
              <a:buNone/>
              <a:defRPr sz="1500" b="1"/>
            </a:lvl7pPr>
            <a:lvl8pPr marL="2902782" indent="0">
              <a:buNone/>
              <a:defRPr sz="1500" b="1"/>
            </a:lvl8pPr>
            <a:lvl9pPr marL="3317465" indent="0">
              <a:buNone/>
              <a:defRPr sz="15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920" y="2174628"/>
            <a:ext cx="4039200" cy="395177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442" y="1535201"/>
            <a:ext cx="4042080" cy="639427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4683" indent="0">
              <a:buNone/>
              <a:defRPr sz="1800" b="1"/>
            </a:lvl2pPr>
            <a:lvl3pPr marL="829366" indent="0">
              <a:buNone/>
              <a:defRPr sz="1600" b="1"/>
            </a:lvl3pPr>
            <a:lvl4pPr marL="1244049" indent="0">
              <a:buNone/>
              <a:defRPr sz="1500" b="1"/>
            </a:lvl4pPr>
            <a:lvl5pPr marL="1658732" indent="0">
              <a:buNone/>
              <a:defRPr sz="1500" b="1"/>
            </a:lvl5pPr>
            <a:lvl6pPr marL="2073416" indent="0">
              <a:buNone/>
              <a:defRPr sz="1500" b="1"/>
            </a:lvl6pPr>
            <a:lvl7pPr marL="2488099" indent="0">
              <a:buNone/>
              <a:defRPr sz="1500" b="1"/>
            </a:lvl7pPr>
            <a:lvl8pPr marL="2902782" indent="0">
              <a:buNone/>
              <a:defRPr sz="1500" b="1"/>
            </a:lvl8pPr>
            <a:lvl9pPr marL="3317465" indent="0">
              <a:buNone/>
              <a:defRPr sz="15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442" y="2174628"/>
            <a:ext cx="4042080" cy="395177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437761-EA1E-47BC-98E4-A05F530311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74764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1789FF-565D-4216-A7FC-E53D292589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20550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C029DF-05A3-4B10-B53C-05A8986B9A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96678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920" y="273629"/>
            <a:ext cx="3008160" cy="1160762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522" y="273630"/>
            <a:ext cx="5112000" cy="5852774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920" y="1434392"/>
            <a:ext cx="3008160" cy="4692013"/>
          </a:xfrm>
        </p:spPr>
        <p:txBody>
          <a:bodyPr/>
          <a:lstStyle>
            <a:lvl1pPr marL="0" indent="0">
              <a:buNone/>
              <a:defRPr sz="1300"/>
            </a:lvl1pPr>
            <a:lvl2pPr marL="414683" indent="0">
              <a:buNone/>
              <a:defRPr sz="1100"/>
            </a:lvl2pPr>
            <a:lvl3pPr marL="829366" indent="0">
              <a:buNone/>
              <a:defRPr sz="900"/>
            </a:lvl3pPr>
            <a:lvl4pPr marL="1244049" indent="0">
              <a:buNone/>
              <a:defRPr sz="800"/>
            </a:lvl4pPr>
            <a:lvl5pPr marL="1658732" indent="0">
              <a:buNone/>
              <a:defRPr sz="800"/>
            </a:lvl5pPr>
            <a:lvl6pPr marL="2073416" indent="0">
              <a:buNone/>
              <a:defRPr sz="800"/>
            </a:lvl6pPr>
            <a:lvl7pPr marL="2488099" indent="0">
              <a:buNone/>
              <a:defRPr sz="800"/>
            </a:lvl7pPr>
            <a:lvl8pPr marL="2902782" indent="0">
              <a:buNone/>
              <a:defRPr sz="800"/>
            </a:lvl8pPr>
            <a:lvl9pPr marL="3317465" indent="0">
              <a:buNone/>
              <a:defRPr sz="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3A16B7-7B6F-4B57-8945-6B3396A68A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41770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802" y="4800026"/>
            <a:ext cx="5486400" cy="567420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802" y="612065"/>
            <a:ext cx="5486400" cy="4115952"/>
          </a:xfrm>
        </p:spPr>
        <p:txBody>
          <a:bodyPr/>
          <a:lstStyle>
            <a:lvl1pPr marL="0" indent="0">
              <a:buNone/>
              <a:defRPr sz="2900"/>
            </a:lvl1pPr>
            <a:lvl2pPr marL="414683" indent="0">
              <a:buNone/>
              <a:defRPr sz="2500"/>
            </a:lvl2pPr>
            <a:lvl3pPr marL="829366" indent="0">
              <a:buNone/>
              <a:defRPr sz="2200"/>
            </a:lvl3pPr>
            <a:lvl4pPr marL="1244049" indent="0">
              <a:buNone/>
              <a:defRPr sz="1800"/>
            </a:lvl4pPr>
            <a:lvl5pPr marL="1658732" indent="0">
              <a:buNone/>
              <a:defRPr sz="1800"/>
            </a:lvl5pPr>
            <a:lvl6pPr marL="2073416" indent="0">
              <a:buNone/>
              <a:defRPr sz="1800"/>
            </a:lvl6pPr>
            <a:lvl7pPr marL="2488099" indent="0">
              <a:buNone/>
              <a:defRPr sz="1800"/>
            </a:lvl7pPr>
            <a:lvl8pPr marL="2902782" indent="0">
              <a:buNone/>
              <a:defRPr sz="1800"/>
            </a:lvl8pPr>
            <a:lvl9pPr marL="3317465" indent="0">
              <a:buNone/>
              <a:defRPr sz="18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802" y="5367444"/>
            <a:ext cx="5486400" cy="805044"/>
          </a:xfrm>
        </p:spPr>
        <p:txBody>
          <a:bodyPr/>
          <a:lstStyle>
            <a:lvl1pPr marL="0" indent="0">
              <a:buNone/>
              <a:defRPr sz="1300"/>
            </a:lvl1pPr>
            <a:lvl2pPr marL="414683" indent="0">
              <a:buNone/>
              <a:defRPr sz="1100"/>
            </a:lvl2pPr>
            <a:lvl3pPr marL="829366" indent="0">
              <a:buNone/>
              <a:defRPr sz="900"/>
            </a:lvl3pPr>
            <a:lvl4pPr marL="1244049" indent="0">
              <a:buNone/>
              <a:defRPr sz="800"/>
            </a:lvl4pPr>
            <a:lvl5pPr marL="1658732" indent="0">
              <a:buNone/>
              <a:defRPr sz="800"/>
            </a:lvl5pPr>
            <a:lvl6pPr marL="2073416" indent="0">
              <a:buNone/>
              <a:defRPr sz="800"/>
            </a:lvl6pPr>
            <a:lvl7pPr marL="2488099" indent="0">
              <a:buNone/>
              <a:defRPr sz="800"/>
            </a:lvl7pPr>
            <a:lvl8pPr marL="2902782" indent="0">
              <a:buNone/>
              <a:defRPr sz="800"/>
            </a:lvl8pPr>
            <a:lvl9pPr marL="3317465" indent="0">
              <a:buNone/>
              <a:defRPr sz="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B73C78-F08C-4ADC-87BE-5A1F01ABE2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81579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A8B3B5-062F-4291-9A1E-115682F276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54529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880" y="273630"/>
            <a:ext cx="2056320" cy="585565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6481" y="273630"/>
            <a:ext cx="6032160" cy="585565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034125-B5C4-4186-8940-EF03C1F821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4701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29B9C50-A6D5-4E0F-95AC-9C9C0A0E8FAB}" type="datetimeFigureOut">
              <a:rPr lang="cs-CZ" smtClean="0"/>
              <a:t>14.4.2013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2B5D143-0C0C-494C-80A8-982EE37BF859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6481" y="273629"/>
            <a:ext cx="8226720" cy="1143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6481" y="1604330"/>
            <a:ext cx="8226720" cy="4524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5599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6482" y="6247376"/>
            <a:ext cx="2128320" cy="470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656582" algn="l"/>
                <a:tab pos="1313162" algn="l"/>
                <a:tab pos="1969745" algn="l"/>
              </a:tabLst>
              <a:defRPr sz="1300" smtClean="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pPr defTabSz="407484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cs-CZ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680" y="6247376"/>
            <a:ext cx="2897280" cy="470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656582" algn="l"/>
                <a:tab pos="1313162" algn="l"/>
                <a:tab pos="1969745" algn="l"/>
                <a:tab pos="2626327" algn="l"/>
              </a:tabLst>
              <a:defRPr sz="1300" smtClean="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pPr defTabSz="407484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22" y="6247376"/>
            <a:ext cx="2128320" cy="470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656582" algn="l"/>
                <a:tab pos="1313162" algn="l"/>
                <a:tab pos="1969745" algn="l"/>
              </a:tabLst>
              <a:defRPr sz="1300" smtClean="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pPr defTabSz="407484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fld id="{82D36411-2F61-414C-ADD8-7CB5605F36D0}" type="slidenum">
              <a:rPr lang="cs-CZ"/>
              <a:pPr defTabSz="407484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7196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407484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484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000000"/>
          </a:solidFill>
          <a:latin typeface="Arial" charset="0"/>
          <a:ea typeface="Microsoft YaHei" charset="-122"/>
        </a:defRPr>
      </a:lvl2pPr>
      <a:lvl3pPr algn="ctr" defTabSz="407484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000000"/>
          </a:solidFill>
          <a:latin typeface="Arial" charset="0"/>
          <a:ea typeface="Microsoft YaHei" charset="-122"/>
        </a:defRPr>
      </a:lvl3pPr>
      <a:lvl4pPr algn="ctr" defTabSz="407484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000000"/>
          </a:solidFill>
          <a:latin typeface="Arial" charset="0"/>
          <a:ea typeface="Microsoft YaHei" charset="-122"/>
        </a:defRPr>
      </a:lvl4pPr>
      <a:lvl5pPr algn="ctr" defTabSz="407484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000000"/>
          </a:solidFill>
          <a:latin typeface="Arial" charset="0"/>
          <a:ea typeface="Microsoft YaHei" charset="-122"/>
        </a:defRPr>
      </a:lvl5pPr>
      <a:lvl6pPr marL="2280758" indent="-207341" algn="ctr" defTabSz="407484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000000"/>
          </a:solidFill>
          <a:latin typeface="Arial" charset="0"/>
          <a:ea typeface="Microsoft YaHei" charset="-122"/>
        </a:defRPr>
      </a:lvl6pPr>
      <a:lvl7pPr marL="2695440" indent="-207341" algn="ctr" defTabSz="407484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000000"/>
          </a:solidFill>
          <a:latin typeface="Arial" charset="0"/>
          <a:ea typeface="Microsoft YaHei" charset="-122"/>
        </a:defRPr>
      </a:lvl7pPr>
      <a:lvl8pPr marL="3110124" indent="-207341" algn="ctr" defTabSz="407484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000000"/>
          </a:solidFill>
          <a:latin typeface="Arial" charset="0"/>
          <a:ea typeface="Microsoft YaHei" charset="-122"/>
        </a:defRPr>
      </a:lvl8pPr>
      <a:lvl9pPr marL="3524806" indent="-207341" algn="ctr" defTabSz="407484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0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11013" indent="-311013" algn="l" defTabSz="407484" rtl="0" eaLnBrk="0" fontAlgn="base" hangingPunct="0">
        <a:lnSpc>
          <a:spcPct val="93000"/>
        </a:lnSpc>
        <a:spcBef>
          <a:spcPct val="0"/>
        </a:spcBef>
        <a:spcAft>
          <a:spcPts val="1293"/>
        </a:spcAft>
        <a:buClr>
          <a:srgbClr val="000000"/>
        </a:buClr>
        <a:buSzPct val="100000"/>
        <a:buFont typeface="Times New Roman" pitchFamily="16" charset="0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3860" indent="-259178" algn="l" defTabSz="407484" rtl="0" eaLnBrk="0" fontAlgn="base" hangingPunct="0">
        <a:lnSpc>
          <a:spcPct val="93000"/>
        </a:lnSpc>
        <a:spcBef>
          <a:spcPct val="0"/>
        </a:spcBef>
        <a:spcAft>
          <a:spcPts val="1032"/>
        </a:spcAft>
        <a:buClr>
          <a:srgbClr val="000000"/>
        </a:buClr>
        <a:buSzPct val="100000"/>
        <a:buFont typeface="Times New Roman" pitchFamily="16" charset="0"/>
        <a:defRPr sz="2500">
          <a:solidFill>
            <a:srgbClr val="000000"/>
          </a:solidFill>
          <a:latin typeface="+mn-lt"/>
          <a:ea typeface="+mn-ea"/>
        </a:defRPr>
      </a:lvl2pPr>
      <a:lvl3pPr marL="1036707" indent="-207341" algn="l" defTabSz="407484" rtl="0" eaLnBrk="0" fontAlgn="base" hangingPunct="0">
        <a:lnSpc>
          <a:spcPct val="93000"/>
        </a:lnSpc>
        <a:spcBef>
          <a:spcPct val="0"/>
        </a:spcBef>
        <a:spcAft>
          <a:spcPts val="771"/>
        </a:spcAft>
        <a:buClr>
          <a:srgbClr val="000000"/>
        </a:buClr>
        <a:buSzPct val="100000"/>
        <a:buFont typeface="Times New Roman" pitchFamily="16" charset="0"/>
        <a:defRPr sz="2200">
          <a:solidFill>
            <a:srgbClr val="000000"/>
          </a:solidFill>
          <a:latin typeface="+mn-lt"/>
          <a:ea typeface="+mn-ea"/>
        </a:defRPr>
      </a:lvl3pPr>
      <a:lvl4pPr marL="1451391" indent="-207341" algn="l" defTabSz="407484" rtl="0" eaLnBrk="0" fontAlgn="base" hangingPunct="0">
        <a:lnSpc>
          <a:spcPct val="93000"/>
        </a:lnSpc>
        <a:spcBef>
          <a:spcPct val="0"/>
        </a:spcBef>
        <a:spcAft>
          <a:spcPts val="522"/>
        </a:spcAft>
        <a:buClr>
          <a:srgbClr val="000000"/>
        </a:buClr>
        <a:buSzPct val="100000"/>
        <a:buFont typeface="Times New Roman" pitchFamily="16" charset="0"/>
        <a:defRPr sz="1800">
          <a:solidFill>
            <a:srgbClr val="000000"/>
          </a:solidFill>
          <a:latin typeface="+mn-lt"/>
          <a:ea typeface="+mn-ea"/>
        </a:defRPr>
      </a:lvl4pPr>
      <a:lvl5pPr marL="1866074" indent="-207341" algn="l" defTabSz="407484" rtl="0" eaLnBrk="0" fontAlgn="base" hangingPunct="0">
        <a:lnSpc>
          <a:spcPct val="93000"/>
        </a:lnSpc>
        <a:spcBef>
          <a:spcPct val="0"/>
        </a:spcBef>
        <a:spcAft>
          <a:spcPts val="261"/>
        </a:spcAft>
        <a:buClr>
          <a:srgbClr val="000000"/>
        </a:buClr>
        <a:buSzPct val="100000"/>
        <a:buFont typeface="Times New Roman" pitchFamily="16" charset="0"/>
        <a:defRPr sz="1800">
          <a:solidFill>
            <a:srgbClr val="000000"/>
          </a:solidFill>
          <a:latin typeface="+mn-lt"/>
          <a:ea typeface="+mn-ea"/>
        </a:defRPr>
      </a:lvl5pPr>
      <a:lvl6pPr marL="2280758" indent="-207341" algn="l" defTabSz="407484" rtl="0" fontAlgn="base" hangingPunct="0">
        <a:lnSpc>
          <a:spcPct val="93000"/>
        </a:lnSpc>
        <a:spcBef>
          <a:spcPct val="0"/>
        </a:spcBef>
        <a:spcAft>
          <a:spcPts val="261"/>
        </a:spcAft>
        <a:buClr>
          <a:srgbClr val="000000"/>
        </a:buClr>
        <a:buSzPct val="100000"/>
        <a:buFont typeface="Times New Roman" pitchFamily="16" charset="0"/>
        <a:defRPr sz="1800">
          <a:solidFill>
            <a:srgbClr val="000000"/>
          </a:solidFill>
          <a:latin typeface="+mn-lt"/>
          <a:ea typeface="+mn-ea"/>
        </a:defRPr>
      </a:lvl6pPr>
      <a:lvl7pPr marL="2695440" indent="-207341" algn="l" defTabSz="407484" rtl="0" fontAlgn="base" hangingPunct="0">
        <a:lnSpc>
          <a:spcPct val="93000"/>
        </a:lnSpc>
        <a:spcBef>
          <a:spcPct val="0"/>
        </a:spcBef>
        <a:spcAft>
          <a:spcPts val="261"/>
        </a:spcAft>
        <a:buClr>
          <a:srgbClr val="000000"/>
        </a:buClr>
        <a:buSzPct val="100000"/>
        <a:buFont typeface="Times New Roman" pitchFamily="16" charset="0"/>
        <a:defRPr sz="1800">
          <a:solidFill>
            <a:srgbClr val="000000"/>
          </a:solidFill>
          <a:latin typeface="+mn-lt"/>
          <a:ea typeface="+mn-ea"/>
        </a:defRPr>
      </a:lvl7pPr>
      <a:lvl8pPr marL="3110124" indent="-207341" algn="l" defTabSz="407484" rtl="0" fontAlgn="base" hangingPunct="0">
        <a:lnSpc>
          <a:spcPct val="93000"/>
        </a:lnSpc>
        <a:spcBef>
          <a:spcPct val="0"/>
        </a:spcBef>
        <a:spcAft>
          <a:spcPts val="261"/>
        </a:spcAft>
        <a:buClr>
          <a:srgbClr val="000000"/>
        </a:buClr>
        <a:buSzPct val="100000"/>
        <a:buFont typeface="Times New Roman" pitchFamily="16" charset="0"/>
        <a:defRPr sz="1800">
          <a:solidFill>
            <a:srgbClr val="000000"/>
          </a:solidFill>
          <a:latin typeface="+mn-lt"/>
          <a:ea typeface="+mn-ea"/>
        </a:defRPr>
      </a:lvl8pPr>
      <a:lvl9pPr marL="3524806" indent="-207341" algn="l" defTabSz="407484" rtl="0" fontAlgn="base" hangingPunct="0">
        <a:lnSpc>
          <a:spcPct val="93000"/>
        </a:lnSpc>
        <a:spcBef>
          <a:spcPct val="0"/>
        </a:spcBef>
        <a:spcAft>
          <a:spcPts val="261"/>
        </a:spcAft>
        <a:buClr>
          <a:srgbClr val="000000"/>
        </a:buClr>
        <a:buSzPct val="100000"/>
        <a:buFont typeface="Times New Roman" pitchFamily="16" charset="0"/>
        <a:defRPr sz="18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cs-CZ"/>
      </a:defPPr>
      <a:lvl1pPr marL="0" algn="l" defTabSz="82936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4683" algn="l" defTabSz="82936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9366" algn="l" defTabSz="82936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44049" algn="l" defTabSz="82936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58732" algn="l" defTabSz="82936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73416" algn="l" defTabSz="82936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88099" algn="l" defTabSz="82936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902782" algn="l" defTabSz="82936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317465" algn="l" defTabSz="82936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280" y="577502"/>
            <a:ext cx="6988320" cy="1414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aphicFrame>
        <p:nvGraphicFramePr>
          <p:cNvPr id="3074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0787898"/>
              </p:ext>
            </p:extLst>
          </p:nvPr>
        </p:nvGraphicFramePr>
        <p:xfrm>
          <a:off x="718563" y="2547629"/>
          <a:ext cx="7767360" cy="3699823"/>
        </p:xfrm>
        <a:graphic>
          <a:graphicData uri="http://schemas.openxmlformats.org/drawingml/2006/table">
            <a:tbl>
              <a:tblPr/>
              <a:tblGrid>
                <a:gridCol w="2285819"/>
                <a:gridCol w="5481541"/>
              </a:tblGrid>
              <a:tr h="562221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Název školy, adresa:</a:t>
                      </a:r>
                    </a:p>
                  </a:txBody>
                  <a:tcPr marL="81638" marR="81638" marT="68050" marB="4245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Základní škola a mateřská škola Kamenný Přívoz, 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Kamenný Přívoz 53, Kamenný Přívoz  25282</a:t>
                      </a:r>
                    </a:p>
                  </a:txBody>
                  <a:tcPr marL="81638" marR="81638" marT="56849" marB="4245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</a:tr>
              <a:tr h="522694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Číslo projektu:</a:t>
                      </a:r>
                    </a:p>
                  </a:txBody>
                  <a:tcPr marL="81638" marR="81638" marT="56849" marB="4245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CZ.1.07/1.4.00/21.3569</a:t>
                      </a:r>
                    </a:p>
                  </a:txBody>
                  <a:tcPr marL="81638" marR="81638" marT="56849" marB="4245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522694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Název materiálu:</a:t>
                      </a:r>
                    </a:p>
                  </a:txBody>
                  <a:tcPr marL="81638" marR="81638" marT="56849" marB="4245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Sčítání a odčítání do 5 – padající listí (animace)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-122"/>
                      </a:endParaRPr>
                    </a:p>
                  </a:txBody>
                  <a:tcPr marL="81638" marR="81638" marT="56849" marB="4245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522694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Číslo materiálu:</a:t>
                      </a:r>
                    </a:p>
                  </a:txBody>
                  <a:tcPr marL="81638" marR="81638" marT="56849" marB="4245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VY_32_INOVACE_MA..1.s.12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-122"/>
                      </a:endParaRPr>
                    </a:p>
                  </a:txBody>
                  <a:tcPr marL="81638" marR="81638" marT="56849" marB="4245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522694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Vzdělávací oblast:</a:t>
                      </a:r>
                    </a:p>
                  </a:txBody>
                  <a:tcPr marL="81638" marR="81638" marT="56849" marB="4245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Matematika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a její aplikace</a:t>
                      </a:r>
                    </a:p>
                  </a:txBody>
                  <a:tcPr marL="81638" marR="81638" marT="56849" marB="4245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522694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Autor:</a:t>
                      </a:r>
                    </a:p>
                  </a:txBody>
                  <a:tcPr marL="81638" marR="81638" marT="56849" marB="4245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Martina Šimsová</a:t>
                      </a:r>
                    </a:p>
                  </a:txBody>
                  <a:tcPr marL="81638" marR="81638" marT="56849" marB="4245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52413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Datum vytvoření:</a:t>
                      </a:r>
                    </a:p>
                  </a:txBody>
                  <a:tcPr marL="81638" marR="81638" marT="56849" marB="4245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19. 11. 2012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-122"/>
                      </a:endParaRPr>
                    </a:p>
                  </a:txBody>
                  <a:tcPr marL="81638" marR="81638" marT="56849" marB="4245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2472755"/>
      </p:ext>
    </p:extLst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661872"/>
          </a:xfrm>
        </p:spPr>
        <p:txBody>
          <a:bodyPr>
            <a:normAutofit/>
          </a:bodyPr>
          <a:lstStyle/>
          <a:p>
            <a:r>
              <a:rPr lang="cs-CZ" dirty="0"/>
              <a:t> </a:t>
            </a:r>
            <a:r>
              <a:rPr lang="cs-CZ" sz="2400" dirty="0"/>
              <a:t>Tento animovaný materiál je určen pro společné procvičování </a:t>
            </a:r>
            <a:r>
              <a:rPr lang="cs-CZ" sz="2400" dirty="0" smtClean="0"/>
              <a:t>sčítání a odčítání </a:t>
            </a:r>
            <a:r>
              <a:rPr lang="cs-CZ" sz="2400" dirty="0"/>
              <a:t>do 5 na interaktivní tabuli. Žáci si připraví papír a tužku. Učitel pustí prezentaci. Nejdříve žáci určí počáteční počet lístečků. Dále pozorují změnu, která se s obrázkem udála (padající listí). Ke každému obrázku napíší příslušný příklad. Při dalším kliknutí se na snímku zobrazí správné řešení. Za každý správně </a:t>
            </a:r>
            <a:r>
              <a:rPr lang="cs-CZ" sz="2400" dirty="0" smtClean="0"/>
              <a:t>napsaný </a:t>
            </a:r>
            <a:r>
              <a:rPr lang="cs-CZ" sz="2400" dirty="0"/>
              <a:t>a vypočítaný příklad si žáci nakreslí k příkladu na papír hvězdičku. Po zapsání a vypočítání všech příkladů porovnáme počty nakreslených hvězdiček a řekneme si, které příklady dělaly žákům největší problémy</a:t>
            </a:r>
            <a:r>
              <a:rPr lang="cs-CZ" sz="2400" dirty="0" smtClean="0"/>
              <a:t>.</a:t>
            </a:r>
          </a:p>
          <a:p>
            <a:r>
              <a:rPr lang="cs-CZ" sz="2400" dirty="0"/>
              <a:t>Zdroje: http://office.microsoft.com/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717072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 noChangeAspect="1"/>
          </p:cNvGrpSpPr>
          <p:nvPr/>
        </p:nvGrpSpPr>
        <p:grpSpPr bwMode="auto">
          <a:xfrm>
            <a:off x="3064667" y="2580535"/>
            <a:ext cx="3516313" cy="4260850"/>
            <a:chOff x="2055" y="1606"/>
            <a:chExt cx="2215" cy="2684"/>
          </a:xfrm>
        </p:grpSpPr>
        <p:sp>
          <p:nvSpPr>
            <p:cNvPr id="7" name="Freeform 12"/>
            <p:cNvSpPr>
              <a:spLocks/>
            </p:cNvSpPr>
            <p:nvPr/>
          </p:nvSpPr>
          <p:spPr bwMode="auto">
            <a:xfrm>
              <a:off x="2358" y="1745"/>
              <a:ext cx="890" cy="2393"/>
            </a:xfrm>
            <a:custGeom>
              <a:avLst/>
              <a:gdLst>
                <a:gd name="T0" fmla="*/ 673 w 890"/>
                <a:gd name="T1" fmla="*/ 2393 h 2393"/>
                <a:gd name="T2" fmla="*/ 673 w 890"/>
                <a:gd name="T3" fmla="*/ 2393 h 2393"/>
                <a:gd name="T4" fmla="*/ 884 w 890"/>
                <a:gd name="T5" fmla="*/ 2387 h 2393"/>
                <a:gd name="T6" fmla="*/ 884 w 890"/>
                <a:gd name="T7" fmla="*/ 2387 h 2393"/>
                <a:gd name="T8" fmla="*/ 890 w 890"/>
                <a:gd name="T9" fmla="*/ 2268 h 2393"/>
                <a:gd name="T10" fmla="*/ 884 w 890"/>
                <a:gd name="T11" fmla="*/ 2143 h 2393"/>
                <a:gd name="T12" fmla="*/ 870 w 890"/>
                <a:gd name="T13" fmla="*/ 2024 h 2393"/>
                <a:gd name="T14" fmla="*/ 851 w 890"/>
                <a:gd name="T15" fmla="*/ 1905 h 2393"/>
                <a:gd name="T16" fmla="*/ 851 w 890"/>
                <a:gd name="T17" fmla="*/ 1905 h 2393"/>
                <a:gd name="T18" fmla="*/ 818 w 890"/>
                <a:gd name="T19" fmla="*/ 1734 h 2393"/>
                <a:gd name="T20" fmla="*/ 778 w 890"/>
                <a:gd name="T21" fmla="*/ 1563 h 2393"/>
                <a:gd name="T22" fmla="*/ 719 w 890"/>
                <a:gd name="T23" fmla="*/ 1398 h 2393"/>
                <a:gd name="T24" fmla="*/ 646 w 890"/>
                <a:gd name="T25" fmla="*/ 1233 h 2393"/>
                <a:gd name="T26" fmla="*/ 646 w 890"/>
                <a:gd name="T27" fmla="*/ 1233 h 2393"/>
                <a:gd name="T28" fmla="*/ 567 w 890"/>
                <a:gd name="T29" fmla="*/ 1075 h 2393"/>
                <a:gd name="T30" fmla="*/ 468 w 890"/>
                <a:gd name="T31" fmla="*/ 930 h 2393"/>
                <a:gd name="T32" fmla="*/ 277 w 890"/>
                <a:gd name="T33" fmla="*/ 633 h 2393"/>
                <a:gd name="T34" fmla="*/ 185 w 890"/>
                <a:gd name="T35" fmla="*/ 481 h 2393"/>
                <a:gd name="T36" fmla="*/ 106 w 890"/>
                <a:gd name="T37" fmla="*/ 330 h 2393"/>
                <a:gd name="T38" fmla="*/ 73 w 890"/>
                <a:gd name="T39" fmla="*/ 250 h 2393"/>
                <a:gd name="T40" fmla="*/ 46 w 890"/>
                <a:gd name="T41" fmla="*/ 171 h 2393"/>
                <a:gd name="T42" fmla="*/ 20 w 890"/>
                <a:gd name="T43" fmla="*/ 86 h 2393"/>
                <a:gd name="T44" fmla="*/ 7 w 890"/>
                <a:gd name="T45" fmla="*/ 0 h 2393"/>
                <a:gd name="T46" fmla="*/ 7 w 890"/>
                <a:gd name="T47" fmla="*/ 0 h 2393"/>
                <a:gd name="T48" fmla="*/ 0 w 890"/>
                <a:gd name="T49" fmla="*/ 0 h 2393"/>
                <a:gd name="T50" fmla="*/ 0 w 890"/>
                <a:gd name="T51" fmla="*/ 0 h 2393"/>
                <a:gd name="T52" fmla="*/ 0 w 890"/>
                <a:gd name="T53" fmla="*/ 0 h 2393"/>
                <a:gd name="T54" fmla="*/ 7 w 890"/>
                <a:gd name="T55" fmla="*/ 72 h 2393"/>
                <a:gd name="T56" fmla="*/ 20 w 890"/>
                <a:gd name="T57" fmla="*/ 152 h 2393"/>
                <a:gd name="T58" fmla="*/ 40 w 890"/>
                <a:gd name="T59" fmla="*/ 224 h 2393"/>
                <a:gd name="T60" fmla="*/ 60 w 890"/>
                <a:gd name="T61" fmla="*/ 297 h 2393"/>
                <a:gd name="T62" fmla="*/ 119 w 890"/>
                <a:gd name="T63" fmla="*/ 435 h 2393"/>
                <a:gd name="T64" fmla="*/ 185 w 890"/>
                <a:gd name="T65" fmla="*/ 574 h 2393"/>
                <a:gd name="T66" fmla="*/ 264 w 890"/>
                <a:gd name="T67" fmla="*/ 712 h 2393"/>
                <a:gd name="T68" fmla="*/ 343 w 890"/>
                <a:gd name="T69" fmla="*/ 850 h 2393"/>
                <a:gd name="T70" fmla="*/ 501 w 890"/>
                <a:gd name="T71" fmla="*/ 1114 h 2393"/>
                <a:gd name="T72" fmla="*/ 501 w 890"/>
                <a:gd name="T73" fmla="*/ 1114 h 2393"/>
                <a:gd name="T74" fmla="*/ 580 w 890"/>
                <a:gd name="T75" fmla="*/ 1266 h 2393"/>
                <a:gd name="T76" fmla="*/ 613 w 890"/>
                <a:gd name="T77" fmla="*/ 1338 h 2393"/>
                <a:gd name="T78" fmla="*/ 640 w 890"/>
                <a:gd name="T79" fmla="*/ 1417 h 2393"/>
                <a:gd name="T80" fmla="*/ 666 w 890"/>
                <a:gd name="T81" fmla="*/ 1497 h 2393"/>
                <a:gd name="T82" fmla="*/ 686 w 890"/>
                <a:gd name="T83" fmla="*/ 1582 h 2393"/>
                <a:gd name="T84" fmla="*/ 699 w 890"/>
                <a:gd name="T85" fmla="*/ 1675 h 2393"/>
                <a:gd name="T86" fmla="*/ 712 w 890"/>
                <a:gd name="T87" fmla="*/ 1780 h 2393"/>
                <a:gd name="T88" fmla="*/ 712 w 890"/>
                <a:gd name="T89" fmla="*/ 1780 h 2393"/>
                <a:gd name="T90" fmla="*/ 719 w 890"/>
                <a:gd name="T91" fmla="*/ 1866 h 2393"/>
                <a:gd name="T92" fmla="*/ 725 w 890"/>
                <a:gd name="T93" fmla="*/ 1952 h 2393"/>
                <a:gd name="T94" fmla="*/ 719 w 890"/>
                <a:gd name="T95" fmla="*/ 2103 h 2393"/>
                <a:gd name="T96" fmla="*/ 699 w 890"/>
                <a:gd name="T97" fmla="*/ 2248 h 2393"/>
                <a:gd name="T98" fmla="*/ 673 w 890"/>
                <a:gd name="T99" fmla="*/ 2393 h 2393"/>
                <a:gd name="T100" fmla="*/ 673 w 890"/>
                <a:gd name="T101" fmla="*/ 2393 h 2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90" h="2393">
                  <a:moveTo>
                    <a:pt x="673" y="2393"/>
                  </a:moveTo>
                  <a:lnTo>
                    <a:pt x="673" y="2393"/>
                  </a:lnTo>
                  <a:lnTo>
                    <a:pt x="884" y="2387"/>
                  </a:lnTo>
                  <a:lnTo>
                    <a:pt x="884" y="2387"/>
                  </a:lnTo>
                  <a:lnTo>
                    <a:pt x="890" y="2268"/>
                  </a:lnTo>
                  <a:lnTo>
                    <a:pt x="884" y="2143"/>
                  </a:lnTo>
                  <a:lnTo>
                    <a:pt x="870" y="2024"/>
                  </a:lnTo>
                  <a:lnTo>
                    <a:pt x="851" y="1905"/>
                  </a:lnTo>
                  <a:lnTo>
                    <a:pt x="851" y="1905"/>
                  </a:lnTo>
                  <a:lnTo>
                    <a:pt x="818" y="1734"/>
                  </a:lnTo>
                  <a:lnTo>
                    <a:pt x="778" y="1563"/>
                  </a:lnTo>
                  <a:lnTo>
                    <a:pt x="719" y="1398"/>
                  </a:lnTo>
                  <a:lnTo>
                    <a:pt x="646" y="1233"/>
                  </a:lnTo>
                  <a:lnTo>
                    <a:pt x="646" y="1233"/>
                  </a:lnTo>
                  <a:lnTo>
                    <a:pt x="567" y="1075"/>
                  </a:lnTo>
                  <a:lnTo>
                    <a:pt x="468" y="930"/>
                  </a:lnTo>
                  <a:lnTo>
                    <a:pt x="277" y="633"/>
                  </a:lnTo>
                  <a:lnTo>
                    <a:pt x="185" y="481"/>
                  </a:lnTo>
                  <a:lnTo>
                    <a:pt x="106" y="330"/>
                  </a:lnTo>
                  <a:lnTo>
                    <a:pt x="73" y="250"/>
                  </a:lnTo>
                  <a:lnTo>
                    <a:pt x="46" y="171"/>
                  </a:lnTo>
                  <a:lnTo>
                    <a:pt x="20" y="86"/>
                  </a:lnTo>
                  <a:lnTo>
                    <a:pt x="7" y="0"/>
                  </a:lnTo>
                  <a:lnTo>
                    <a:pt x="7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7" y="72"/>
                  </a:lnTo>
                  <a:lnTo>
                    <a:pt x="20" y="152"/>
                  </a:lnTo>
                  <a:lnTo>
                    <a:pt x="40" y="224"/>
                  </a:lnTo>
                  <a:lnTo>
                    <a:pt x="60" y="297"/>
                  </a:lnTo>
                  <a:lnTo>
                    <a:pt x="119" y="435"/>
                  </a:lnTo>
                  <a:lnTo>
                    <a:pt x="185" y="574"/>
                  </a:lnTo>
                  <a:lnTo>
                    <a:pt x="264" y="712"/>
                  </a:lnTo>
                  <a:lnTo>
                    <a:pt x="343" y="850"/>
                  </a:lnTo>
                  <a:lnTo>
                    <a:pt x="501" y="1114"/>
                  </a:lnTo>
                  <a:lnTo>
                    <a:pt x="501" y="1114"/>
                  </a:lnTo>
                  <a:lnTo>
                    <a:pt x="580" y="1266"/>
                  </a:lnTo>
                  <a:lnTo>
                    <a:pt x="613" y="1338"/>
                  </a:lnTo>
                  <a:lnTo>
                    <a:pt x="640" y="1417"/>
                  </a:lnTo>
                  <a:lnTo>
                    <a:pt x="666" y="1497"/>
                  </a:lnTo>
                  <a:lnTo>
                    <a:pt x="686" y="1582"/>
                  </a:lnTo>
                  <a:lnTo>
                    <a:pt x="699" y="1675"/>
                  </a:lnTo>
                  <a:lnTo>
                    <a:pt x="712" y="1780"/>
                  </a:lnTo>
                  <a:lnTo>
                    <a:pt x="712" y="1780"/>
                  </a:lnTo>
                  <a:lnTo>
                    <a:pt x="719" y="1866"/>
                  </a:lnTo>
                  <a:lnTo>
                    <a:pt x="725" y="1952"/>
                  </a:lnTo>
                  <a:lnTo>
                    <a:pt x="719" y="2103"/>
                  </a:lnTo>
                  <a:lnTo>
                    <a:pt x="699" y="2248"/>
                  </a:lnTo>
                  <a:lnTo>
                    <a:pt x="673" y="2393"/>
                  </a:lnTo>
                  <a:lnTo>
                    <a:pt x="673" y="2393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Freeform 13"/>
            <p:cNvSpPr>
              <a:spLocks/>
            </p:cNvSpPr>
            <p:nvPr/>
          </p:nvSpPr>
          <p:spPr bwMode="auto">
            <a:xfrm>
              <a:off x="2233" y="2147"/>
              <a:ext cx="363" cy="251"/>
            </a:xfrm>
            <a:custGeom>
              <a:avLst/>
              <a:gdLst>
                <a:gd name="T0" fmla="*/ 0 w 363"/>
                <a:gd name="T1" fmla="*/ 7 h 251"/>
                <a:gd name="T2" fmla="*/ 0 w 363"/>
                <a:gd name="T3" fmla="*/ 7 h 251"/>
                <a:gd name="T4" fmla="*/ 46 w 363"/>
                <a:gd name="T5" fmla="*/ 53 h 251"/>
                <a:gd name="T6" fmla="*/ 92 w 363"/>
                <a:gd name="T7" fmla="*/ 92 h 251"/>
                <a:gd name="T8" fmla="*/ 145 w 363"/>
                <a:gd name="T9" fmla="*/ 132 h 251"/>
                <a:gd name="T10" fmla="*/ 198 w 363"/>
                <a:gd name="T11" fmla="*/ 165 h 251"/>
                <a:gd name="T12" fmla="*/ 198 w 363"/>
                <a:gd name="T13" fmla="*/ 165 h 251"/>
                <a:gd name="T14" fmla="*/ 251 w 363"/>
                <a:gd name="T15" fmla="*/ 198 h 251"/>
                <a:gd name="T16" fmla="*/ 310 w 363"/>
                <a:gd name="T17" fmla="*/ 224 h 251"/>
                <a:gd name="T18" fmla="*/ 310 w 363"/>
                <a:gd name="T19" fmla="*/ 224 h 251"/>
                <a:gd name="T20" fmla="*/ 323 w 363"/>
                <a:gd name="T21" fmla="*/ 237 h 251"/>
                <a:gd name="T22" fmla="*/ 330 w 363"/>
                <a:gd name="T23" fmla="*/ 251 h 251"/>
                <a:gd name="T24" fmla="*/ 343 w 363"/>
                <a:gd name="T25" fmla="*/ 251 h 251"/>
                <a:gd name="T26" fmla="*/ 343 w 363"/>
                <a:gd name="T27" fmla="*/ 251 h 251"/>
                <a:gd name="T28" fmla="*/ 356 w 363"/>
                <a:gd name="T29" fmla="*/ 251 h 251"/>
                <a:gd name="T30" fmla="*/ 363 w 363"/>
                <a:gd name="T31" fmla="*/ 244 h 251"/>
                <a:gd name="T32" fmla="*/ 363 w 363"/>
                <a:gd name="T33" fmla="*/ 237 h 251"/>
                <a:gd name="T34" fmla="*/ 363 w 363"/>
                <a:gd name="T35" fmla="*/ 224 h 251"/>
                <a:gd name="T36" fmla="*/ 349 w 363"/>
                <a:gd name="T37" fmla="*/ 204 h 251"/>
                <a:gd name="T38" fmla="*/ 343 w 363"/>
                <a:gd name="T39" fmla="*/ 191 h 251"/>
                <a:gd name="T40" fmla="*/ 343 w 363"/>
                <a:gd name="T41" fmla="*/ 191 h 251"/>
                <a:gd name="T42" fmla="*/ 290 w 363"/>
                <a:gd name="T43" fmla="*/ 185 h 251"/>
                <a:gd name="T44" fmla="*/ 244 w 363"/>
                <a:gd name="T45" fmla="*/ 165 h 251"/>
                <a:gd name="T46" fmla="*/ 165 w 363"/>
                <a:gd name="T47" fmla="*/ 119 h 251"/>
                <a:gd name="T48" fmla="*/ 165 w 363"/>
                <a:gd name="T49" fmla="*/ 119 h 251"/>
                <a:gd name="T50" fmla="*/ 79 w 363"/>
                <a:gd name="T51" fmla="*/ 66 h 251"/>
                <a:gd name="T52" fmla="*/ 40 w 363"/>
                <a:gd name="T53" fmla="*/ 33 h 251"/>
                <a:gd name="T54" fmla="*/ 7 w 363"/>
                <a:gd name="T55" fmla="*/ 0 h 251"/>
                <a:gd name="T56" fmla="*/ 7 w 363"/>
                <a:gd name="T57" fmla="*/ 0 h 251"/>
                <a:gd name="T58" fmla="*/ 0 w 363"/>
                <a:gd name="T59" fmla="*/ 7 h 251"/>
                <a:gd name="T60" fmla="*/ 0 w 363"/>
                <a:gd name="T61" fmla="*/ 7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63" h="251">
                  <a:moveTo>
                    <a:pt x="0" y="7"/>
                  </a:moveTo>
                  <a:lnTo>
                    <a:pt x="0" y="7"/>
                  </a:lnTo>
                  <a:lnTo>
                    <a:pt x="46" y="53"/>
                  </a:lnTo>
                  <a:lnTo>
                    <a:pt x="92" y="92"/>
                  </a:lnTo>
                  <a:lnTo>
                    <a:pt x="145" y="132"/>
                  </a:lnTo>
                  <a:lnTo>
                    <a:pt x="198" y="165"/>
                  </a:lnTo>
                  <a:lnTo>
                    <a:pt x="198" y="165"/>
                  </a:lnTo>
                  <a:lnTo>
                    <a:pt x="251" y="198"/>
                  </a:lnTo>
                  <a:lnTo>
                    <a:pt x="310" y="224"/>
                  </a:lnTo>
                  <a:lnTo>
                    <a:pt x="310" y="224"/>
                  </a:lnTo>
                  <a:lnTo>
                    <a:pt x="323" y="237"/>
                  </a:lnTo>
                  <a:lnTo>
                    <a:pt x="330" y="251"/>
                  </a:lnTo>
                  <a:lnTo>
                    <a:pt x="343" y="251"/>
                  </a:lnTo>
                  <a:lnTo>
                    <a:pt x="343" y="251"/>
                  </a:lnTo>
                  <a:lnTo>
                    <a:pt x="356" y="251"/>
                  </a:lnTo>
                  <a:lnTo>
                    <a:pt x="363" y="244"/>
                  </a:lnTo>
                  <a:lnTo>
                    <a:pt x="363" y="237"/>
                  </a:lnTo>
                  <a:lnTo>
                    <a:pt x="363" y="224"/>
                  </a:lnTo>
                  <a:lnTo>
                    <a:pt x="349" y="204"/>
                  </a:lnTo>
                  <a:lnTo>
                    <a:pt x="343" y="191"/>
                  </a:lnTo>
                  <a:lnTo>
                    <a:pt x="343" y="191"/>
                  </a:lnTo>
                  <a:lnTo>
                    <a:pt x="290" y="185"/>
                  </a:lnTo>
                  <a:lnTo>
                    <a:pt x="244" y="165"/>
                  </a:lnTo>
                  <a:lnTo>
                    <a:pt x="165" y="119"/>
                  </a:lnTo>
                  <a:lnTo>
                    <a:pt x="165" y="119"/>
                  </a:lnTo>
                  <a:lnTo>
                    <a:pt x="79" y="66"/>
                  </a:lnTo>
                  <a:lnTo>
                    <a:pt x="40" y="33"/>
                  </a:lnTo>
                  <a:lnTo>
                    <a:pt x="7" y="0"/>
                  </a:lnTo>
                  <a:lnTo>
                    <a:pt x="7" y="0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Freeform 14"/>
            <p:cNvSpPr>
              <a:spLocks/>
            </p:cNvSpPr>
            <p:nvPr/>
          </p:nvSpPr>
          <p:spPr bwMode="auto">
            <a:xfrm>
              <a:off x="2820" y="2193"/>
              <a:ext cx="132" cy="686"/>
            </a:xfrm>
            <a:custGeom>
              <a:avLst/>
              <a:gdLst>
                <a:gd name="T0" fmla="*/ 125 w 132"/>
                <a:gd name="T1" fmla="*/ 0 h 686"/>
                <a:gd name="T2" fmla="*/ 125 w 132"/>
                <a:gd name="T3" fmla="*/ 0 h 686"/>
                <a:gd name="T4" fmla="*/ 92 w 132"/>
                <a:gd name="T5" fmla="*/ 79 h 686"/>
                <a:gd name="T6" fmla="*/ 59 w 132"/>
                <a:gd name="T7" fmla="*/ 158 h 686"/>
                <a:gd name="T8" fmla="*/ 33 w 132"/>
                <a:gd name="T9" fmla="*/ 251 h 686"/>
                <a:gd name="T10" fmla="*/ 13 w 132"/>
                <a:gd name="T11" fmla="*/ 337 h 686"/>
                <a:gd name="T12" fmla="*/ 0 w 132"/>
                <a:gd name="T13" fmla="*/ 429 h 686"/>
                <a:gd name="T14" fmla="*/ 0 w 132"/>
                <a:gd name="T15" fmla="*/ 515 h 686"/>
                <a:gd name="T16" fmla="*/ 6 w 132"/>
                <a:gd name="T17" fmla="*/ 554 h 686"/>
                <a:gd name="T18" fmla="*/ 19 w 132"/>
                <a:gd name="T19" fmla="*/ 600 h 686"/>
                <a:gd name="T20" fmla="*/ 39 w 132"/>
                <a:gd name="T21" fmla="*/ 640 h 686"/>
                <a:gd name="T22" fmla="*/ 59 w 132"/>
                <a:gd name="T23" fmla="*/ 673 h 686"/>
                <a:gd name="T24" fmla="*/ 59 w 132"/>
                <a:gd name="T25" fmla="*/ 673 h 686"/>
                <a:gd name="T26" fmla="*/ 72 w 132"/>
                <a:gd name="T27" fmla="*/ 686 h 686"/>
                <a:gd name="T28" fmla="*/ 85 w 132"/>
                <a:gd name="T29" fmla="*/ 686 h 686"/>
                <a:gd name="T30" fmla="*/ 92 w 132"/>
                <a:gd name="T31" fmla="*/ 673 h 686"/>
                <a:gd name="T32" fmla="*/ 99 w 132"/>
                <a:gd name="T33" fmla="*/ 660 h 686"/>
                <a:gd name="T34" fmla="*/ 99 w 132"/>
                <a:gd name="T35" fmla="*/ 660 h 686"/>
                <a:gd name="T36" fmla="*/ 59 w 132"/>
                <a:gd name="T37" fmla="*/ 508 h 686"/>
                <a:gd name="T38" fmla="*/ 46 w 132"/>
                <a:gd name="T39" fmla="*/ 435 h 686"/>
                <a:gd name="T40" fmla="*/ 46 w 132"/>
                <a:gd name="T41" fmla="*/ 356 h 686"/>
                <a:gd name="T42" fmla="*/ 46 w 132"/>
                <a:gd name="T43" fmla="*/ 356 h 686"/>
                <a:gd name="T44" fmla="*/ 52 w 132"/>
                <a:gd name="T45" fmla="*/ 271 h 686"/>
                <a:gd name="T46" fmla="*/ 72 w 132"/>
                <a:gd name="T47" fmla="*/ 178 h 686"/>
                <a:gd name="T48" fmla="*/ 132 w 132"/>
                <a:gd name="T49" fmla="*/ 7 h 686"/>
                <a:gd name="T50" fmla="*/ 132 w 132"/>
                <a:gd name="T51" fmla="*/ 7 h 686"/>
                <a:gd name="T52" fmla="*/ 125 w 132"/>
                <a:gd name="T53" fmla="*/ 0 h 686"/>
                <a:gd name="T54" fmla="*/ 125 w 132"/>
                <a:gd name="T55" fmla="*/ 0 h 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32" h="686">
                  <a:moveTo>
                    <a:pt x="125" y="0"/>
                  </a:moveTo>
                  <a:lnTo>
                    <a:pt x="125" y="0"/>
                  </a:lnTo>
                  <a:lnTo>
                    <a:pt x="92" y="79"/>
                  </a:lnTo>
                  <a:lnTo>
                    <a:pt x="59" y="158"/>
                  </a:lnTo>
                  <a:lnTo>
                    <a:pt x="33" y="251"/>
                  </a:lnTo>
                  <a:lnTo>
                    <a:pt x="13" y="337"/>
                  </a:lnTo>
                  <a:lnTo>
                    <a:pt x="0" y="429"/>
                  </a:lnTo>
                  <a:lnTo>
                    <a:pt x="0" y="515"/>
                  </a:lnTo>
                  <a:lnTo>
                    <a:pt x="6" y="554"/>
                  </a:lnTo>
                  <a:lnTo>
                    <a:pt x="19" y="600"/>
                  </a:lnTo>
                  <a:lnTo>
                    <a:pt x="39" y="640"/>
                  </a:lnTo>
                  <a:lnTo>
                    <a:pt x="59" y="673"/>
                  </a:lnTo>
                  <a:lnTo>
                    <a:pt x="59" y="673"/>
                  </a:lnTo>
                  <a:lnTo>
                    <a:pt x="72" y="686"/>
                  </a:lnTo>
                  <a:lnTo>
                    <a:pt x="85" y="686"/>
                  </a:lnTo>
                  <a:lnTo>
                    <a:pt x="92" y="673"/>
                  </a:lnTo>
                  <a:lnTo>
                    <a:pt x="99" y="660"/>
                  </a:lnTo>
                  <a:lnTo>
                    <a:pt x="99" y="660"/>
                  </a:lnTo>
                  <a:lnTo>
                    <a:pt x="59" y="508"/>
                  </a:lnTo>
                  <a:lnTo>
                    <a:pt x="46" y="435"/>
                  </a:lnTo>
                  <a:lnTo>
                    <a:pt x="46" y="356"/>
                  </a:lnTo>
                  <a:lnTo>
                    <a:pt x="46" y="356"/>
                  </a:lnTo>
                  <a:lnTo>
                    <a:pt x="52" y="271"/>
                  </a:lnTo>
                  <a:lnTo>
                    <a:pt x="72" y="178"/>
                  </a:lnTo>
                  <a:lnTo>
                    <a:pt x="132" y="7"/>
                  </a:lnTo>
                  <a:lnTo>
                    <a:pt x="132" y="7"/>
                  </a:lnTo>
                  <a:lnTo>
                    <a:pt x="12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Freeform 15"/>
            <p:cNvSpPr>
              <a:spLocks/>
            </p:cNvSpPr>
            <p:nvPr/>
          </p:nvSpPr>
          <p:spPr bwMode="auto">
            <a:xfrm>
              <a:off x="3050" y="1653"/>
              <a:ext cx="370" cy="1786"/>
            </a:xfrm>
            <a:custGeom>
              <a:avLst/>
              <a:gdLst>
                <a:gd name="T0" fmla="*/ 370 w 370"/>
                <a:gd name="T1" fmla="*/ 0 h 1786"/>
                <a:gd name="T2" fmla="*/ 370 w 370"/>
                <a:gd name="T3" fmla="*/ 0 h 1786"/>
                <a:gd name="T4" fmla="*/ 304 w 370"/>
                <a:gd name="T5" fmla="*/ 105 h 1786"/>
                <a:gd name="T6" fmla="*/ 251 w 370"/>
                <a:gd name="T7" fmla="*/ 211 h 1786"/>
                <a:gd name="T8" fmla="*/ 198 w 370"/>
                <a:gd name="T9" fmla="*/ 316 h 1786"/>
                <a:gd name="T10" fmla="*/ 152 w 370"/>
                <a:gd name="T11" fmla="*/ 422 h 1786"/>
                <a:gd name="T12" fmla="*/ 119 w 370"/>
                <a:gd name="T13" fmla="*/ 534 h 1786"/>
                <a:gd name="T14" fmla="*/ 86 w 370"/>
                <a:gd name="T15" fmla="*/ 646 h 1786"/>
                <a:gd name="T16" fmla="*/ 53 w 370"/>
                <a:gd name="T17" fmla="*/ 758 h 1786"/>
                <a:gd name="T18" fmla="*/ 33 w 370"/>
                <a:gd name="T19" fmla="*/ 870 h 1786"/>
                <a:gd name="T20" fmla="*/ 33 w 370"/>
                <a:gd name="T21" fmla="*/ 870 h 1786"/>
                <a:gd name="T22" fmla="*/ 20 w 370"/>
                <a:gd name="T23" fmla="*/ 975 h 1786"/>
                <a:gd name="T24" fmla="*/ 14 w 370"/>
                <a:gd name="T25" fmla="*/ 1074 h 1786"/>
                <a:gd name="T26" fmla="*/ 0 w 370"/>
                <a:gd name="T27" fmla="*/ 1279 h 1786"/>
                <a:gd name="T28" fmla="*/ 0 w 370"/>
                <a:gd name="T29" fmla="*/ 1279 h 1786"/>
                <a:gd name="T30" fmla="*/ 0 w 370"/>
                <a:gd name="T31" fmla="*/ 1397 h 1786"/>
                <a:gd name="T32" fmla="*/ 7 w 370"/>
                <a:gd name="T33" fmla="*/ 1523 h 1786"/>
                <a:gd name="T34" fmla="*/ 20 w 370"/>
                <a:gd name="T35" fmla="*/ 1641 h 1786"/>
                <a:gd name="T36" fmla="*/ 40 w 370"/>
                <a:gd name="T37" fmla="*/ 1760 h 1786"/>
                <a:gd name="T38" fmla="*/ 40 w 370"/>
                <a:gd name="T39" fmla="*/ 1760 h 1786"/>
                <a:gd name="T40" fmla="*/ 47 w 370"/>
                <a:gd name="T41" fmla="*/ 1773 h 1786"/>
                <a:gd name="T42" fmla="*/ 60 w 370"/>
                <a:gd name="T43" fmla="*/ 1780 h 1786"/>
                <a:gd name="T44" fmla="*/ 73 w 370"/>
                <a:gd name="T45" fmla="*/ 1786 h 1786"/>
                <a:gd name="T46" fmla="*/ 93 w 370"/>
                <a:gd name="T47" fmla="*/ 1780 h 1786"/>
                <a:gd name="T48" fmla="*/ 112 w 370"/>
                <a:gd name="T49" fmla="*/ 1773 h 1786"/>
                <a:gd name="T50" fmla="*/ 132 w 370"/>
                <a:gd name="T51" fmla="*/ 1760 h 1786"/>
                <a:gd name="T52" fmla="*/ 145 w 370"/>
                <a:gd name="T53" fmla="*/ 1753 h 1786"/>
                <a:gd name="T54" fmla="*/ 152 w 370"/>
                <a:gd name="T55" fmla="*/ 1734 h 1786"/>
                <a:gd name="T56" fmla="*/ 152 w 370"/>
                <a:gd name="T57" fmla="*/ 1734 h 1786"/>
                <a:gd name="T58" fmla="*/ 152 w 370"/>
                <a:gd name="T59" fmla="*/ 1688 h 1786"/>
                <a:gd name="T60" fmla="*/ 145 w 370"/>
                <a:gd name="T61" fmla="*/ 1635 h 1786"/>
                <a:gd name="T62" fmla="*/ 119 w 370"/>
                <a:gd name="T63" fmla="*/ 1536 h 1786"/>
                <a:gd name="T64" fmla="*/ 93 w 370"/>
                <a:gd name="T65" fmla="*/ 1430 h 1786"/>
                <a:gd name="T66" fmla="*/ 80 w 370"/>
                <a:gd name="T67" fmla="*/ 1384 h 1786"/>
                <a:gd name="T68" fmla="*/ 73 w 370"/>
                <a:gd name="T69" fmla="*/ 1331 h 1786"/>
                <a:gd name="T70" fmla="*/ 73 w 370"/>
                <a:gd name="T71" fmla="*/ 1331 h 1786"/>
                <a:gd name="T72" fmla="*/ 73 w 370"/>
                <a:gd name="T73" fmla="*/ 1127 h 1786"/>
                <a:gd name="T74" fmla="*/ 80 w 370"/>
                <a:gd name="T75" fmla="*/ 929 h 1786"/>
                <a:gd name="T76" fmla="*/ 80 w 370"/>
                <a:gd name="T77" fmla="*/ 929 h 1786"/>
                <a:gd name="T78" fmla="*/ 93 w 370"/>
                <a:gd name="T79" fmla="*/ 804 h 1786"/>
                <a:gd name="T80" fmla="*/ 112 w 370"/>
                <a:gd name="T81" fmla="*/ 685 h 1786"/>
                <a:gd name="T82" fmla="*/ 132 w 370"/>
                <a:gd name="T83" fmla="*/ 567 h 1786"/>
                <a:gd name="T84" fmla="*/ 165 w 370"/>
                <a:gd name="T85" fmla="*/ 448 h 1786"/>
                <a:gd name="T86" fmla="*/ 205 w 370"/>
                <a:gd name="T87" fmla="*/ 336 h 1786"/>
                <a:gd name="T88" fmla="*/ 251 w 370"/>
                <a:gd name="T89" fmla="*/ 224 h 1786"/>
                <a:gd name="T90" fmla="*/ 304 w 370"/>
                <a:gd name="T91" fmla="*/ 112 h 1786"/>
                <a:gd name="T92" fmla="*/ 370 w 370"/>
                <a:gd name="T93" fmla="*/ 0 h 1786"/>
                <a:gd name="T94" fmla="*/ 370 w 370"/>
                <a:gd name="T95" fmla="*/ 0 h 1786"/>
                <a:gd name="T96" fmla="*/ 370 w 370"/>
                <a:gd name="T97" fmla="*/ 0 h 1786"/>
                <a:gd name="T98" fmla="*/ 370 w 370"/>
                <a:gd name="T99" fmla="*/ 0 h 1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70" h="1786">
                  <a:moveTo>
                    <a:pt x="370" y="0"/>
                  </a:moveTo>
                  <a:lnTo>
                    <a:pt x="370" y="0"/>
                  </a:lnTo>
                  <a:lnTo>
                    <a:pt x="304" y="105"/>
                  </a:lnTo>
                  <a:lnTo>
                    <a:pt x="251" y="211"/>
                  </a:lnTo>
                  <a:lnTo>
                    <a:pt x="198" y="316"/>
                  </a:lnTo>
                  <a:lnTo>
                    <a:pt x="152" y="422"/>
                  </a:lnTo>
                  <a:lnTo>
                    <a:pt x="119" y="534"/>
                  </a:lnTo>
                  <a:lnTo>
                    <a:pt x="86" y="646"/>
                  </a:lnTo>
                  <a:lnTo>
                    <a:pt x="53" y="758"/>
                  </a:lnTo>
                  <a:lnTo>
                    <a:pt x="33" y="870"/>
                  </a:lnTo>
                  <a:lnTo>
                    <a:pt x="33" y="870"/>
                  </a:lnTo>
                  <a:lnTo>
                    <a:pt x="20" y="975"/>
                  </a:lnTo>
                  <a:lnTo>
                    <a:pt x="14" y="1074"/>
                  </a:lnTo>
                  <a:lnTo>
                    <a:pt x="0" y="1279"/>
                  </a:lnTo>
                  <a:lnTo>
                    <a:pt x="0" y="1279"/>
                  </a:lnTo>
                  <a:lnTo>
                    <a:pt x="0" y="1397"/>
                  </a:lnTo>
                  <a:lnTo>
                    <a:pt x="7" y="1523"/>
                  </a:lnTo>
                  <a:lnTo>
                    <a:pt x="20" y="1641"/>
                  </a:lnTo>
                  <a:lnTo>
                    <a:pt x="40" y="1760"/>
                  </a:lnTo>
                  <a:lnTo>
                    <a:pt x="40" y="1760"/>
                  </a:lnTo>
                  <a:lnTo>
                    <a:pt x="47" y="1773"/>
                  </a:lnTo>
                  <a:lnTo>
                    <a:pt x="60" y="1780"/>
                  </a:lnTo>
                  <a:lnTo>
                    <a:pt x="73" y="1786"/>
                  </a:lnTo>
                  <a:lnTo>
                    <a:pt x="93" y="1780"/>
                  </a:lnTo>
                  <a:lnTo>
                    <a:pt x="112" y="1773"/>
                  </a:lnTo>
                  <a:lnTo>
                    <a:pt x="132" y="1760"/>
                  </a:lnTo>
                  <a:lnTo>
                    <a:pt x="145" y="1753"/>
                  </a:lnTo>
                  <a:lnTo>
                    <a:pt x="152" y="1734"/>
                  </a:lnTo>
                  <a:lnTo>
                    <a:pt x="152" y="1734"/>
                  </a:lnTo>
                  <a:lnTo>
                    <a:pt x="152" y="1688"/>
                  </a:lnTo>
                  <a:lnTo>
                    <a:pt x="145" y="1635"/>
                  </a:lnTo>
                  <a:lnTo>
                    <a:pt x="119" y="1536"/>
                  </a:lnTo>
                  <a:lnTo>
                    <a:pt x="93" y="1430"/>
                  </a:lnTo>
                  <a:lnTo>
                    <a:pt x="80" y="1384"/>
                  </a:lnTo>
                  <a:lnTo>
                    <a:pt x="73" y="1331"/>
                  </a:lnTo>
                  <a:lnTo>
                    <a:pt x="73" y="1331"/>
                  </a:lnTo>
                  <a:lnTo>
                    <a:pt x="73" y="1127"/>
                  </a:lnTo>
                  <a:lnTo>
                    <a:pt x="80" y="929"/>
                  </a:lnTo>
                  <a:lnTo>
                    <a:pt x="80" y="929"/>
                  </a:lnTo>
                  <a:lnTo>
                    <a:pt x="93" y="804"/>
                  </a:lnTo>
                  <a:lnTo>
                    <a:pt x="112" y="685"/>
                  </a:lnTo>
                  <a:lnTo>
                    <a:pt x="132" y="567"/>
                  </a:lnTo>
                  <a:lnTo>
                    <a:pt x="165" y="448"/>
                  </a:lnTo>
                  <a:lnTo>
                    <a:pt x="205" y="336"/>
                  </a:lnTo>
                  <a:lnTo>
                    <a:pt x="251" y="224"/>
                  </a:lnTo>
                  <a:lnTo>
                    <a:pt x="304" y="112"/>
                  </a:lnTo>
                  <a:lnTo>
                    <a:pt x="370" y="0"/>
                  </a:lnTo>
                  <a:lnTo>
                    <a:pt x="370" y="0"/>
                  </a:lnTo>
                  <a:lnTo>
                    <a:pt x="370" y="0"/>
                  </a:lnTo>
                  <a:lnTo>
                    <a:pt x="370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Freeform 16"/>
            <p:cNvSpPr>
              <a:spLocks/>
            </p:cNvSpPr>
            <p:nvPr/>
          </p:nvSpPr>
          <p:spPr bwMode="auto">
            <a:xfrm>
              <a:off x="3037" y="1817"/>
              <a:ext cx="73" cy="726"/>
            </a:xfrm>
            <a:custGeom>
              <a:avLst/>
              <a:gdLst>
                <a:gd name="T0" fmla="*/ 0 w 73"/>
                <a:gd name="T1" fmla="*/ 0 h 726"/>
                <a:gd name="T2" fmla="*/ 0 w 73"/>
                <a:gd name="T3" fmla="*/ 0 h 726"/>
                <a:gd name="T4" fmla="*/ 33 w 73"/>
                <a:gd name="T5" fmla="*/ 363 h 726"/>
                <a:gd name="T6" fmla="*/ 66 w 73"/>
                <a:gd name="T7" fmla="*/ 726 h 726"/>
                <a:gd name="T8" fmla="*/ 66 w 73"/>
                <a:gd name="T9" fmla="*/ 726 h 726"/>
                <a:gd name="T10" fmla="*/ 66 w 73"/>
                <a:gd name="T11" fmla="*/ 726 h 726"/>
                <a:gd name="T12" fmla="*/ 73 w 73"/>
                <a:gd name="T13" fmla="*/ 726 h 726"/>
                <a:gd name="T14" fmla="*/ 73 w 73"/>
                <a:gd name="T15" fmla="*/ 726 h 726"/>
                <a:gd name="T16" fmla="*/ 73 w 73"/>
                <a:gd name="T17" fmla="*/ 633 h 726"/>
                <a:gd name="T18" fmla="*/ 73 w 73"/>
                <a:gd name="T19" fmla="*/ 548 h 726"/>
                <a:gd name="T20" fmla="*/ 60 w 73"/>
                <a:gd name="T21" fmla="*/ 363 h 726"/>
                <a:gd name="T22" fmla="*/ 33 w 73"/>
                <a:gd name="T23" fmla="*/ 185 h 726"/>
                <a:gd name="T24" fmla="*/ 0 w 73"/>
                <a:gd name="T25" fmla="*/ 0 h 726"/>
                <a:gd name="T26" fmla="*/ 0 w 73"/>
                <a:gd name="T27" fmla="*/ 0 h 726"/>
                <a:gd name="T28" fmla="*/ 0 w 73"/>
                <a:gd name="T29" fmla="*/ 0 h 726"/>
                <a:gd name="T30" fmla="*/ 0 w 73"/>
                <a:gd name="T31" fmla="*/ 0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3" h="726">
                  <a:moveTo>
                    <a:pt x="0" y="0"/>
                  </a:moveTo>
                  <a:lnTo>
                    <a:pt x="0" y="0"/>
                  </a:lnTo>
                  <a:lnTo>
                    <a:pt x="33" y="363"/>
                  </a:lnTo>
                  <a:lnTo>
                    <a:pt x="66" y="726"/>
                  </a:lnTo>
                  <a:lnTo>
                    <a:pt x="66" y="726"/>
                  </a:lnTo>
                  <a:lnTo>
                    <a:pt x="66" y="726"/>
                  </a:lnTo>
                  <a:lnTo>
                    <a:pt x="73" y="726"/>
                  </a:lnTo>
                  <a:lnTo>
                    <a:pt x="73" y="726"/>
                  </a:lnTo>
                  <a:lnTo>
                    <a:pt x="73" y="633"/>
                  </a:lnTo>
                  <a:lnTo>
                    <a:pt x="73" y="548"/>
                  </a:lnTo>
                  <a:lnTo>
                    <a:pt x="60" y="363"/>
                  </a:lnTo>
                  <a:lnTo>
                    <a:pt x="33" y="18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Freeform 17"/>
            <p:cNvSpPr>
              <a:spLocks/>
            </p:cNvSpPr>
            <p:nvPr/>
          </p:nvSpPr>
          <p:spPr bwMode="auto">
            <a:xfrm>
              <a:off x="2833" y="1857"/>
              <a:ext cx="244" cy="237"/>
            </a:xfrm>
            <a:custGeom>
              <a:avLst/>
              <a:gdLst>
                <a:gd name="T0" fmla="*/ 0 w 244"/>
                <a:gd name="T1" fmla="*/ 7 h 237"/>
                <a:gd name="T2" fmla="*/ 0 w 244"/>
                <a:gd name="T3" fmla="*/ 7 h 237"/>
                <a:gd name="T4" fmla="*/ 59 w 244"/>
                <a:gd name="T5" fmla="*/ 46 h 237"/>
                <a:gd name="T6" fmla="*/ 105 w 244"/>
                <a:gd name="T7" fmla="*/ 86 h 237"/>
                <a:gd name="T8" fmla="*/ 178 w 244"/>
                <a:gd name="T9" fmla="*/ 165 h 237"/>
                <a:gd name="T10" fmla="*/ 244 w 244"/>
                <a:gd name="T11" fmla="*/ 237 h 237"/>
                <a:gd name="T12" fmla="*/ 244 w 244"/>
                <a:gd name="T13" fmla="*/ 237 h 237"/>
                <a:gd name="T14" fmla="*/ 244 w 244"/>
                <a:gd name="T15" fmla="*/ 218 h 237"/>
                <a:gd name="T16" fmla="*/ 237 w 244"/>
                <a:gd name="T17" fmla="*/ 204 h 237"/>
                <a:gd name="T18" fmla="*/ 217 w 244"/>
                <a:gd name="T19" fmla="*/ 171 h 237"/>
                <a:gd name="T20" fmla="*/ 165 w 244"/>
                <a:gd name="T21" fmla="*/ 112 h 237"/>
                <a:gd name="T22" fmla="*/ 165 w 244"/>
                <a:gd name="T23" fmla="*/ 112 h 237"/>
                <a:gd name="T24" fmla="*/ 125 w 244"/>
                <a:gd name="T25" fmla="*/ 86 h 237"/>
                <a:gd name="T26" fmla="*/ 86 w 244"/>
                <a:gd name="T27" fmla="*/ 53 h 237"/>
                <a:gd name="T28" fmla="*/ 6 w 244"/>
                <a:gd name="T29" fmla="*/ 0 h 237"/>
                <a:gd name="T30" fmla="*/ 6 w 244"/>
                <a:gd name="T31" fmla="*/ 0 h 237"/>
                <a:gd name="T32" fmla="*/ 0 w 244"/>
                <a:gd name="T33" fmla="*/ 0 h 237"/>
                <a:gd name="T34" fmla="*/ 0 w 244"/>
                <a:gd name="T35" fmla="*/ 7 h 237"/>
                <a:gd name="T36" fmla="*/ 0 w 244"/>
                <a:gd name="T37" fmla="*/ 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44" h="237">
                  <a:moveTo>
                    <a:pt x="0" y="7"/>
                  </a:moveTo>
                  <a:lnTo>
                    <a:pt x="0" y="7"/>
                  </a:lnTo>
                  <a:lnTo>
                    <a:pt x="59" y="46"/>
                  </a:lnTo>
                  <a:lnTo>
                    <a:pt x="105" y="86"/>
                  </a:lnTo>
                  <a:lnTo>
                    <a:pt x="178" y="165"/>
                  </a:lnTo>
                  <a:lnTo>
                    <a:pt x="244" y="237"/>
                  </a:lnTo>
                  <a:lnTo>
                    <a:pt x="244" y="237"/>
                  </a:lnTo>
                  <a:lnTo>
                    <a:pt x="244" y="218"/>
                  </a:lnTo>
                  <a:lnTo>
                    <a:pt x="237" y="204"/>
                  </a:lnTo>
                  <a:lnTo>
                    <a:pt x="217" y="171"/>
                  </a:lnTo>
                  <a:lnTo>
                    <a:pt x="165" y="112"/>
                  </a:lnTo>
                  <a:lnTo>
                    <a:pt x="165" y="112"/>
                  </a:lnTo>
                  <a:lnTo>
                    <a:pt x="125" y="86"/>
                  </a:lnTo>
                  <a:lnTo>
                    <a:pt x="86" y="53"/>
                  </a:lnTo>
                  <a:lnTo>
                    <a:pt x="6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auto">
            <a:xfrm>
              <a:off x="3123" y="2154"/>
              <a:ext cx="850" cy="1978"/>
            </a:xfrm>
            <a:custGeom>
              <a:avLst/>
              <a:gdLst>
                <a:gd name="T0" fmla="*/ 99 w 850"/>
                <a:gd name="T1" fmla="*/ 1978 h 1978"/>
                <a:gd name="T2" fmla="*/ 99 w 850"/>
                <a:gd name="T3" fmla="*/ 1978 h 1978"/>
                <a:gd name="T4" fmla="*/ 165 w 850"/>
                <a:gd name="T5" fmla="*/ 1978 h 1978"/>
                <a:gd name="T6" fmla="*/ 165 w 850"/>
                <a:gd name="T7" fmla="*/ 1978 h 1978"/>
                <a:gd name="T8" fmla="*/ 165 w 850"/>
                <a:gd name="T9" fmla="*/ 1951 h 1978"/>
                <a:gd name="T10" fmla="*/ 158 w 850"/>
                <a:gd name="T11" fmla="*/ 1879 h 1978"/>
                <a:gd name="T12" fmla="*/ 152 w 850"/>
                <a:gd name="T13" fmla="*/ 1787 h 1978"/>
                <a:gd name="T14" fmla="*/ 152 w 850"/>
                <a:gd name="T15" fmla="*/ 1688 h 1978"/>
                <a:gd name="T16" fmla="*/ 152 w 850"/>
                <a:gd name="T17" fmla="*/ 1688 h 1978"/>
                <a:gd name="T18" fmla="*/ 158 w 850"/>
                <a:gd name="T19" fmla="*/ 1516 h 1978"/>
                <a:gd name="T20" fmla="*/ 165 w 850"/>
                <a:gd name="T21" fmla="*/ 1384 h 1978"/>
                <a:gd name="T22" fmla="*/ 171 w 850"/>
                <a:gd name="T23" fmla="*/ 1252 h 1978"/>
                <a:gd name="T24" fmla="*/ 198 w 850"/>
                <a:gd name="T25" fmla="*/ 1081 h 1978"/>
                <a:gd name="T26" fmla="*/ 198 w 850"/>
                <a:gd name="T27" fmla="*/ 1081 h 1978"/>
                <a:gd name="T28" fmla="*/ 217 w 850"/>
                <a:gd name="T29" fmla="*/ 1008 h 1978"/>
                <a:gd name="T30" fmla="*/ 237 w 850"/>
                <a:gd name="T31" fmla="*/ 936 h 1978"/>
                <a:gd name="T32" fmla="*/ 257 w 850"/>
                <a:gd name="T33" fmla="*/ 863 h 1978"/>
                <a:gd name="T34" fmla="*/ 290 w 850"/>
                <a:gd name="T35" fmla="*/ 791 h 1978"/>
                <a:gd name="T36" fmla="*/ 356 w 850"/>
                <a:gd name="T37" fmla="*/ 646 h 1978"/>
                <a:gd name="T38" fmla="*/ 442 w 850"/>
                <a:gd name="T39" fmla="*/ 501 h 1978"/>
                <a:gd name="T40" fmla="*/ 534 w 850"/>
                <a:gd name="T41" fmla="*/ 362 h 1978"/>
                <a:gd name="T42" fmla="*/ 633 w 850"/>
                <a:gd name="T43" fmla="*/ 230 h 1978"/>
                <a:gd name="T44" fmla="*/ 738 w 850"/>
                <a:gd name="T45" fmla="*/ 112 h 1978"/>
                <a:gd name="T46" fmla="*/ 850 w 850"/>
                <a:gd name="T47" fmla="*/ 0 h 1978"/>
                <a:gd name="T48" fmla="*/ 850 w 850"/>
                <a:gd name="T49" fmla="*/ 0 h 1978"/>
                <a:gd name="T50" fmla="*/ 850 w 850"/>
                <a:gd name="T51" fmla="*/ 0 h 1978"/>
                <a:gd name="T52" fmla="*/ 850 w 850"/>
                <a:gd name="T53" fmla="*/ 0 h 1978"/>
                <a:gd name="T54" fmla="*/ 732 w 850"/>
                <a:gd name="T55" fmla="*/ 99 h 1978"/>
                <a:gd name="T56" fmla="*/ 619 w 850"/>
                <a:gd name="T57" fmla="*/ 204 h 1978"/>
                <a:gd name="T58" fmla="*/ 514 w 850"/>
                <a:gd name="T59" fmla="*/ 316 h 1978"/>
                <a:gd name="T60" fmla="*/ 409 w 850"/>
                <a:gd name="T61" fmla="*/ 435 h 1978"/>
                <a:gd name="T62" fmla="*/ 316 w 850"/>
                <a:gd name="T63" fmla="*/ 554 h 1978"/>
                <a:gd name="T64" fmla="*/ 231 w 850"/>
                <a:gd name="T65" fmla="*/ 679 h 1978"/>
                <a:gd name="T66" fmla="*/ 158 w 850"/>
                <a:gd name="T67" fmla="*/ 811 h 1978"/>
                <a:gd name="T68" fmla="*/ 92 w 850"/>
                <a:gd name="T69" fmla="*/ 949 h 1978"/>
                <a:gd name="T70" fmla="*/ 92 w 850"/>
                <a:gd name="T71" fmla="*/ 949 h 1978"/>
                <a:gd name="T72" fmla="*/ 53 w 850"/>
                <a:gd name="T73" fmla="*/ 1061 h 1978"/>
                <a:gd name="T74" fmla="*/ 26 w 850"/>
                <a:gd name="T75" fmla="*/ 1147 h 1978"/>
                <a:gd name="T76" fmla="*/ 13 w 850"/>
                <a:gd name="T77" fmla="*/ 1226 h 1978"/>
                <a:gd name="T78" fmla="*/ 0 w 850"/>
                <a:gd name="T79" fmla="*/ 1345 h 1978"/>
                <a:gd name="T80" fmla="*/ 0 w 850"/>
                <a:gd name="T81" fmla="*/ 1345 h 1978"/>
                <a:gd name="T82" fmla="*/ 0 w 850"/>
                <a:gd name="T83" fmla="*/ 1384 h 1978"/>
                <a:gd name="T84" fmla="*/ 0 w 850"/>
                <a:gd name="T85" fmla="*/ 1437 h 1978"/>
                <a:gd name="T86" fmla="*/ 13 w 850"/>
                <a:gd name="T87" fmla="*/ 1562 h 1978"/>
                <a:gd name="T88" fmla="*/ 39 w 850"/>
                <a:gd name="T89" fmla="*/ 1780 h 1978"/>
                <a:gd name="T90" fmla="*/ 39 w 850"/>
                <a:gd name="T91" fmla="*/ 1780 h 1978"/>
                <a:gd name="T92" fmla="*/ 66 w 850"/>
                <a:gd name="T93" fmla="*/ 1879 h 1978"/>
                <a:gd name="T94" fmla="*/ 99 w 850"/>
                <a:gd name="T95" fmla="*/ 1978 h 1978"/>
                <a:gd name="T96" fmla="*/ 99 w 850"/>
                <a:gd name="T97" fmla="*/ 1978 h 19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50" h="1978">
                  <a:moveTo>
                    <a:pt x="99" y="1978"/>
                  </a:moveTo>
                  <a:lnTo>
                    <a:pt x="99" y="1978"/>
                  </a:lnTo>
                  <a:lnTo>
                    <a:pt x="165" y="1978"/>
                  </a:lnTo>
                  <a:lnTo>
                    <a:pt x="165" y="1978"/>
                  </a:lnTo>
                  <a:lnTo>
                    <a:pt x="165" y="1951"/>
                  </a:lnTo>
                  <a:lnTo>
                    <a:pt x="158" y="1879"/>
                  </a:lnTo>
                  <a:lnTo>
                    <a:pt x="152" y="1787"/>
                  </a:lnTo>
                  <a:lnTo>
                    <a:pt x="152" y="1688"/>
                  </a:lnTo>
                  <a:lnTo>
                    <a:pt x="152" y="1688"/>
                  </a:lnTo>
                  <a:lnTo>
                    <a:pt x="158" y="1516"/>
                  </a:lnTo>
                  <a:lnTo>
                    <a:pt x="165" y="1384"/>
                  </a:lnTo>
                  <a:lnTo>
                    <a:pt x="171" y="1252"/>
                  </a:lnTo>
                  <a:lnTo>
                    <a:pt x="198" y="1081"/>
                  </a:lnTo>
                  <a:lnTo>
                    <a:pt x="198" y="1081"/>
                  </a:lnTo>
                  <a:lnTo>
                    <a:pt x="217" y="1008"/>
                  </a:lnTo>
                  <a:lnTo>
                    <a:pt x="237" y="936"/>
                  </a:lnTo>
                  <a:lnTo>
                    <a:pt x="257" y="863"/>
                  </a:lnTo>
                  <a:lnTo>
                    <a:pt x="290" y="791"/>
                  </a:lnTo>
                  <a:lnTo>
                    <a:pt x="356" y="646"/>
                  </a:lnTo>
                  <a:lnTo>
                    <a:pt x="442" y="501"/>
                  </a:lnTo>
                  <a:lnTo>
                    <a:pt x="534" y="362"/>
                  </a:lnTo>
                  <a:lnTo>
                    <a:pt x="633" y="230"/>
                  </a:lnTo>
                  <a:lnTo>
                    <a:pt x="738" y="112"/>
                  </a:lnTo>
                  <a:lnTo>
                    <a:pt x="850" y="0"/>
                  </a:lnTo>
                  <a:lnTo>
                    <a:pt x="850" y="0"/>
                  </a:lnTo>
                  <a:lnTo>
                    <a:pt x="850" y="0"/>
                  </a:lnTo>
                  <a:lnTo>
                    <a:pt x="850" y="0"/>
                  </a:lnTo>
                  <a:lnTo>
                    <a:pt x="732" y="99"/>
                  </a:lnTo>
                  <a:lnTo>
                    <a:pt x="619" y="204"/>
                  </a:lnTo>
                  <a:lnTo>
                    <a:pt x="514" y="316"/>
                  </a:lnTo>
                  <a:lnTo>
                    <a:pt x="409" y="435"/>
                  </a:lnTo>
                  <a:lnTo>
                    <a:pt x="316" y="554"/>
                  </a:lnTo>
                  <a:lnTo>
                    <a:pt x="231" y="679"/>
                  </a:lnTo>
                  <a:lnTo>
                    <a:pt x="158" y="811"/>
                  </a:lnTo>
                  <a:lnTo>
                    <a:pt x="92" y="949"/>
                  </a:lnTo>
                  <a:lnTo>
                    <a:pt x="92" y="949"/>
                  </a:lnTo>
                  <a:lnTo>
                    <a:pt x="53" y="1061"/>
                  </a:lnTo>
                  <a:lnTo>
                    <a:pt x="26" y="1147"/>
                  </a:lnTo>
                  <a:lnTo>
                    <a:pt x="13" y="1226"/>
                  </a:lnTo>
                  <a:lnTo>
                    <a:pt x="0" y="1345"/>
                  </a:lnTo>
                  <a:lnTo>
                    <a:pt x="0" y="1345"/>
                  </a:lnTo>
                  <a:lnTo>
                    <a:pt x="0" y="1384"/>
                  </a:lnTo>
                  <a:lnTo>
                    <a:pt x="0" y="1437"/>
                  </a:lnTo>
                  <a:lnTo>
                    <a:pt x="13" y="1562"/>
                  </a:lnTo>
                  <a:lnTo>
                    <a:pt x="39" y="1780"/>
                  </a:lnTo>
                  <a:lnTo>
                    <a:pt x="39" y="1780"/>
                  </a:lnTo>
                  <a:lnTo>
                    <a:pt x="66" y="1879"/>
                  </a:lnTo>
                  <a:lnTo>
                    <a:pt x="99" y="1978"/>
                  </a:lnTo>
                  <a:lnTo>
                    <a:pt x="99" y="1978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" name="Freeform 19"/>
            <p:cNvSpPr>
              <a:spLocks/>
            </p:cNvSpPr>
            <p:nvPr/>
          </p:nvSpPr>
          <p:spPr bwMode="auto">
            <a:xfrm>
              <a:off x="3426" y="2121"/>
              <a:ext cx="119" cy="672"/>
            </a:xfrm>
            <a:custGeom>
              <a:avLst/>
              <a:gdLst>
                <a:gd name="T0" fmla="*/ 26 w 119"/>
                <a:gd name="T1" fmla="*/ 0 h 672"/>
                <a:gd name="T2" fmla="*/ 26 w 119"/>
                <a:gd name="T3" fmla="*/ 0 h 672"/>
                <a:gd name="T4" fmla="*/ 46 w 119"/>
                <a:gd name="T5" fmla="*/ 79 h 672"/>
                <a:gd name="T6" fmla="*/ 59 w 119"/>
                <a:gd name="T7" fmla="*/ 158 h 672"/>
                <a:gd name="T8" fmla="*/ 66 w 119"/>
                <a:gd name="T9" fmla="*/ 310 h 672"/>
                <a:gd name="T10" fmla="*/ 66 w 119"/>
                <a:gd name="T11" fmla="*/ 310 h 672"/>
                <a:gd name="T12" fmla="*/ 66 w 119"/>
                <a:gd name="T13" fmla="*/ 356 h 672"/>
                <a:gd name="T14" fmla="*/ 66 w 119"/>
                <a:gd name="T15" fmla="*/ 402 h 672"/>
                <a:gd name="T16" fmla="*/ 46 w 119"/>
                <a:gd name="T17" fmla="*/ 488 h 672"/>
                <a:gd name="T18" fmla="*/ 20 w 119"/>
                <a:gd name="T19" fmla="*/ 573 h 672"/>
                <a:gd name="T20" fmla="*/ 0 w 119"/>
                <a:gd name="T21" fmla="*/ 659 h 672"/>
                <a:gd name="T22" fmla="*/ 0 w 119"/>
                <a:gd name="T23" fmla="*/ 659 h 672"/>
                <a:gd name="T24" fmla="*/ 7 w 119"/>
                <a:gd name="T25" fmla="*/ 672 h 672"/>
                <a:gd name="T26" fmla="*/ 13 w 119"/>
                <a:gd name="T27" fmla="*/ 672 h 672"/>
                <a:gd name="T28" fmla="*/ 13 w 119"/>
                <a:gd name="T29" fmla="*/ 666 h 672"/>
                <a:gd name="T30" fmla="*/ 13 w 119"/>
                <a:gd name="T31" fmla="*/ 666 h 672"/>
                <a:gd name="T32" fmla="*/ 46 w 119"/>
                <a:gd name="T33" fmla="*/ 633 h 672"/>
                <a:gd name="T34" fmla="*/ 73 w 119"/>
                <a:gd name="T35" fmla="*/ 600 h 672"/>
                <a:gd name="T36" fmla="*/ 92 w 119"/>
                <a:gd name="T37" fmla="*/ 560 h 672"/>
                <a:gd name="T38" fmla="*/ 106 w 119"/>
                <a:gd name="T39" fmla="*/ 521 h 672"/>
                <a:gd name="T40" fmla="*/ 112 w 119"/>
                <a:gd name="T41" fmla="*/ 474 h 672"/>
                <a:gd name="T42" fmla="*/ 119 w 119"/>
                <a:gd name="T43" fmla="*/ 435 h 672"/>
                <a:gd name="T44" fmla="*/ 119 w 119"/>
                <a:gd name="T45" fmla="*/ 343 h 672"/>
                <a:gd name="T46" fmla="*/ 106 w 119"/>
                <a:gd name="T47" fmla="*/ 250 h 672"/>
                <a:gd name="T48" fmla="*/ 79 w 119"/>
                <a:gd name="T49" fmla="*/ 165 h 672"/>
                <a:gd name="T50" fmla="*/ 53 w 119"/>
                <a:gd name="T51" fmla="*/ 79 h 672"/>
                <a:gd name="T52" fmla="*/ 26 w 119"/>
                <a:gd name="T53" fmla="*/ 0 h 672"/>
                <a:gd name="T54" fmla="*/ 26 w 119"/>
                <a:gd name="T55" fmla="*/ 0 h 672"/>
                <a:gd name="T56" fmla="*/ 26 w 119"/>
                <a:gd name="T57" fmla="*/ 0 h 672"/>
                <a:gd name="T58" fmla="*/ 26 w 119"/>
                <a:gd name="T5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9" h="672">
                  <a:moveTo>
                    <a:pt x="26" y="0"/>
                  </a:moveTo>
                  <a:lnTo>
                    <a:pt x="26" y="0"/>
                  </a:lnTo>
                  <a:lnTo>
                    <a:pt x="46" y="79"/>
                  </a:lnTo>
                  <a:lnTo>
                    <a:pt x="59" y="158"/>
                  </a:lnTo>
                  <a:lnTo>
                    <a:pt x="66" y="310"/>
                  </a:lnTo>
                  <a:lnTo>
                    <a:pt x="66" y="310"/>
                  </a:lnTo>
                  <a:lnTo>
                    <a:pt x="66" y="356"/>
                  </a:lnTo>
                  <a:lnTo>
                    <a:pt x="66" y="402"/>
                  </a:lnTo>
                  <a:lnTo>
                    <a:pt x="46" y="488"/>
                  </a:lnTo>
                  <a:lnTo>
                    <a:pt x="20" y="573"/>
                  </a:lnTo>
                  <a:lnTo>
                    <a:pt x="0" y="659"/>
                  </a:lnTo>
                  <a:lnTo>
                    <a:pt x="0" y="659"/>
                  </a:lnTo>
                  <a:lnTo>
                    <a:pt x="7" y="672"/>
                  </a:lnTo>
                  <a:lnTo>
                    <a:pt x="13" y="672"/>
                  </a:lnTo>
                  <a:lnTo>
                    <a:pt x="13" y="666"/>
                  </a:lnTo>
                  <a:lnTo>
                    <a:pt x="13" y="666"/>
                  </a:lnTo>
                  <a:lnTo>
                    <a:pt x="46" y="633"/>
                  </a:lnTo>
                  <a:lnTo>
                    <a:pt x="73" y="600"/>
                  </a:lnTo>
                  <a:lnTo>
                    <a:pt x="92" y="560"/>
                  </a:lnTo>
                  <a:lnTo>
                    <a:pt x="106" y="521"/>
                  </a:lnTo>
                  <a:lnTo>
                    <a:pt x="112" y="474"/>
                  </a:lnTo>
                  <a:lnTo>
                    <a:pt x="119" y="435"/>
                  </a:lnTo>
                  <a:lnTo>
                    <a:pt x="119" y="343"/>
                  </a:lnTo>
                  <a:lnTo>
                    <a:pt x="106" y="250"/>
                  </a:lnTo>
                  <a:lnTo>
                    <a:pt x="79" y="165"/>
                  </a:lnTo>
                  <a:lnTo>
                    <a:pt x="53" y="79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" name="Freeform 20"/>
            <p:cNvSpPr>
              <a:spLocks/>
            </p:cNvSpPr>
            <p:nvPr/>
          </p:nvSpPr>
          <p:spPr bwMode="auto">
            <a:xfrm>
              <a:off x="3512" y="1956"/>
              <a:ext cx="184" cy="442"/>
            </a:xfrm>
            <a:custGeom>
              <a:avLst/>
              <a:gdLst>
                <a:gd name="T0" fmla="*/ 184 w 184"/>
                <a:gd name="T1" fmla="*/ 0 h 442"/>
                <a:gd name="T2" fmla="*/ 184 w 184"/>
                <a:gd name="T3" fmla="*/ 0 h 442"/>
                <a:gd name="T4" fmla="*/ 125 w 184"/>
                <a:gd name="T5" fmla="*/ 66 h 442"/>
                <a:gd name="T6" fmla="*/ 85 w 184"/>
                <a:gd name="T7" fmla="*/ 112 h 442"/>
                <a:gd name="T8" fmla="*/ 53 w 184"/>
                <a:gd name="T9" fmla="*/ 165 h 442"/>
                <a:gd name="T10" fmla="*/ 26 w 184"/>
                <a:gd name="T11" fmla="*/ 224 h 442"/>
                <a:gd name="T12" fmla="*/ 6 w 184"/>
                <a:gd name="T13" fmla="*/ 290 h 442"/>
                <a:gd name="T14" fmla="*/ 0 w 184"/>
                <a:gd name="T15" fmla="*/ 363 h 442"/>
                <a:gd name="T16" fmla="*/ 0 w 184"/>
                <a:gd name="T17" fmla="*/ 395 h 442"/>
                <a:gd name="T18" fmla="*/ 6 w 184"/>
                <a:gd name="T19" fmla="*/ 442 h 442"/>
                <a:gd name="T20" fmla="*/ 6 w 184"/>
                <a:gd name="T21" fmla="*/ 442 h 442"/>
                <a:gd name="T22" fmla="*/ 13 w 184"/>
                <a:gd name="T23" fmla="*/ 442 h 442"/>
                <a:gd name="T24" fmla="*/ 13 w 184"/>
                <a:gd name="T25" fmla="*/ 435 h 442"/>
                <a:gd name="T26" fmla="*/ 13 w 184"/>
                <a:gd name="T27" fmla="*/ 435 h 442"/>
                <a:gd name="T28" fmla="*/ 20 w 184"/>
                <a:gd name="T29" fmla="*/ 382 h 442"/>
                <a:gd name="T30" fmla="*/ 26 w 184"/>
                <a:gd name="T31" fmla="*/ 323 h 442"/>
                <a:gd name="T32" fmla="*/ 46 w 184"/>
                <a:gd name="T33" fmla="*/ 264 h 442"/>
                <a:gd name="T34" fmla="*/ 59 w 184"/>
                <a:gd name="T35" fmla="*/ 211 h 442"/>
                <a:gd name="T36" fmla="*/ 85 w 184"/>
                <a:gd name="T37" fmla="*/ 152 h 442"/>
                <a:gd name="T38" fmla="*/ 112 w 184"/>
                <a:gd name="T39" fmla="*/ 99 h 442"/>
                <a:gd name="T40" fmla="*/ 145 w 184"/>
                <a:gd name="T41" fmla="*/ 46 h 442"/>
                <a:gd name="T42" fmla="*/ 184 w 184"/>
                <a:gd name="T43" fmla="*/ 0 h 442"/>
                <a:gd name="T44" fmla="*/ 184 w 184"/>
                <a:gd name="T45" fmla="*/ 0 h 442"/>
                <a:gd name="T46" fmla="*/ 184 w 184"/>
                <a:gd name="T47" fmla="*/ 0 h 442"/>
                <a:gd name="T48" fmla="*/ 184 w 184"/>
                <a:gd name="T49" fmla="*/ 0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84" h="442">
                  <a:moveTo>
                    <a:pt x="184" y="0"/>
                  </a:moveTo>
                  <a:lnTo>
                    <a:pt x="184" y="0"/>
                  </a:lnTo>
                  <a:lnTo>
                    <a:pt x="125" y="66"/>
                  </a:lnTo>
                  <a:lnTo>
                    <a:pt x="85" y="112"/>
                  </a:lnTo>
                  <a:lnTo>
                    <a:pt x="53" y="165"/>
                  </a:lnTo>
                  <a:lnTo>
                    <a:pt x="26" y="224"/>
                  </a:lnTo>
                  <a:lnTo>
                    <a:pt x="6" y="290"/>
                  </a:lnTo>
                  <a:lnTo>
                    <a:pt x="0" y="363"/>
                  </a:lnTo>
                  <a:lnTo>
                    <a:pt x="0" y="395"/>
                  </a:lnTo>
                  <a:lnTo>
                    <a:pt x="6" y="442"/>
                  </a:lnTo>
                  <a:lnTo>
                    <a:pt x="6" y="442"/>
                  </a:lnTo>
                  <a:lnTo>
                    <a:pt x="13" y="442"/>
                  </a:lnTo>
                  <a:lnTo>
                    <a:pt x="13" y="435"/>
                  </a:lnTo>
                  <a:lnTo>
                    <a:pt x="13" y="435"/>
                  </a:lnTo>
                  <a:lnTo>
                    <a:pt x="20" y="382"/>
                  </a:lnTo>
                  <a:lnTo>
                    <a:pt x="26" y="323"/>
                  </a:lnTo>
                  <a:lnTo>
                    <a:pt x="46" y="264"/>
                  </a:lnTo>
                  <a:lnTo>
                    <a:pt x="59" y="211"/>
                  </a:lnTo>
                  <a:lnTo>
                    <a:pt x="85" y="152"/>
                  </a:lnTo>
                  <a:lnTo>
                    <a:pt x="112" y="99"/>
                  </a:lnTo>
                  <a:lnTo>
                    <a:pt x="145" y="46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84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" name="Freeform 21"/>
            <p:cNvSpPr>
              <a:spLocks/>
            </p:cNvSpPr>
            <p:nvPr/>
          </p:nvSpPr>
          <p:spPr bwMode="auto">
            <a:xfrm>
              <a:off x="3228" y="1606"/>
              <a:ext cx="27" cy="396"/>
            </a:xfrm>
            <a:custGeom>
              <a:avLst/>
              <a:gdLst>
                <a:gd name="T0" fmla="*/ 0 w 27"/>
                <a:gd name="T1" fmla="*/ 7 h 396"/>
                <a:gd name="T2" fmla="*/ 0 w 27"/>
                <a:gd name="T3" fmla="*/ 7 h 396"/>
                <a:gd name="T4" fmla="*/ 0 w 27"/>
                <a:gd name="T5" fmla="*/ 53 h 396"/>
                <a:gd name="T6" fmla="*/ 0 w 27"/>
                <a:gd name="T7" fmla="*/ 106 h 396"/>
                <a:gd name="T8" fmla="*/ 7 w 27"/>
                <a:gd name="T9" fmla="*/ 205 h 396"/>
                <a:gd name="T10" fmla="*/ 7 w 27"/>
                <a:gd name="T11" fmla="*/ 205 h 396"/>
                <a:gd name="T12" fmla="*/ 14 w 27"/>
                <a:gd name="T13" fmla="*/ 396 h 396"/>
                <a:gd name="T14" fmla="*/ 14 w 27"/>
                <a:gd name="T15" fmla="*/ 396 h 396"/>
                <a:gd name="T16" fmla="*/ 14 w 27"/>
                <a:gd name="T17" fmla="*/ 396 h 396"/>
                <a:gd name="T18" fmla="*/ 20 w 27"/>
                <a:gd name="T19" fmla="*/ 396 h 396"/>
                <a:gd name="T20" fmla="*/ 20 w 27"/>
                <a:gd name="T21" fmla="*/ 396 h 396"/>
                <a:gd name="T22" fmla="*/ 27 w 27"/>
                <a:gd name="T23" fmla="*/ 356 h 396"/>
                <a:gd name="T24" fmla="*/ 27 w 27"/>
                <a:gd name="T25" fmla="*/ 310 h 396"/>
                <a:gd name="T26" fmla="*/ 20 w 27"/>
                <a:gd name="T27" fmla="*/ 225 h 396"/>
                <a:gd name="T28" fmla="*/ 20 w 27"/>
                <a:gd name="T29" fmla="*/ 225 h 396"/>
                <a:gd name="T30" fmla="*/ 0 w 27"/>
                <a:gd name="T31" fmla="*/ 7 h 396"/>
                <a:gd name="T32" fmla="*/ 0 w 27"/>
                <a:gd name="T33" fmla="*/ 7 h 396"/>
                <a:gd name="T34" fmla="*/ 0 w 27"/>
                <a:gd name="T35" fmla="*/ 0 h 396"/>
                <a:gd name="T36" fmla="*/ 0 w 27"/>
                <a:gd name="T37" fmla="*/ 7 h 396"/>
                <a:gd name="T38" fmla="*/ 0 w 27"/>
                <a:gd name="T39" fmla="*/ 7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7" h="396">
                  <a:moveTo>
                    <a:pt x="0" y="7"/>
                  </a:moveTo>
                  <a:lnTo>
                    <a:pt x="0" y="7"/>
                  </a:lnTo>
                  <a:lnTo>
                    <a:pt x="0" y="53"/>
                  </a:lnTo>
                  <a:lnTo>
                    <a:pt x="0" y="106"/>
                  </a:lnTo>
                  <a:lnTo>
                    <a:pt x="7" y="205"/>
                  </a:lnTo>
                  <a:lnTo>
                    <a:pt x="7" y="205"/>
                  </a:lnTo>
                  <a:lnTo>
                    <a:pt x="14" y="396"/>
                  </a:lnTo>
                  <a:lnTo>
                    <a:pt x="14" y="396"/>
                  </a:lnTo>
                  <a:lnTo>
                    <a:pt x="14" y="396"/>
                  </a:lnTo>
                  <a:lnTo>
                    <a:pt x="20" y="396"/>
                  </a:lnTo>
                  <a:lnTo>
                    <a:pt x="20" y="396"/>
                  </a:lnTo>
                  <a:lnTo>
                    <a:pt x="27" y="356"/>
                  </a:lnTo>
                  <a:lnTo>
                    <a:pt x="27" y="310"/>
                  </a:lnTo>
                  <a:lnTo>
                    <a:pt x="20" y="225"/>
                  </a:lnTo>
                  <a:lnTo>
                    <a:pt x="20" y="22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0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" name="Freeform 22"/>
            <p:cNvSpPr>
              <a:spLocks/>
            </p:cNvSpPr>
            <p:nvPr/>
          </p:nvSpPr>
          <p:spPr bwMode="auto">
            <a:xfrm>
              <a:off x="2490" y="1712"/>
              <a:ext cx="99" cy="455"/>
            </a:xfrm>
            <a:custGeom>
              <a:avLst/>
              <a:gdLst>
                <a:gd name="T0" fmla="*/ 92 w 99"/>
                <a:gd name="T1" fmla="*/ 0 h 455"/>
                <a:gd name="T2" fmla="*/ 92 w 99"/>
                <a:gd name="T3" fmla="*/ 0 h 455"/>
                <a:gd name="T4" fmla="*/ 66 w 99"/>
                <a:gd name="T5" fmla="*/ 46 h 455"/>
                <a:gd name="T6" fmla="*/ 40 w 99"/>
                <a:gd name="T7" fmla="*/ 99 h 455"/>
                <a:gd name="T8" fmla="*/ 27 w 99"/>
                <a:gd name="T9" fmla="*/ 152 h 455"/>
                <a:gd name="T10" fmla="*/ 13 w 99"/>
                <a:gd name="T11" fmla="*/ 211 h 455"/>
                <a:gd name="T12" fmla="*/ 7 w 99"/>
                <a:gd name="T13" fmla="*/ 270 h 455"/>
                <a:gd name="T14" fmla="*/ 0 w 99"/>
                <a:gd name="T15" fmla="*/ 336 h 455"/>
                <a:gd name="T16" fmla="*/ 7 w 99"/>
                <a:gd name="T17" fmla="*/ 455 h 455"/>
                <a:gd name="T18" fmla="*/ 7 w 99"/>
                <a:gd name="T19" fmla="*/ 455 h 455"/>
                <a:gd name="T20" fmla="*/ 7 w 99"/>
                <a:gd name="T21" fmla="*/ 455 h 455"/>
                <a:gd name="T22" fmla="*/ 13 w 99"/>
                <a:gd name="T23" fmla="*/ 455 h 455"/>
                <a:gd name="T24" fmla="*/ 13 w 99"/>
                <a:gd name="T25" fmla="*/ 455 h 455"/>
                <a:gd name="T26" fmla="*/ 13 w 99"/>
                <a:gd name="T27" fmla="*/ 336 h 455"/>
                <a:gd name="T28" fmla="*/ 27 w 99"/>
                <a:gd name="T29" fmla="*/ 224 h 455"/>
                <a:gd name="T30" fmla="*/ 33 w 99"/>
                <a:gd name="T31" fmla="*/ 171 h 455"/>
                <a:gd name="T32" fmla="*/ 46 w 99"/>
                <a:gd name="T33" fmla="*/ 112 h 455"/>
                <a:gd name="T34" fmla="*/ 66 w 99"/>
                <a:gd name="T35" fmla="*/ 59 h 455"/>
                <a:gd name="T36" fmla="*/ 99 w 99"/>
                <a:gd name="T37" fmla="*/ 6 h 455"/>
                <a:gd name="T38" fmla="*/ 99 w 99"/>
                <a:gd name="T39" fmla="*/ 6 h 455"/>
                <a:gd name="T40" fmla="*/ 92 w 99"/>
                <a:gd name="T41" fmla="*/ 0 h 455"/>
                <a:gd name="T42" fmla="*/ 92 w 99"/>
                <a:gd name="T43" fmla="*/ 0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9" h="455">
                  <a:moveTo>
                    <a:pt x="92" y="0"/>
                  </a:moveTo>
                  <a:lnTo>
                    <a:pt x="92" y="0"/>
                  </a:lnTo>
                  <a:lnTo>
                    <a:pt x="66" y="46"/>
                  </a:lnTo>
                  <a:lnTo>
                    <a:pt x="40" y="99"/>
                  </a:lnTo>
                  <a:lnTo>
                    <a:pt x="27" y="152"/>
                  </a:lnTo>
                  <a:lnTo>
                    <a:pt x="13" y="211"/>
                  </a:lnTo>
                  <a:lnTo>
                    <a:pt x="7" y="270"/>
                  </a:lnTo>
                  <a:lnTo>
                    <a:pt x="0" y="336"/>
                  </a:lnTo>
                  <a:lnTo>
                    <a:pt x="7" y="455"/>
                  </a:lnTo>
                  <a:lnTo>
                    <a:pt x="7" y="455"/>
                  </a:lnTo>
                  <a:lnTo>
                    <a:pt x="7" y="455"/>
                  </a:lnTo>
                  <a:lnTo>
                    <a:pt x="13" y="455"/>
                  </a:lnTo>
                  <a:lnTo>
                    <a:pt x="13" y="455"/>
                  </a:lnTo>
                  <a:lnTo>
                    <a:pt x="13" y="336"/>
                  </a:lnTo>
                  <a:lnTo>
                    <a:pt x="27" y="224"/>
                  </a:lnTo>
                  <a:lnTo>
                    <a:pt x="33" y="171"/>
                  </a:lnTo>
                  <a:lnTo>
                    <a:pt x="46" y="112"/>
                  </a:lnTo>
                  <a:lnTo>
                    <a:pt x="66" y="59"/>
                  </a:lnTo>
                  <a:lnTo>
                    <a:pt x="99" y="6"/>
                  </a:lnTo>
                  <a:lnTo>
                    <a:pt x="99" y="6"/>
                  </a:lnTo>
                  <a:lnTo>
                    <a:pt x="92" y="0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" name="Freeform 23"/>
            <p:cNvSpPr>
              <a:spLocks/>
            </p:cNvSpPr>
            <p:nvPr/>
          </p:nvSpPr>
          <p:spPr bwMode="auto">
            <a:xfrm>
              <a:off x="2055" y="2530"/>
              <a:ext cx="798" cy="296"/>
            </a:xfrm>
            <a:custGeom>
              <a:avLst/>
              <a:gdLst>
                <a:gd name="T0" fmla="*/ 7 w 798"/>
                <a:gd name="T1" fmla="*/ 19 h 296"/>
                <a:gd name="T2" fmla="*/ 7 w 798"/>
                <a:gd name="T3" fmla="*/ 19 h 296"/>
                <a:gd name="T4" fmla="*/ 211 w 798"/>
                <a:gd name="T5" fmla="*/ 39 h 296"/>
                <a:gd name="T6" fmla="*/ 310 w 798"/>
                <a:gd name="T7" fmla="*/ 52 h 296"/>
                <a:gd name="T8" fmla="*/ 409 w 798"/>
                <a:gd name="T9" fmla="*/ 72 h 296"/>
                <a:gd name="T10" fmla="*/ 409 w 798"/>
                <a:gd name="T11" fmla="*/ 72 h 296"/>
                <a:gd name="T12" fmla="*/ 468 w 798"/>
                <a:gd name="T13" fmla="*/ 92 h 296"/>
                <a:gd name="T14" fmla="*/ 527 w 798"/>
                <a:gd name="T15" fmla="*/ 118 h 296"/>
                <a:gd name="T16" fmla="*/ 580 w 798"/>
                <a:gd name="T17" fmla="*/ 145 h 296"/>
                <a:gd name="T18" fmla="*/ 633 w 798"/>
                <a:gd name="T19" fmla="*/ 178 h 296"/>
                <a:gd name="T20" fmla="*/ 719 w 798"/>
                <a:gd name="T21" fmla="*/ 237 h 296"/>
                <a:gd name="T22" fmla="*/ 784 w 798"/>
                <a:gd name="T23" fmla="*/ 290 h 296"/>
                <a:gd name="T24" fmla="*/ 784 w 798"/>
                <a:gd name="T25" fmla="*/ 290 h 296"/>
                <a:gd name="T26" fmla="*/ 791 w 798"/>
                <a:gd name="T27" fmla="*/ 296 h 296"/>
                <a:gd name="T28" fmla="*/ 798 w 798"/>
                <a:gd name="T29" fmla="*/ 290 h 296"/>
                <a:gd name="T30" fmla="*/ 798 w 798"/>
                <a:gd name="T31" fmla="*/ 290 h 296"/>
                <a:gd name="T32" fmla="*/ 798 w 798"/>
                <a:gd name="T33" fmla="*/ 283 h 296"/>
                <a:gd name="T34" fmla="*/ 798 w 798"/>
                <a:gd name="T35" fmla="*/ 283 h 296"/>
                <a:gd name="T36" fmla="*/ 778 w 798"/>
                <a:gd name="T37" fmla="*/ 237 h 296"/>
                <a:gd name="T38" fmla="*/ 745 w 798"/>
                <a:gd name="T39" fmla="*/ 204 h 296"/>
                <a:gd name="T40" fmla="*/ 712 w 798"/>
                <a:gd name="T41" fmla="*/ 164 h 296"/>
                <a:gd name="T42" fmla="*/ 666 w 798"/>
                <a:gd name="T43" fmla="*/ 138 h 296"/>
                <a:gd name="T44" fmla="*/ 620 w 798"/>
                <a:gd name="T45" fmla="*/ 112 h 296"/>
                <a:gd name="T46" fmla="*/ 567 w 798"/>
                <a:gd name="T47" fmla="*/ 85 h 296"/>
                <a:gd name="T48" fmla="*/ 462 w 798"/>
                <a:gd name="T49" fmla="*/ 46 h 296"/>
                <a:gd name="T50" fmla="*/ 343 w 798"/>
                <a:gd name="T51" fmla="*/ 19 h 296"/>
                <a:gd name="T52" fmla="*/ 224 w 798"/>
                <a:gd name="T53" fmla="*/ 6 h 296"/>
                <a:gd name="T54" fmla="*/ 112 w 798"/>
                <a:gd name="T55" fmla="*/ 0 h 296"/>
                <a:gd name="T56" fmla="*/ 7 w 798"/>
                <a:gd name="T57" fmla="*/ 6 h 296"/>
                <a:gd name="T58" fmla="*/ 7 w 798"/>
                <a:gd name="T59" fmla="*/ 6 h 296"/>
                <a:gd name="T60" fmla="*/ 0 w 798"/>
                <a:gd name="T61" fmla="*/ 13 h 296"/>
                <a:gd name="T62" fmla="*/ 0 w 798"/>
                <a:gd name="T63" fmla="*/ 13 h 296"/>
                <a:gd name="T64" fmla="*/ 7 w 798"/>
                <a:gd name="T65" fmla="*/ 19 h 296"/>
                <a:gd name="T66" fmla="*/ 7 w 798"/>
                <a:gd name="T67" fmla="*/ 19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98" h="296">
                  <a:moveTo>
                    <a:pt x="7" y="19"/>
                  </a:moveTo>
                  <a:lnTo>
                    <a:pt x="7" y="19"/>
                  </a:lnTo>
                  <a:lnTo>
                    <a:pt x="211" y="39"/>
                  </a:lnTo>
                  <a:lnTo>
                    <a:pt x="310" y="52"/>
                  </a:lnTo>
                  <a:lnTo>
                    <a:pt x="409" y="72"/>
                  </a:lnTo>
                  <a:lnTo>
                    <a:pt x="409" y="72"/>
                  </a:lnTo>
                  <a:lnTo>
                    <a:pt x="468" y="92"/>
                  </a:lnTo>
                  <a:lnTo>
                    <a:pt x="527" y="118"/>
                  </a:lnTo>
                  <a:lnTo>
                    <a:pt x="580" y="145"/>
                  </a:lnTo>
                  <a:lnTo>
                    <a:pt x="633" y="178"/>
                  </a:lnTo>
                  <a:lnTo>
                    <a:pt x="719" y="237"/>
                  </a:lnTo>
                  <a:lnTo>
                    <a:pt x="784" y="290"/>
                  </a:lnTo>
                  <a:lnTo>
                    <a:pt x="784" y="290"/>
                  </a:lnTo>
                  <a:lnTo>
                    <a:pt x="791" y="296"/>
                  </a:lnTo>
                  <a:lnTo>
                    <a:pt x="798" y="290"/>
                  </a:lnTo>
                  <a:lnTo>
                    <a:pt x="798" y="290"/>
                  </a:lnTo>
                  <a:lnTo>
                    <a:pt x="798" y="283"/>
                  </a:lnTo>
                  <a:lnTo>
                    <a:pt x="798" y="283"/>
                  </a:lnTo>
                  <a:lnTo>
                    <a:pt x="778" y="237"/>
                  </a:lnTo>
                  <a:lnTo>
                    <a:pt x="745" y="204"/>
                  </a:lnTo>
                  <a:lnTo>
                    <a:pt x="712" y="164"/>
                  </a:lnTo>
                  <a:lnTo>
                    <a:pt x="666" y="138"/>
                  </a:lnTo>
                  <a:lnTo>
                    <a:pt x="620" y="112"/>
                  </a:lnTo>
                  <a:lnTo>
                    <a:pt x="567" y="85"/>
                  </a:lnTo>
                  <a:lnTo>
                    <a:pt x="462" y="46"/>
                  </a:lnTo>
                  <a:lnTo>
                    <a:pt x="343" y="19"/>
                  </a:lnTo>
                  <a:lnTo>
                    <a:pt x="224" y="6"/>
                  </a:lnTo>
                  <a:lnTo>
                    <a:pt x="112" y="0"/>
                  </a:lnTo>
                  <a:lnTo>
                    <a:pt x="7" y="6"/>
                  </a:lnTo>
                  <a:lnTo>
                    <a:pt x="7" y="6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7" y="19"/>
                  </a:lnTo>
                  <a:lnTo>
                    <a:pt x="7" y="19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" name="Freeform 24"/>
            <p:cNvSpPr>
              <a:spLocks/>
            </p:cNvSpPr>
            <p:nvPr/>
          </p:nvSpPr>
          <p:spPr bwMode="auto">
            <a:xfrm>
              <a:off x="2114" y="2391"/>
              <a:ext cx="165" cy="158"/>
            </a:xfrm>
            <a:custGeom>
              <a:avLst/>
              <a:gdLst>
                <a:gd name="T0" fmla="*/ 0 w 165"/>
                <a:gd name="T1" fmla="*/ 0 h 158"/>
                <a:gd name="T2" fmla="*/ 0 w 165"/>
                <a:gd name="T3" fmla="*/ 0 h 158"/>
                <a:gd name="T4" fmla="*/ 66 w 165"/>
                <a:gd name="T5" fmla="*/ 86 h 158"/>
                <a:gd name="T6" fmla="*/ 66 w 165"/>
                <a:gd name="T7" fmla="*/ 86 h 158"/>
                <a:gd name="T8" fmla="*/ 106 w 165"/>
                <a:gd name="T9" fmla="*/ 125 h 158"/>
                <a:gd name="T10" fmla="*/ 126 w 165"/>
                <a:gd name="T11" fmla="*/ 145 h 158"/>
                <a:gd name="T12" fmla="*/ 152 w 165"/>
                <a:gd name="T13" fmla="*/ 158 h 158"/>
                <a:gd name="T14" fmla="*/ 152 w 165"/>
                <a:gd name="T15" fmla="*/ 158 h 158"/>
                <a:gd name="T16" fmla="*/ 165 w 165"/>
                <a:gd name="T17" fmla="*/ 158 h 158"/>
                <a:gd name="T18" fmla="*/ 165 w 165"/>
                <a:gd name="T19" fmla="*/ 152 h 158"/>
                <a:gd name="T20" fmla="*/ 165 w 165"/>
                <a:gd name="T21" fmla="*/ 145 h 158"/>
                <a:gd name="T22" fmla="*/ 165 w 165"/>
                <a:gd name="T23" fmla="*/ 145 h 158"/>
                <a:gd name="T24" fmla="*/ 126 w 165"/>
                <a:gd name="T25" fmla="*/ 119 h 158"/>
                <a:gd name="T26" fmla="*/ 86 w 165"/>
                <a:gd name="T27" fmla="*/ 86 h 158"/>
                <a:gd name="T28" fmla="*/ 86 w 165"/>
                <a:gd name="T29" fmla="*/ 86 h 158"/>
                <a:gd name="T30" fmla="*/ 40 w 165"/>
                <a:gd name="T31" fmla="*/ 40 h 158"/>
                <a:gd name="T32" fmla="*/ 0 w 165"/>
                <a:gd name="T33" fmla="*/ 0 h 158"/>
                <a:gd name="T34" fmla="*/ 0 w 165"/>
                <a:gd name="T35" fmla="*/ 0 h 158"/>
                <a:gd name="T36" fmla="*/ 0 w 165"/>
                <a:gd name="T37" fmla="*/ 0 h 158"/>
                <a:gd name="T38" fmla="*/ 0 w 165"/>
                <a:gd name="T39" fmla="*/ 0 h 158"/>
                <a:gd name="T40" fmla="*/ 0 w 165"/>
                <a:gd name="T41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5" h="158">
                  <a:moveTo>
                    <a:pt x="0" y="0"/>
                  </a:moveTo>
                  <a:lnTo>
                    <a:pt x="0" y="0"/>
                  </a:lnTo>
                  <a:lnTo>
                    <a:pt x="66" y="86"/>
                  </a:lnTo>
                  <a:lnTo>
                    <a:pt x="66" y="86"/>
                  </a:lnTo>
                  <a:lnTo>
                    <a:pt x="106" y="125"/>
                  </a:lnTo>
                  <a:lnTo>
                    <a:pt x="126" y="145"/>
                  </a:lnTo>
                  <a:lnTo>
                    <a:pt x="152" y="158"/>
                  </a:lnTo>
                  <a:lnTo>
                    <a:pt x="152" y="158"/>
                  </a:lnTo>
                  <a:lnTo>
                    <a:pt x="165" y="158"/>
                  </a:lnTo>
                  <a:lnTo>
                    <a:pt x="165" y="152"/>
                  </a:lnTo>
                  <a:lnTo>
                    <a:pt x="165" y="145"/>
                  </a:lnTo>
                  <a:lnTo>
                    <a:pt x="165" y="145"/>
                  </a:lnTo>
                  <a:lnTo>
                    <a:pt x="126" y="119"/>
                  </a:lnTo>
                  <a:lnTo>
                    <a:pt x="86" y="86"/>
                  </a:lnTo>
                  <a:lnTo>
                    <a:pt x="86" y="86"/>
                  </a:lnTo>
                  <a:lnTo>
                    <a:pt x="40" y="4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" name="Freeform 25"/>
            <p:cNvSpPr>
              <a:spLocks/>
            </p:cNvSpPr>
            <p:nvPr/>
          </p:nvSpPr>
          <p:spPr bwMode="auto">
            <a:xfrm>
              <a:off x="3789" y="1910"/>
              <a:ext cx="118" cy="409"/>
            </a:xfrm>
            <a:custGeom>
              <a:avLst/>
              <a:gdLst>
                <a:gd name="T0" fmla="*/ 105 w 118"/>
                <a:gd name="T1" fmla="*/ 0 h 409"/>
                <a:gd name="T2" fmla="*/ 105 w 118"/>
                <a:gd name="T3" fmla="*/ 0 h 409"/>
                <a:gd name="T4" fmla="*/ 112 w 118"/>
                <a:gd name="T5" fmla="*/ 59 h 409"/>
                <a:gd name="T6" fmla="*/ 105 w 118"/>
                <a:gd name="T7" fmla="*/ 112 h 409"/>
                <a:gd name="T8" fmla="*/ 98 w 118"/>
                <a:gd name="T9" fmla="*/ 158 h 409"/>
                <a:gd name="T10" fmla="*/ 85 w 118"/>
                <a:gd name="T11" fmla="*/ 211 h 409"/>
                <a:gd name="T12" fmla="*/ 52 w 118"/>
                <a:gd name="T13" fmla="*/ 310 h 409"/>
                <a:gd name="T14" fmla="*/ 0 w 118"/>
                <a:gd name="T15" fmla="*/ 409 h 409"/>
                <a:gd name="T16" fmla="*/ 0 w 118"/>
                <a:gd name="T17" fmla="*/ 409 h 409"/>
                <a:gd name="T18" fmla="*/ 0 w 118"/>
                <a:gd name="T19" fmla="*/ 409 h 409"/>
                <a:gd name="T20" fmla="*/ 6 w 118"/>
                <a:gd name="T21" fmla="*/ 409 h 409"/>
                <a:gd name="T22" fmla="*/ 6 w 118"/>
                <a:gd name="T23" fmla="*/ 409 h 409"/>
                <a:gd name="T24" fmla="*/ 39 w 118"/>
                <a:gd name="T25" fmla="*/ 369 h 409"/>
                <a:gd name="T26" fmla="*/ 66 w 118"/>
                <a:gd name="T27" fmla="*/ 323 h 409"/>
                <a:gd name="T28" fmla="*/ 92 w 118"/>
                <a:gd name="T29" fmla="*/ 270 h 409"/>
                <a:gd name="T30" fmla="*/ 105 w 118"/>
                <a:gd name="T31" fmla="*/ 217 h 409"/>
                <a:gd name="T32" fmla="*/ 112 w 118"/>
                <a:gd name="T33" fmla="*/ 165 h 409"/>
                <a:gd name="T34" fmla="*/ 118 w 118"/>
                <a:gd name="T35" fmla="*/ 105 h 409"/>
                <a:gd name="T36" fmla="*/ 112 w 118"/>
                <a:gd name="T37" fmla="*/ 52 h 409"/>
                <a:gd name="T38" fmla="*/ 112 w 118"/>
                <a:gd name="T39" fmla="*/ 0 h 409"/>
                <a:gd name="T40" fmla="*/ 112 w 118"/>
                <a:gd name="T41" fmla="*/ 0 h 409"/>
                <a:gd name="T42" fmla="*/ 105 w 118"/>
                <a:gd name="T43" fmla="*/ 0 h 409"/>
                <a:gd name="T44" fmla="*/ 105 w 118"/>
                <a:gd name="T45" fmla="*/ 0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8" h="409">
                  <a:moveTo>
                    <a:pt x="105" y="0"/>
                  </a:moveTo>
                  <a:lnTo>
                    <a:pt x="105" y="0"/>
                  </a:lnTo>
                  <a:lnTo>
                    <a:pt x="112" y="59"/>
                  </a:lnTo>
                  <a:lnTo>
                    <a:pt x="105" y="112"/>
                  </a:lnTo>
                  <a:lnTo>
                    <a:pt x="98" y="158"/>
                  </a:lnTo>
                  <a:lnTo>
                    <a:pt x="85" y="211"/>
                  </a:lnTo>
                  <a:lnTo>
                    <a:pt x="52" y="310"/>
                  </a:lnTo>
                  <a:lnTo>
                    <a:pt x="0" y="409"/>
                  </a:lnTo>
                  <a:lnTo>
                    <a:pt x="0" y="409"/>
                  </a:lnTo>
                  <a:lnTo>
                    <a:pt x="0" y="409"/>
                  </a:lnTo>
                  <a:lnTo>
                    <a:pt x="6" y="409"/>
                  </a:lnTo>
                  <a:lnTo>
                    <a:pt x="6" y="409"/>
                  </a:lnTo>
                  <a:lnTo>
                    <a:pt x="39" y="369"/>
                  </a:lnTo>
                  <a:lnTo>
                    <a:pt x="66" y="323"/>
                  </a:lnTo>
                  <a:lnTo>
                    <a:pt x="92" y="270"/>
                  </a:lnTo>
                  <a:lnTo>
                    <a:pt x="105" y="217"/>
                  </a:lnTo>
                  <a:lnTo>
                    <a:pt x="112" y="165"/>
                  </a:lnTo>
                  <a:lnTo>
                    <a:pt x="118" y="105"/>
                  </a:lnTo>
                  <a:lnTo>
                    <a:pt x="112" y="52"/>
                  </a:lnTo>
                  <a:lnTo>
                    <a:pt x="112" y="0"/>
                  </a:lnTo>
                  <a:lnTo>
                    <a:pt x="112" y="0"/>
                  </a:lnTo>
                  <a:lnTo>
                    <a:pt x="105" y="0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" name="Freeform 26"/>
            <p:cNvSpPr>
              <a:spLocks/>
            </p:cNvSpPr>
            <p:nvPr/>
          </p:nvSpPr>
          <p:spPr bwMode="auto">
            <a:xfrm>
              <a:off x="3242" y="2483"/>
              <a:ext cx="1028" cy="673"/>
            </a:xfrm>
            <a:custGeom>
              <a:avLst/>
              <a:gdLst>
                <a:gd name="T0" fmla="*/ 1028 w 1028"/>
                <a:gd name="T1" fmla="*/ 0 h 673"/>
                <a:gd name="T2" fmla="*/ 1028 w 1028"/>
                <a:gd name="T3" fmla="*/ 0 h 673"/>
                <a:gd name="T4" fmla="*/ 949 w 1028"/>
                <a:gd name="T5" fmla="*/ 40 h 673"/>
                <a:gd name="T6" fmla="*/ 870 w 1028"/>
                <a:gd name="T7" fmla="*/ 79 h 673"/>
                <a:gd name="T8" fmla="*/ 698 w 1028"/>
                <a:gd name="T9" fmla="*/ 145 h 673"/>
                <a:gd name="T10" fmla="*/ 533 w 1028"/>
                <a:gd name="T11" fmla="*/ 211 h 673"/>
                <a:gd name="T12" fmla="*/ 448 w 1028"/>
                <a:gd name="T13" fmla="*/ 251 h 673"/>
                <a:gd name="T14" fmla="*/ 369 w 1028"/>
                <a:gd name="T15" fmla="*/ 284 h 673"/>
                <a:gd name="T16" fmla="*/ 369 w 1028"/>
                <a:gd name="T17" fmla="*/ 284 h 673"/>
                <a:gd name="T18" fmla="*/ 250 w 1028"/>
                <a:gd name="T19" fmla="*/ 356 h 673"/>
                <a:gd name="T20" fmla="*/ 191 w 1028"/>
                <a:gd name="T21" fmla="*/ 396 h 673"/>
                <a:gd name="T22" fmla="*/ 131 w 1028"/>
                <a:gd name="T23" fmla="*/ 442 h 673"/>
                <a:gd name="T24" fmla="*/ 79 w 1028"/>
                <a:gd name="T25" fmla="*/ 488 h 673"/>
                <a:gd name="T26" fmla="*/ 39 w 1028"/>
                <a:gd name="T27" fmla="*/ 541 h 673"/>
                <a:gd name="T28" fmla="*/ 26 w 1028"/>
                <a:gd name="T29" fmla="*/ 574 h 673"/>
                <a:gd name="T30" fmla="*/ 13 w 1028"/>
                <a:gd name="T31" fmla="*/ 600 h 673"/>
                <a:gd name="T32" fmla="*/ 6 w 1028"/>
                <a:gd name="T33" fmla="*/ 633 h 673"/>
                <a:gd name="T34" fmla="*/ 0 w 1028"/>
                <a:gd name="T35" fmla="*/ 660 h 673"/>
                <a:gd name="T36" fmla="*/ 0 w 1028"/>
                <a:gd name="T37" fmla="*/ 660 h 673"/>
                <a:gd name="T38" fmla="*/ 6 w 1028"/>
                <a:gd name="T39" fmla="*/ 673 h 673"/>
                <a:gd name="T40" fmla="*/ 13 w 1028"/>
                <a:gd name="T41" fmla="*/ 673 h 673"/>
                <a:gd name="T42" fmla="*/ 19 w 1028"/>
                <a:gd name="T43" fmla="*/ 673 h 673"/>
                <a:gd name="T44" fmla="*/ 33 w 1028"/>
                <a:gd name="T45" fmla="*/ 673 h 673"/>
                <a:gd name="T46" fmla="*/ 33 w 1028"/>
                <a:gd name="T47" fmla="*/ 673 h 673"/>
                <a:gd name="T48" fmla="*/ 79 w 1028"/>
                <a:gd name="T49" fmla="*/ 620 h 673"/>
                <a:gd name="T50" fmla="*/ 118 w 1028"/>
                <a:gd name="T51" fmla="*/ 567 h 673"/>
                <a:gd name="T52" fmla="*/ 164 w 1028"/>
                <a:gd name="T53" fmla="*/ 515 h 673"/>
                <a:gd name="T54" fmla="*/ 204 w 1028"/>
                <a:gd name="T55" fmla="*/ 462 h 673"/>
                <a:gd name="T56" fmla="*/ 204 w 1028"/>
                <a:gd name="T57" fmla="*/ 462 h 673"/>
                <a:gd name="T58" fmla="*/ 263 w 1028"/>
                <a:gd name="T59" fmla="*/ 409 h 673"/>
                <a:gd name="T60" fmla="*/ 329 w 1028"/>
                <a:gd name="T61" fmla="*/ 370 h 673"/>
                <a:gd name="T62" fmla="*/ 402 w 1028"/>
                <a:gd name="T63" fmla="*/ 323 h 673"/>
                <a:gd name="T64" fmla="*/ 474 w 1028"/>
                <a:gd name="T65" fmla="*/ 290 h 673"/>
                <a:gd name="T66" fmla="*/ 474 w 1028"/>
                <a:gd name="T67" fmla="*/ 290 h 673"/>
                <a:gd name="T68" fmla="*/ 758 w 1028"/>
                <a:gd name="T69" fmla="*/ 152 h 673"/>
                <a:gd name="T70" fmla="*/ 896 w 1028"/>
                <a:gd name="T71" fmla="*/ 79 h 673"/>
                <a:gd name="T72" fmla="*/ 1028 w 1028"/>
                <a:gd name="T73" fmla="*/ 0 h 673"/>
                <a:gd name="T74" fmla="*/ 1028 w 1028"/>
                <a:gd name="T75" fmla="*/ 0 h 673"/>
                <a:gd name="T76" fmla="*/ 1028 w 1028"/>
                <a:gd name="T77" fmla="*/ 0 h 673"/>
                <a:gd name="T78" fmla="*/ 1028 w 1028"/>
                <a:gd name="T79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28" h="673">
                  <a:moveTo>
                    <a:pt x="1028" y="0"/>
                  </a:moveTo>
                  <a:lnTo>
                    <a:pt x="1028" y="0"/>
                  </a:lnTo>
                  <a:lnTo>
                    <a:pt x="949" y="40"/>
                  </a:lnTo>
                  <a:lnTo>
                    <a:pt x="870" y="79"/>
                  </a:lnTo>
                  <a:lnTo>
                    <a:pt x="698" y="145"/>
                  </a:lnTo>
                  <a:lnTo>
                    <a:pt x="533" y="211"/>
                  </a:lnTo>
                  <a:lnTo>
                    <a:pt x="448" y="251"/>
                  </a:lnTo>
                  <a:lnTo>
                    <a:pt x="369" y="284"/>
                  </a:lnTo>
                  <a:lnTo>
                    <a:pt x="369" y="284"/>
                  </a:lnTo>
                  <a:lnTo>
                    <a:pt x="250" y="356"/>
                  </a:lnTo>
                  <a:lnTo>
                    <a:pt x="191" y="396"/>
                  </a:lnTo>
                  <a:lnTo>
                    <a:pt x="131" y="442"/>
                  </a:lnTo>
                  <a:lnTo>
                    <a:pt x="79" y="488"/>
                  </a:lnTo>
                  <a:lnTo>
                    <a:pt x="39" y="541"/>
                  </a:lnTo>
                  <a:lnTo>
                    <a:pt x="26" y="574"/>
                  </a:lnTo>
                  <a:lnTo>
                    <a:pt x="13" y="600"/>
                  </a:lnTo>
                  <a:lnTo>
                    <a:pt x="6" y="633"/>
                  </a:lnTo>
                  <a:lnTo>
                    <a:pt x="0" y="660"/>
                  </a:lnTo>
                  <a:lnTo>
                    <a:pt x="0" y="660"/>
                  </a:lnTo>
                  <a:lnTo>
                    <a:pt x="6" y="673"/>
                  </a:lnTo>
                  <a:lnTo>
                    <a:pt x="13" y="673"/>
                  </a:lnTo>
                  <a:lnTo>
                    <a:pt x="19" y="673"/>
                  </a:lnTo>
                  <a:lnTo>
                    <a:pt x="33" y="673"/>
                  </a:lnTo>
                  <a:lnTo>
                    <a:pt x="33" y="673"/>
                  </a:lnTo>
                  <a:lnTo>
                    <a:pt x="79" y="620"/>
                  </a:lnTo>
                  <a:lnTo>
                    <a:pt x="118" y="567"/>
                  </a:lnTo>
                  <a:lnTo>
                    <a:pt x="164" y="515"/>
                  </a:lnTo>
                  <a:lnTo>
                    <a:pt x="204" y="462"/>
                  </a:lnTo>
                  <a:lnTo>
                    <a:pt x="204" y="462"/>
                  </a:lnTo>
                  <a:lnTo>
                    <a:pt x="263" y="409"/>
                  </a:lnTo>
                  <a:lnTo>
                    <a:pt x="329" y="370"/>
                  </a:lnTo>
                  <a:lnTo>
                    <a:pt x="402" y="323"/>
                  </a:lnTo>
                  <a:lnTo>
                    <a:pt x="474" y="290"/>
                  </a:lnTo>
                  <a:lnTo>
                    <a:pt x="474" y="290"/>
                  </a:lnTo>
                  <a:lnTo>
                    <a:pt x="758" y="152"/>
                  </a:lnTo>
                  <a:lnTo>
                    <a:pt x="896" y="79"/>
                  </a:lnTo>
                  <a:lnTo>
                    <a:pt x="1028" y="0"/>
                  </a:lnTo>
                  <a:lnTo>
                    <a:pt x="1028" y="0"/>
                  </a:lnTo>
                  <a:lnTo>
                    <a:pt x="1028" y="0"/>
                  </a:lnTo>
                  <a:lnTo>
                    <a:pt x="1028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Freeform 27"/>
            <p:cNvSpPr>
              <a:spLocks/>
            </p:cNvSpPr>
            <p:nvPr/>
          </p:nvSpPr>
          <p:spPr bwMode="auto">
            <a:xfrm>
              <a:off x="3901" y="2404"/>
              <a:ext cx="197" cy="251"/>
            </a:xfrm>
            <a:custGeom>
              <a:avLst/>
              <a:gdLst>
                <a:gd name="T0" fmla="*/ 191 w 197"/>
                <a:gd name="T1" fmla="*/ 0 h 251"/>
                <a:gd name="T2" fmla="*/ 191 w 197"/>
                <a:gd name="T3" fmla="*/ 0 h 251"/>
                <a:gd name="T4" fmla="*/ 112 w 197"/>
                <a:gd name="T5" fmla="*/ 126 h 251"/>
                <a:gd name="T6" fmla="*/ 112 w 197"/>
                <a:gd name="T7" fmla="*/ 126 h 251"/>
                <a:gd name="T8" fmla="*/ 85 w 197"/>
                <a:gd name="T9" fmla="*/ 158 h 251"/>
                <a:gd name="T10" fmla="*/ 59 w 197"/>
                <a:gd name="T11" fmla="*/ 185 h 251"/>
                <a:gd name="T12" fmla="*/ 0 w 197"/>
                <a:gd name="T13" fmla="*/ 244 h 251"/>
                <a:gd name="T14" fmla="*/ 0 w 197"/>
                <a:gd name="T15" fmla="*/ 244 h 251"/>
                <a:gd name="T16" fmla="*/ 0 w 197"/>
                <a:gd name="T17" fmla="*/ 244 h 251"/>
                <a:gd name="T18" fmla="*/ 6 w 197"/>
                <a:gd name="T19" fmla="*/ 251 h 251"/>
                <a:gd name="T20" fmla="*/ 6 w 197"/>
                <a:gd name="T21" fmla="*/ 251 h 251"/>
                <a:gd name="T22" fmla="*/ 39 w 197"/>
                <a:gd name="T23" fmla="*/ 231 h 251"/>
                <a:gd name="T24" fmla="*/ 72 w 197"/>
                <a:gd name="T25" fmla="*/ 205 h 251"/>
                <a:gd name="T26" fmla="*/ 99 w 197"/>
                <a:gd name="T27" fmla="*/ 172 h 251"/>
                <a:gd name="T28" fmla="*/ 125 w 197"/>
                <a:gd name="T29" fmla="*/ 139 h 251"/>
                <a:gd name="T30" fmla="*/ 164 w 197"/>
                <a:gd name="T31" fmla="*/ 73 h 251"/>
                <a:gd name="T32" fmla="*/ 197 w 197"/>
                <a:gd name="T33" fmla="*/ 7 h 251"/>
                <a:gd name="T34" fmla="*/ 197 w 197"/>
                <a:gd name="T35" fmla="*/ 7 h 251"/>
                <a:gd name="T36" fmla="*/ 191 w 197"/>
                <a:gd name="T37" fmla="*/ 0 h 251"/>
                <a:gd name="T38" fmla="*/ 191 w 197"/>
                <a:gd name="T39" fmla="*/ 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7" h="251">
                  <a:moveTo>
                    <a:pt x="191" y="0"/>
                  </a:moveTo>
                  <a:lnTo>
                    <a:pt x="191" y="0"/>
                  </a:lnTo>
                  <a:lnTo>
                    <a:pt x="112" y="126"/>
                  </a:lnTo>
                  <a:lnTo>
                    <a:pt x="112" y="126"/>
                  </a:lnTo>
                  <a:lnTo>
                    <a:pt x="85" y="158"/>
                  </a:lnTo>
                  <a:lnTo>
                    <a:pt x="59" y="185"/>
                  </a:lnTo>
                  <a:lnTo>
                    <a:pt x="0" y="244"/>
                  </a:lnTo>
                  <a:lnTo>
                    <a:pt x="0" y="244"/>
                  </a:lnTo>
                  <a:lnTo>
                    <a:pt x="0" y="244"/>
                  </a:lnTo>
                  <a:lnTo>
                    <a:pt x="6" y="251"/>
                  </a:lnTo>
                  <a:lnTo>
                    <a:pt x="6" y="251"/>
                  </a:lnTo>
                  <a:lnTo>
                    <a:pt x="39" y="231"/>
                  </a:lnTo>
                  <a:lnTo>
                    <a:pt x="72" y="205"/>
                  </a:lnTo>
                  <a:lnTo>
                    <a:pt x="99" y="172"/>
                  </a:lnTo>
                  <a:lnTo>
                    <a:pt x="125" y="139"/>
                  </a:lnTo>
                  <a:lnTo>
                    <a:pt x="164" y="73"/>
                  </a:lnTo>
                  <a:lnTo>
                    <a:pt x="197" y="7"/>
                  </a:lnTo>
                  <a:lnTo>
                    <a:pt x="197" y="7"/>
                  </a:lnTo>
                  <a:lnTo>
                    <a:pt x="191" y="0"/>
                  </a:lnTo>
                  <a:lnTo>
                    <a:pt x="191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" name="Freeform 28"/>
            <p:cNvSpPr>
              <a:spLocks/>
            </p:cNvSpPr>
            <p:nvPr/>
          </p:nvSpPr>
          <p:spPr bwMode="auto">
            <a:xfrm>
              <a:off x="2108" y="2582"/>
              <a:ext cx="435" cy="224"/>
            </a:xfrm>
            <a:custGeom>
              <a:avLst/>
              <a:gdLst>
                <a:gd name="T0" fmla="*/ 6 w 435"/>
                <a:gd name="T1" fmla="*/ 224 h 224"/>
                <a:gd name="T2" fmla="*/ 6 w 435"/>
                <a:gd name="T3" fmla="*/ 224 h 224"/>
                <a:gd name="T4" fmla="*/ 46 w 435"/>
                <a:gd name="T5" fmla="*/ 172 h 224"/>
                <a:gd name="T6" fmla="*/ 92 w 435"/>
                <a:gd name="T7" fmla="*/ 126 h 224"/>
                <a:gd name="T8" fmla="*/ 145 w 435"/>
                <a:gd name="T9" fmla="*/ 93 h 224"/>
                <a:gd name="T10" fmla="*/ 191 w 435"/>
                <a:gd name="T11" fmla="*/ 60 h 224"/>
                <a:gd name="T12" fmla="*/ 191 w 435"/>
                <a:gd name="T13" fmla="*/ 60 h 224"/>
                <a:gd name="T14" fmla="*/ 231 w 435"/>
                <a:gd name="T15" fmla="*/ 53 h 224"/>
                <a:gd name="T16" fmla="*/ 270 w 435"/>
                <a:gd name="T17" fmla="*/ 40 h 224"/>
                <a:gd name="T18" fmla="*/ 349 w 435"/>
                <a:gd name="T19" fmla="*/ 27 h 224"/>
                <a:gd name="T20" fmla="*/ 349 w 435"/>
                <a:gd name="T21" fmla="*/ 27 h 224"/>
                <a:gd name="T22" fmla="*/ 376 w 435"/>
                <a:gd name="T23" fmla="*/ 27 h 224"/>
                <a:gd name="T24" fmla="*/ 389 w 435"/>
                <a:gd name="T25" fmla="*/ 27 h 224"/>
                <a:gd name="T26" fmla="*/ 409 w 435"/>
                <a:gd name="T27" fmla="*/ 27 h 224"/>
                <a:gd name="T28" fmla="*/ 428 w 435"/>
                <a:gd name="T29" fmla="*/ 20 h 224"/>
                <a:gd name="T30" fmla="*/ 428 w 435"/>
                <a:gd name="T31" fmla="*/ 20 h 224"/>
                <a:gd name="T32" fmla="*/ 435 w 435"/>
                <a:gd name="T33" fmla="*/ 13 h 224"/>
                <a:gd name="T34" fmla="*/ 435 w 435"/>
                <a:gd name="T35" fmla="*/ 7 h 224"/>
                <a:gd name="T36" fmla="*/ 428 w 435"/>
                <a:gd name="T37" fmla="*/ 7 h 224"/>
                <a:gd name="T38" fmla="*/ 428 w 435"/>
                <a:gd name="T39" fmla="*/ 7 h 224"/>
                <a:gd name="T40" fmla="*/ 376 w 435"/>
                <a:gd name="T41" fmla="*/ 0 h 224"/>
                <a:gd name="T42" fmla="*/ 310 w 435"/>
                <a:gd name="T43" fmla="*/ 7 h 224"/>
                <a:gd name="T44" fmla="*/ 244 w 435"/>
                <a:gd name="T45" fmla="*/ 27 h 224"/>
                <a:gd name="T46" fmla="*/ 191 w 435"/>
                <a:gd name="T47" fmla="*/ 46 h 224"/>
                <a:gd name="T48" fmla="*/ 191 w 435"/>
                <a:gd name="T49" fmla="*/ 46 h 224"/>
                <a:gd name="T50" fmla="*/ 132 w 435"/>
                <a:gd name="T51" fmla="*/ 79 h 224"/>
                <a:gd name="T52" fmla="*/ 79 w 435"/>
                <a:gd name="T53" fmla="*/ 119 h 224"/>
                <a:gd name="T54" fmla="*/ 39 w 435"/>
                <a:gd name="T55" fmla="*/ 165 h 224"/>
                <a:gd name="T56" fmla="*/ 0 w 435"/>
                <a:gd name="T57" fmla="*/ 224 h 224"/>
                <a:gd name="T58" fmla="*/ 0 w 435"/>
                <a:gd name="T59" fmla="*/ 224 h 224"/>
                <a:gd name="T60" fmla="*/ 0 w 435"/>
                <a:gd name="T61" fmla="*/ 224 h 224"/>
                <a:gd name="T62" fmla="*/ 6 w 435"/>
                <a:gd name="T63" fmla="*/ 224 h 224"/>
                <a:gd name="T64" fmla="*/ 6 w 435"/>
                <a:gd name="T65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35" h="224">
                  <a:moveTo>
                    <a:pt x="6" y="224"/>
                  </a:moveTo>
                  <a:lnTo>
                    <a:pt x="6" y="224"/>
                  </a:lnTo>
                  <a:lnTo>
                    <a:pt x="46" y="172"/>
                  </a:lnTo>
                  <a:lnTo>
                    <a:pt x="92" y="126"/>
                  </a:lnTo>
                  <a:lnTo>
                    <a:pt x="145" y="93"/>
                  </a:lnTo>
                  <a:lnTo>
                    <a:pt x="191" y="60"/>
                  </a:lnTo>
                  <a:lnTo>
                    <a:pt x="191" y="60"/>
                  </a:lnTo>
                  <a:lnTo>
                    <a:pt x="231" y="53"/>
                  </a:lnTo>
                  <a:lnTo>
                    <a:pt x="270" y="40"/>
                  </a:lnTo>
                  <a:lnTo>
                    <a:pt x="349" y="27"/>
                  </a:lnTo>
                  <a:lnTo>
                    <a:pt x="349" y="27"/>
                  </a:lnTo>
                  <a:lnTo>
                    <a:pt x="376" y="27"/>
                  </a:lnTo>
                  <a:lnTo>
                    <a:pt x="389" y="27"/>
                  </a:lnTo>
                  <a:lnTo>
                    <a:pt x="409" y="27"/>
                  </a:lnTo>
                  <a:lnTo>
                    <a:pt x="428" y="20"/>
                  </a:lnTo>
                  <a:lnTo>
                    <a:pt x="428" y="20"/>
                  </a:lnTo>
                  <a:lnTo>
                    <a:pt x="435" y="13"/>
                  </a:lnTo>
                  <a:lnTo>
                    <a:pt x="435" y="7"/>
                  </a:lnTo>
                  <a:lnTo>
                    <a:pt x="428" y="7"/>
                  </a:lnTo>
                  <a:lnTo>
                    <a:pt x="428" y="7"/>
                  </a:lnTo>
                  <a:lnTo>
                    <a:pt x="376" y="0"/>
                  </a:lnTo>
                  <a:lnTo>
                    <a:pt x="310" y="7"/>
                  </a:lnTo>
                  <a:lnTo>
                    <a:pt x="244" y="27"/>
                  </a:lnTo>
                  <a:lnTo>
                    <a:pt x="191" y="46"/>
                  </a:lnTo>
                  <a:lnTo>
                    <a:pt x="191" y="46"/>
                  </a:lnTo>
                  <a:lnTo>
                    <a:pt x="132" y="79"/>
                  </a:lnTo>
                  <a:lnTo>
                    <a:pt x="79" y="119"/>
                  </a:lnTo>
                  <a:lnTo>
                    <a:pt x="39" y="165"/>
                  </a:lnTo>
                  <a:lnTo>
                    <a:pt x="0" y="224"/>
                  </a:lnTo>
                  <a:lnTo>
                    <a:pt x="0" y="224"/>
                  </a:lnTo>
                  <a:lnTo>
                    <a:pt x="0" y="224"/>
                  </a:lnTo>
                  <a:lnTo>
                    <a:pt x="6" y="224"/>
                  </a:lnTo>
                  <a:lnTo>
                    <a:pt x="6" y="224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" name="Freeform 29"/>
            <p:cNvSpPr>
              <a:spLocks/>
            </p:cNvSpPr>
            <p:nvPr/>
          </p:nvSpPr>
          <p:spPr bwMode="auto">
            <a:xfrm>
              <a:off x="4026" y="2615"/>
              <a:ext cx="244" cy="53"/>
            </a:xfrm>
            <a:custGeom>
              <a:avLst/>
              <a:gdLst>
                <a:gd name="T0" fmla="*/ 0 w 244"/>
                <a:gd name="T1" fmla="*/ 7 h 53"/>
                <a:gd name="T2" fmla="*/ 0 w 244"/>
                <a:gd name="T3" fmla="*/ 7 h 53"/>
                <a:gd name="T4" fmla="*/ 66 w 244"/>
                <a:gd name="T5" fmla="*/ 7 h 53"/>
                <a:gd name="T6" fmla="*/ 125 w 244"/>
                <a:gd name="T7" fmla="*/ 7 h 53"/>
                <a:gd name="T8" fmla="*/ 184 w 244"/>
                <a:gd name="T9" fmla="*/ 20 h 53"/>
                <a:gd name="T10" fmla="*/ 217 w 244"/>
                <a:gd name="T11" fmla="*/ 33 h 53"/>
                <a:gd name="T12" fmla="*/ 244 w 244"/>
                <a:gd name="T13" fmla="*/ 53 h 53"/>
                <a:gd name="T14" fmla="*/ 244 w 244"/>
                <a:gd name="T15" fmla="*/ 53 h 53"/>
                <a:gd name="T16" fmla="*/ 244 w 244"/>
                <a:gd name="T17" fmla="*/ 46 h 53"/>
                <a:gd name="T18" fmla="*/ 244 w 244"/>
                <a:gd name="T19" fmla="*/ 46 h 53"/>
                <a:gd name="T20" fmla="*/ 217 w 244"/>
                <a:gd name="T21" fmla="*/ 27 h 53"/>
                <a:gd name="T22" fmla="*/ 191 w 244"/>
                <a:gd name="T23" fmla="*/ 13 h 53"/>
                <a:gd name="T24" fmla="*/ 165 w 244"/>
                <a:gd name="T25" fmla="*/ 7 h 53"/>
                <a:gd name="T26" fmla="*/ 132 w 244"/>
                <a:gd name="T27" fmla="*/ 0 h 53"/>
                <a:gd name="T28" fmla="*/ 66 w 244"/>
                <a:gd name="T29" fmla="*/ 0 h 53"/>
                <a:gd name="T30" fmla="*/ 0 w 244"/>
                <a:gd name="T31" fmla="*/ 0 h 53"/>
                <a:gd name="T32" fmla="*/ 0 w 244"/>
                <a:gd name="T33" fmla="*/ 0 h 53"/>
                <a:gd name="T34" fmla="*/ 0 w 244"/>
                <a:gd name="T35" fmla="*/ 7 h 53"/>
                <a:gd name="T36" fmla="*/ 0 w 244"/>
                <a:gd name="T37" fmla="*/ 7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44" h="53">
                  <a:moveTo>
                    <a:pt x="0" y="7"/>
                  </a:moveTo>
                  <a:lnTo>
                    <a:pt x="0" y="7"/>
                  </a:lnTo>
                  <a:lnTo>
                    <a:pt x="66" y="7"/>
                  </a:lnTo>
                  <a:lnTo>
                    <a:pt x="125" y="7"/>
                  </a:lnTo>
                  <a:lnTo>
                    <a:pt x="184" y="20"/>
                  </a:lnTo>
                  <a:lnTo>
                    <a:pt x="217" y="33"/>
                  </a:lnTo>
                  <a:lnTo>
                    <a:pt x="244" y="53"/>
                  </a:lnTo>
                  <a:lnTo>
                    <a:pt x="244" y="53"/>
                  </a:lnTo>
                  <a:lnTo>
                    <a:pt x="244" y="46"/>
                  </a:lnTo>
                  <a:lnTo>
                    <a:pt x="244" y="46"/>
                  </a:lnTo>
                  <a:lnTo>
                    <a:pt x="217" y="27"/>
                  </a:lnTo>
                  <a:lnTo>
                    <a:pt x="191" y="13"/>
                  </a:lnTo>
                  <a:lnTo>
                    <a:pt x="165" y="7"/>
                  </a:lnTo>
                  <a:lnTo>
                    <a:pt x="132" y="0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" name="Freeform 30"/>
            <p:cNvSpPr>
              <a:spLocks/>
            </p:cNvSpPr>
            <p:nvPr/>
          </p:nvSpPr>
          <p:spPr bwMode="auto">
            <a:xfrm>
              <a:off x="3637" y="2741"/>
              <a:ext cx="310" cy="65"/>
            </a:xfrm>
            <a:custGeom>
              <a:avLst/>
              <a:gdLst>
                <a:gd name="T0" fmla="*/ 310 w 310"/>
                <a:gd name="T1" fmla="*/ 59 h 65"/>
                <a:gd name="T2" fmla="*/ 310 w 310"/>
                <a:gd name="T3" fmla="*/ 59 h 65"/>
                <a:gd name="T4" fmla="*/ 237 w 310"/>
                <a:gd name="T5" fmla="*/ 32 h 65"/>
                <a:gd name="T6" fmla="*/ 152 w 310"/>
                <a:gd name="T7" fmla="*/ 6 h 65"/>
                <a:gd name="T8" fmla="*/ 112 w 310"/>
                <a:gd name="T9" fmla="*/ 0 h 65"/>
                <a:gd name="T10" fmla="*/ 73 w 310"/>
                <a:gd name="T11" fmla="*/ 0 h 65"/>
                <a:gd name="T12" fmla="*/ 33 w 310"/>
                <a:gd name="T13" fmla="*/ 6 h 65"/>
                <a:gd name="T14" fmla="*/ 0 w 310"/>
                <a:gd name="T15" fmla="*/ 26 h 65"/>
                <a:gd name="T16" fmla="*/ 0 w 310"/>
                <a:gd name="T17" fmla="*/ 26 h 65"/>
                <a:gd name="T18" fmla="*/ 0 w 310"/>
                <a:gd name="T19" fmla="*/ 32 h 65"/>
                <a:gd name="T20" fmla="*/ 0 w 310"/>
                <a:gd name="T21" fmla="*/ 32 h 65"/>
                <a:gd name="T22" fmla="*/ 7 w 310"/>
                <a:gd name="T23" fmla="*/ 39 h 65"/>
                <a:gd name="T24" fmla="*/ 7 w 310"/>
                <a:gd name="T25" fmla="*/ 39 h 65"/>
                <a:gd name="T26" fmla="*/ 79 w 310"/>
                <a:gd name="T27" fmla="*/ 39 h 65"/>
                <a:gd name="T28" fmla="*/ 145 w 310"/>
                <a:gd name="T29" fmla="*/ 39 h 65"/>
                <a:gd name="T30" fmla="*/ 145 w 310"/>
                <a:gd name="T31" fmla="*/ 39 h 65"/>
                <a:gd name="T32" fmla="*/ 224 w 310"/>
                <a:gd name="T33" fmla="*/ 52 h 65"/>
                <a:gd name="T34" fmla="*/ 303 w 310"/>
                <a:gd name="T35" fmla="*/ 65 h 65"/>
                <a:gd name="T36" fmla="*/ 303 w 310"/>
                <a:gd name="T37" fmla="*/ 65 h 65"/>
                <a:gd name="T38" fmla="*/ 310 w 310"/>
                <a:gd name="T39" fmla="*/ 65 h 65"/>
                <a:gd name="T40" fmla="*/ 310 w 310"/>
                <a:gd name="T41" fmla="*/ 59 h 65"/>
                <a:gd name="T42" fmla="*/ 310 w 310"/>
                <a:gd name="T43" fmla="*/ 5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10" h="65">
                  <a:moveTo>
                    <a:pt x="310" y="59"/>
                  </a:moveTo>
                  <a:lnTo>
                    <a:pt x="310" y="59"/>
                  </a:lnTo>
                  <a:lnTo>
                    <a:pt x="237" y="32"/>
                  </a:lnTo>
                  <a:lnTo>
                    <a:pt x="152" y="6"/>
                  </a:lnTo>
                  <a:lnTo>
                    <a:pt x="112" y="0"/>
                  </a:lnTo>
                  <a:lnTo>
                    <a:pt x="73" y="0"/>
                  </a:lnTo>
                  <a:lnTo>
                    <a:pt x="33" y="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7" y="39"/>
                  </a:lnTo>
                  <a:lnTo>
                    <a:pt x="7" y="39"/>
                  </a:lnTo>
                  <a:lnTo>
                    <a:pt x="79" y="39"/>
                  </a:lnTo>
                  <a:lnTo>
                    <a:pt x="145" y="39"/>
                  </a:lnTo>
                  <a:lnTo>
                    <a:pt x="145" y="39"/>
                  </a:lnTo>
                  <a:lnTo>
                    <a:pt x="224" y="52"/>
                  </a:lnTo>
                  <a:lnTo>
                    <a:pt x="303" y="65"/>
                  </a:lnTo>
                  <a:lnTo>
                    <a:pt x="303" y="65"/>
                  </a:lnTo>
                  <a:lnTo>
                    <a:pt x="310" y="65"/>
                  </a:lnTo>
                  <a:lnTo>
                    <a:pt x="310" y="59"/>
                  </a:lnTo>
                  <a:lnTo>
                    <a:pt x="310" y="59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" name="Freeform 31"/>
            <p:cNvSpPr>
              <a:spLocks/>
            </p:cNvSpPr>
            <p:nvPr/>
          </p:nvSpPr>
          <p:spPr bwMode="auto">
            <a:xfrm>
              <a:off x="3123" y="2272"/>
              <a:ext cx="244" cy="304"/>
            </a:xfrm>
            <a:custGeom>
              <a:avLst/>
              <a:gdLst>
                <a:gd name="T0" fmla="*/ 244 w 244"/>
                <a:gd name="T1" fmla="*/ 0 h 304"/>
                <a:gd name="T2" fmla="*/ 244 w 244"/>
                <a:gd name="T3" fmla="*/ 0 h 304"/>
                <a:gd name="T4" fmla="*/ 165 w 244"/>
                <a:gd name="T5" fmla="*/ 60 h 304"/>
                <a:gd name="T6" fmla="*/ 86 w 244"/>
                <a:gd name="T7" fmla="*/ 126 h 304"/>
                <a:gd name="T8" fmla="*/ 53 w 244"/>
                <a:gd name="T9" fmla="*/ 159 h 304"/>
                <a:gd name="T10" fmla="*/ 26 w 244"/>
                <a:gd name="T11" fmla="*/ 198 h 304"/>
                <a:gd name="T12" fmla="*/ 7 w 244"/>
                <a:gd name="T13" fmla="*/ 238 h 304"/>
                <a:gd name="T14" fmla="*/ 0 w 244"/>
                <a:gd name="T15" fmla="*/ 284 h 304"/>
                <a:gd name="T16" fmla="*/ 0 w 244"/>
                <a:gd name="T17" fmla="*/ 284 h 304"/>
                <a:gd name="T18" fmla="*/ 0 w 244"/>
                <a:gd name="T19" fmla="*/ 304 h 304"/>
                <a:gd name="T20" fmla="*/ 0 w 244"/>
                <a:gd name="T21" fmla="*/ 304 h 304"/>
                <a:gd name="T22" fmla="*/ 7 w 244"/>
                <a:gd name="T23" fmla="*/ 304 h 304"/>
                <a:gd name="T24" fmla="*/ 20 w 244"/>
                <a:gd name="T25" fmla="*/ 271 h 304"/>
                <a:gd name="T26" fmla="*/ 20 w 244"/>
                <a:gd name="T27" fmla="*/ 271 h 304"/>
                <a:gd name="T28" fmla="*/ 39 w 244"/>
                <a:gd name="T29" fmla="*/ 231 h 304"/>
                <a:gd name="T30" fmla="*/ 59 w 244"/>
                <a:gd name="T31" fmla="*/ 192 h 304"/>
                <a:gd name="T32" fmla="*/ 119 w 244"/>
                <a:gd name="T33" fmla="*/ 126 h 304"/>
                <a:gd name="T34" fmla="*/ 178 w 244"/>
                <a:gd name="T35" fmla="*/ 60 h 304"/>
                <a:gd name="T36" fmla="*/ 244 w 244"/>
                <a:gd name="T37" fmla="*/ 0 h 304"/>
                <a:gd name="T38" fmla="*/ 244 w 244"/>
                <a:gd name="T39" fmla="*/ 0 h 304"/>
                <a:gd name="T40" fmla="*/ 244 w 244"/>
                <a:gd name="T41" fmla="*/ 0 h 304"/>
                <a:gd name="T42" fmla="*/ 244 w 244"/>
                <a:gd name="T43" fmla="*/ 0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44" h="304">
                  <a:moveTo>
                    <a:pt x="244" y="0"/>
                  </a:moveTo>
                  <a:lnTo>
                    <a:pt x="244" y="0"/>
                  </a:lnTo>
                  <a:lnTo>
                    <a:pt x="165" y="60"/>
                  </a:lnTo>
                  <a:lnTo>
                    <a:pt x="86" y="126"/>
                  </a:lnTo>
                  <a:lnTo>
                    <a:pt x="53" y="159"/>
                  </a:lnTo>
                  <a:lnTo>
                    <a:pt x="26" y="198"/>
                  </a:lnTo>
                  <a:lnTo>
                    <a:pt x="7" y="238"/>
                  </a:lnTo>
                  <a:lnTo>
                    <a:pt x="0" y="284"/>
                  </a:lnTo>
                  <a:lnTo>
                    <a:pt x="0" y="284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7" y="304"/>
                  </a:lnTo>
                  <a:lnTo>
                    <a:pt x="20" y="271"/>
                  </a:lnTo>
                  <a:lnTo>
                    <a:pt x="20" y="271"/>
                  </a:lnTo>
                  <a:lnTo>
                    <a:pt x="39" y="231"/>
                  </a:lnTo>
                  <a:lnTo>
                    <a:pt x="59" y="192"/>
                  </a:lnTo>
                  <a:lnTo>
                    <a:pt x="119" y="126"/>
                  </a:lnTo>
                  <a:lnTo>
                    <a:pt x="178" y="60"/>
                  </a:lnTo>
                  <a:lnTo>
                    <a:pt x="244" y="0"/>
                  </a:lnTo>
                  <a:lnTo>
                    <a:pt x="244" y="0"/>
                  </a:lnTo>
                  <a:lnTo>
                    <a:pt x="244" y="0"/>
                  </a:lnTo>
                  <a:lnTo>
                    <a:pt x="244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7" name="Freeform 32"/>
            <p:cNvSpPr>
              <a:spLocks/>
            </p:cNvSpPr>
            <p:nvPr/>
          </p:nvSpPr>
          <p:spPr bwMode="auto">
            <a:xfrm>
              <a:off x="2292" y="2859"/>
              <a:ext cx="772" cy="409"/>
            </a:xfrm>
            <a:custGeom>
              <a:avLst/>
              <a:gdLst>
                <a:gd name="T0" fmla="*/ 0 w 772"/>
                <a:gd name="T1" fmla="*/ 0 h 409"/>
                <a:gd name="T2" fmla="*/ 0 w 772"/>
                <a:gd name="T3" fmla="*/ 0 h 409"/>
                <a:gd name="T4" fmla="*/ 33 w 772"/>
                <a:gd name="T5" fmla="*/ 40 h 409"/>
                <a:gd name="T6" fmla="*/ 73 w 772"/>
                <a:gd name="T7" fmla="*/ 73 h 409"/>
                <a:gd name="T8" fmla="*/ 112 w 772"/>
                <a:gd name="T9" fmla="*/ 99 h 409"/>
                <a:gd name="T10" fmla="*/ 159 w 772"/>
                <a:gd name="T11" fmla="*/ 125 h 409"/>
                <a:gd name="T12" fmla="*/ 257 w 772"/>
                <a:gd name="T13" fmla="*/ 158 h 409"/>
                <a:gd name="T14" fmla="*/ 356 w 772"/>
                <a:gd name="T15" fmla="*/ 185 h 409"/>
                <a:gd name="T16" fmla="*/ 356 w 772"/>
                <a:gd name="T17" fmla="*/ 185 h 409"/>
                <a:gd name="T18" fmla="*/ 475 w 772"/>
                <a:gd name="T19" fmla="*/ 218 h 409"/>
                <a:gd name="T20" fmla="*/ 534 w 772"/>
                <a:gd name="T21" fmla="*/ 238 h 409"/>
                <a:gd name="T22" fmla="*/ 587 w 772"/>
                <a:gd name="T23" fmla="*/ 257 h 409"/>
                <a:gd name="T24" fmla="*/ 633 w 772"/>
                <a:gd name="T25" fmla="*/ 284 h 409"/>
                <a:gd name="T26" fmla="*/ 679 w 772"/>
                <a:gd name="T27" fmla="*/ 317 h 409"/>
                <a:gd name="T28" fmla="*/ 725 w 772"/>
                <a:gd name="T29" fmla="*/ 356 h 409"/>
                <a:gd name="T30" fmla="*/ 765 w 772"/>
                <a:gd name="T31" fmla="*/ 409 h 409"/>
                <a:gd name="T32" fmla="*/ 765 w 772"/>
                <a:gd name="T33" fmla="*/ 409 h 409"/>
                <a:gd name="T34" fmla="*/ 772 w 772"/>
                <a:gd name="T35" fmla="*/ 409 h 409"/>
                <a:gd name="T36" fmla="*/ 772 w 772"/>
                <a:gd name="T37" fmla="*/ 402 h 409"/>
                <a:gd name="T38" fmla="*/ 772 w 772"/>
                <a:gd name="T39" fmla="*/ 402 h 409"/>
                <a:gd name="T40" fmla="*/ 765 w 772"/>
                <a:gd name="T41" fmla="*/ 356 h 409"/>
                <a:gd name="T42" fmla="*/ 739 w 772"/>
                <a:gd name="T43" fmla="*/ 317 h 409"/>
                <a:gd name="T44" fmla="*/ 706 w 772"/>
                <a:gd name="T45" fmla="*/ 277 h 409"/>
                <a:gd name="T46" fmla="*/ 673 w 772"/>
                <a:gd name="T47" fmla="*/ 244 h 409"/>
                <a:gd name="T48" fmla="*/ 627 w 772"/>
                <a:gd name="T49" fmla="*/ 224 h 409"/>
                <a:gd name="T50" fmla="*/ 580 w 772"/>
                <a:gd name="T51" fmla="*/ 198 h 409"/>
                <a:gd name="T52" fmla="*/ 488 w 772"/>
                <a:gd name="T53" fmla="*/ 172 h 409"/>
                <a:gd name="T54" fmla="*/ 488 w 772"/>
                <a:gd name="T55" fmla="*/ 172 h 409"/>
                <a:gd name="T56" fmla="*/ 363 w 772"/>
                <a:gd name="T57" fmla="*/ 139 h 409"/>
                <a:gd name="T58" fmla="*/ 231 w 772"/>
                <a:gd name="T59" fmla="*/ 112 h 409"/>
                <a:gd name="T60" fmla="*/ 165 w 772"/>
                <a:gd name="T61" fmla="*/ 99 h 409"/>
                <a:gd name="T62" fmla="*/ 106 w 772"/>
                <a:gd name="T63" fmla="*/ 73 h 409"/>
                <a:gd name="T64" fmla="*/ 53 w 772"/>
                <a:gd name="T65" fmla="*/ 40 h 409"/>
                <a:gd name="T66" fmla="*/ 0 w 772"/>
                <a:gd name="T67" fmla="*/ 0 h 409"/>
                <a:gd name="T68" fmla="*/ 0 w 772"/>
                <a:gd name="T69" fmla="*/ 0 h 409"/>
                <a:gd name="T70" fmla="*/ 0 w 772"/>
                <a:gd name="T71" fmla="*/ 0 h 409"/>
                <a:gd name="T72" fmla="*/ 0 w 772"/>
                <a:gd name="T73" fmla="*/ 0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72" h="409">
                  <a:moveTo>
                    <a:pt x="0" y="0"/>
                  </a:moveTo>
                  <a:lnTo>
                    <a:pt x="0" y="0"/>
                  </a:lnTo>
                  <a:lnTo>
                    <a:pt x="33" y="40"/>
                  </a:lnTo>
                  <a:lnTo>
                    <a:pt x="73" y="73"/>
                  </a:lnTo>
                  <a:lnTo>
                    <a:pt x="112" y="99"/>
                  </a:lnTo>
                  <a:lnTo>
                    <a:pt x="159" y="125"/>
                  </a:lnTo>
                  <a:lnTo>
                    <a:pt x="257" y="158"/>
                  </a:lnTo>
                  <a:lnTo>
                    <a:pt x="356" y="185"/>
                  </a:lnTo>
                  <a:lnTo>
                    <a:pt x="356" y="185"/>
                  </a:lnTo>
                  <a:lnTo>
                    <a:pt x="475" y="218"/>
                  </a:lnTo>
                  <a:lnTo>
                    <a:pt x="534" y="238"/>
                  </a:lnTo>
                  <a:lnTo>
                    <a:pt x="587" y="257"/>
                  </a:lnTo>
                  <a:lnTo>
                    <a:pt x="633" y="284"/>
                  </a:lnTo>
                  <a:lnTo>
                    <a:pt x="679" y="317"/>
                  </a:lnTo>
                  <a:lnTo>
                    <a:pt x="725" y="356"/>
                  </a:lnTo>
                  <a:lnTo>
                    <a:pt x="765" y="409"/>
                  </a:lnTo>
                  <a:lnTo>
                    <a:pt x="765" y="409"/>
                  </a:lnTo>
                  <a:lnTo>
                    <a:pt x="772" y="409"/>
                  </a:lnTo>
                  <a:lnTo>
                    <a:pt x="772" y="402"/>
                  </a:lnTo>
                  <a:lnTo>
                    <a:pt x="772" y="402"/>
                  </a:lnTo>
                  <a:lnTo>
                    <a:pt x="765" y="356"/>
                  </a:lnTo>
                  <a:lnTo>
                    <a:pt x="739" y="317"/>
                  </a:lnTo>
                  <a:lnTo>
                    <a:pt x="706" y="277"/>
                  </a:lnTo>
                  <a:lnTo>
                    <a:pt x="673" y="244"/>
                  </a:lnTo>
                  <a:lnTo>
                    <a:pt x="627" y="224"/>
                  </a:lnTo>
                  <a:lnTo>
                    <a:pt x="580" y="198"/>
                  </a:lnTo>
                  <a:lnTo>
                    <a:pt x="488" y="172"/>
                  </a:lnTo>
                  <a:lnTo>
                    <a:pt x="488" y="172"/>
                  </a:lnTo>
                  <a:lnTo>
                    <a:pt x="363" y="139"/>
                  </a:lnTo>
                  <a:lnTo>
                    <a:pt x="231" y="112"/>
                  </a:lnTo>
                  <a:lnTo>
                    <a:pt x="165" y="99"/>
                  </a:lnTo>
                  <a:lnTo>
                    <a:pt x="106" y="73"/>
                  </a:lnTo>
                  <a:lnTo>
                    <a:pt x="53" y="4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8" name="Freeform 33"/>
            <p:cNvSpPr>
              <a:spLocks/>
            </p:cNvSpPr>
            <p:nvPr/>
          </p:nvSpPr>
          <p:spPr bwMode="auto">
            <a:xfrm>
              <a:off x="2365" y="3017"/>
              <a:ext cx="356" cy="106"/>
            </a:xfrm>
            <a:custGeom>
              <a:avLst/>
              <a:gdLst>
                <a:gd name="T0" fmla="*/ 7 w 356"/>
                <a:gd name="T1" fmla="*/ 106 h 106"/>
                <a:gd name="T2" fmla="*/ 7 w 356"/>
                <a:gd name="T3" fmla="*/ 106 h 106"/>
                <a:gd name="T4" fmla="*/ 86 w 356"/>
                <a:gd name="T5" fmla="*/ 86 h 106"/>
                <a:gd name="T6" fmla="*/ 165 w 356"/>
                <a:gd name="T7" fmla="*/ 53 h 106"/>
                <a:gd name="T8" fmla="*/ 165 w 356"/>
                <a:gd name="T9" fmla="*/ 53 h 106"/>
                <a:gd name="T10" fmla="*/ 211 w 356"/>
                <a:gd name="T11" fmla="*/ 47 h 106"/>
                <a:gd name="T12" fmla="*/ 257 w 356"/>
                <a:gd name="T13" fmla="*/ 40 h 106"/>
                <a:gd name="T14" fmla="*/ 349 w 356"/>
                <a:gd name="T15" fmla="*/ 40 h 106"/>
                <a:gd name="T16" fmla="*/ 349 w 356"/>
                <a:gd name="T17" fmla="*/ 40 h 106"/>
                <a:gd name="T18" fmla="*/ 356 w 356"/>
                <a:gd name="T19" fmla="*/ 40 h 106"/>
                <a:gd name="T20" fmla="*/ 356 w 356"/>
                <a:gd name="T21" fmla="*/ 33 h 106"/>
                <a:gd name="T22" fmla="*/ 356 w 356"/>
                <a:gd name="T23" fmla="*/ 33 h 106"/>
                <a:gd name="T24" fmla="*/ 336 w 356"/>
                <a:gd name="T25" fmla="*/ 20 h 106"/>
                <a:gd name="T26" fmla="*/ 310 w 356"/>
                <a:gd name="T27" fmla="*/ 7 h 106"/>
                <a:gd name="T28" fmla="*/ 270 w 356"/>
                <a:gd name="T29" fmla="*/ 0 h 106"/>
                <a:gd name="T30" fmla="*/ 224 w 356"/>
                <a:gd name="T31" fmla="*/ 7 h 106"/>
                <a:gd name="T32" fmla="*/ 178 w 356"/>
                <a:gd name="T33" fmla="*/ 20 h 106"/>
                <a:gd name="T34" fmla="*/ 86 w 356"/>
                <a:gd name="T35" fmla="*/ 66 h 106"/>
                <a:gd name="T36" fmla="*/ 0 w 356"/>
                <a:gd name="T37" fmla="*/ 106 h 106"/>
                <a:gd name="T38" fmla="*/ 0 w 356"/>
                <a:gd name="T39" fmla="*/ 106 h 106"/>
                <a:gd name="T40" fmla="*/ 7 w 356"/>
                <a:gd name="T41" fmla="*/ 106 h 106"/>
                <a:gd name="T42" fmla="*/ 7 w 356"/>
                <a:gd name="T43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56" h="106">
                  <a:moveTo>
                    <a:pt x="7" y="106"/>
                  </a:moveTo>
                  <a:lnTo>
                    <a:pt x="7" y="106"/>
                  </a:lnTo>
                  <a:lnTo>
                    <a:pt x="86" y="86"/>
                  </a:lnTo>
                  <a:lnTo>
                    <a:pt x="165" y="53"/>
                  </a:lnTo>
                  <a:lnTo>
                    <a:pt x="165" y="53"/>
                  </a:lnTo>
                  <a:lnTo>
                    <a:pt x="211" y="47"/>
                  </a:lnTo>
                  <a:lnTo>
                    <a:pt x="257" y="40"/>
                  </a:lnTo>
                  <a:lnTo>
                    <a:pt x="349" y="40"/>
                  </a:lnTo>
                  <a:lnTo>
                    <a:pt x="349" y="40"/>
                  </a:lnTo>
                  <a:lnTo>
                    <a:pt x="356" y="40"/>
                  </a:lnTo>
                  <a:lnTo>
                    <a:pt x="356" y="33"/>
                  </a:lnTo>
                  <a:lnTo>
                    <a:pt x="356" y="33"/>
                  </a:lnTo>
                  <a:lnTo>
                    <a:pt x="336" y="20"/>
                  </a:lnTo>
                  <a:lnTo>
                    <a:pt x="310" y="7"/>
                  </a:lnTo>
                  <a:lnTo>
                    <a:pt x="270" y="0"/>
                  </a:lnTo>
                  <a:lnTo>
                    <a:pt x="224" y="7"/>
                  </a:lnTo>
                  <a:lnTo>
                    <a:pt x="178" y="20"/>
                  </a:lnTo>
                  <a:lnTo>
                    <a:pt x="86" y="66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7" y="106"/>
                  </a:lnTo>
                  <a:lnTo>
                    <a:pt x="7" y="106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9" name="Freeform 34"/>
            <p:cNvSpPr>
              <a:spLocks/>
            </p:cNvSpPr>
            <p:nvPr/>
          </p:nvSpPr>
          <p:spPr bwMode="auto">
            <a:xfrm>
              <a:off x="3235" y="3017"/>
              <a:ext cx="765" cy="337"/>
            </a:xfrm>
            <a:custGeom>
              <a:avLst/>
              <a:gdLst>
                <a:gd name="T0" fmla="*/ 765 w 765"/>
                <a:gd name="T1" fmla="*/ 0 h 337"/>
                <a:gd name="T2" fmla="*/ 765 w 765"/>
                <a:gd name="T3" fmla="*/ 0 h 337"/>
                <a:gd name="T4" fmla="*/ 738 w 765"/>
                <a:gd name="T5" fmla="*/ 20 h 337"/>
                <a:gd name="T6" fmla="*/ 712 w 765"/>
                <a:gd name="T7" fmla="*/ 27 h 337"/>
                <a:gd name="T8" fmla="*/ 672 w 765"/>
                <a:gd name="T9" fmla="*/ 33 h 337"/>
                <a:gd name="T10" fmla="*/ 639 w 765"/>
                <a:gd name="T11" fmla="*/ 40 h 337"/>
                <a:gd name="T12" fmla="*/ 567 w 765"/>
                <a:gd name="T13" fmla="*/ 33 h 337"/>
                <a:gd name="T14" fmla="*/ 501 w 765"/>
                <a:gd name="T15" fmla="*/ 20 h 337"/>
                <a:gd name="T16" fmla="*/ 501 w 765"/>
                <a:gd name="T17" fmla="*/ 20 h 337"/>
                <a:gd name="T18" fmla="*/ 448 w 765"/>
                <a:gd name="T19" fmla="*/ 14 h 337"/>
                <a:gd name="T20" fmla="*/ 402 w 765"/>
                <a:gd name="T21" fmla="*/ 14 h 337"/>
                <a:gd name="T22" fmla="*/ 349 w 765"/>
                <a:gd name="T23" fmla="*/ 14 h 337"/>
                <a:gd name="T24" fmla="*/ 297 w 765"/>
                <a:gd name="T25" fmla="*/ 27 h 337"/>
                <a:gd name="T26" fmla="*/ 297 w 765"/>
                <a:gd name="T27" fmla="*/ 27 h 337"/>
                <a:gd name="T28" fmla="*/ 250 w 765"/>
                <a:gd name="T29" fmla="*/ 40 h 337"/>
                <a:gd name="T30" fmla="*/ 198 w 765"/>
                <a:gd name="T31" fmla="*/ 66 h 337"/>
                <a:gd name="T32" fmla="*/ 152 w 765"/>
                <a:gd name="T33" fmla="*/ 99 h 337"/>
                <a:gd name="T34" fmla="*/ 105 w 765"/>
                <a:gd name="T35" fmla="*/ 139 h 337"/>
                <a:gd name="T36" fmla="*/ 66 w 765"/>
                <a:gd name="T37" fmla="*/ 185 h 337"/>
                <a:gd name="T38" fmla="*/ 33 w 765"/>
                <a:gd name="T39" fmla="*/ 231 h 337"/>
                <a:gd name="T40" fmla="*/ 13 w 765"/>
                <a:gd name="T41" fmla="*/ 277 h 337"/>
                <a:gd name="T42" fmla="*/ 0 w 765"/>
                <a:gd name="T43" fmla="*/ 330 h 337"/>
                <a:gd name="T44" fmla="*/ 0 w 765"/>
                <a:gd name="T45" fmla="*/ 330 h 337"/>
                <a:gd name="T46" fmla="*/ 7 w 765"/>
                <a:gd name="T47" fmla="*/ 337 h 337"/>
                <a:gd name="T48" fmla="*/ 7 w 765"/>
                <a:gd name="T49" fmla="*/ 337 h 337"/>
                <a:gd name="T50" fmla="*/ 20 w 765"/>
                <a:gd name="T51" fmla="*/ 337 h 337"/>
                <a:gd name="T52" fmla="*/ 20 w 765"/>
                <a:gd name="T53" fmla="*/ 337 h 337"/>
                <a:gd name="T54" fmla="*/ 59 w 765"/>
                <a:gd name="T55" fmla="*/ 291 h 337"/>
                <a:gd name="T56" fmla="*/ 92 w 765"/>
                <a:gd name="T57" fmla="*/ 244 h 337"/>
                <a:gd name="T58" fmla="*/ 125 w 765"/>
                <a:gd name="T59" fmla="*/ 192 h 337"/>
                <a:gd name="T60" fmla="*/ 165 w 765"/>
                <a:gd name="T61" fmla="*/ 145 h 337"/>
                <a:gd name="T62" fmla="*/ 165 w 765"/>
                <a:gd name="T63" fmla="*/ 145 h 337"/>
                <a:gd name="T64" fmla="*/ 191 w 765"/>
                <a:gd name="T65" fmla="*/ 119 h 337"/>
                <a:gd name="T66" fmla="*/ 224 w 765"/>
                <a:gd name="T67" fmla="*/ 99 h 337"/>
                <a:gd name="T68" fmla="*/ 257 w 765"/>
                <a:gd name="T69" fmla="*/ 80 h 337"/>
                <a:gd name="T70" fmla="*/ 290 w 765"/>
                <a:gd name="T71" fmla="*/ 66 h 337"/>
                <a:gd name="T72" fmla="*/ 362 w 765"/>
                <a:gd name="T73" fmla="*/ 47 h 337"/>
                <a:gd name="T74" fmla="*/ 402 w 765"/>
                <a:gd name="T75" fmla="*/ 47 h 337"/>
                <a:gd name="T76" fmla="*/ 442 w 765"/>
                <a:gd name="T77" fmla="*/ 47 h 337"/>
                <a:gd name="T78" fmla="*/ 442 w 765"/>
                <a:gd name="T79" fmla="*/ 47 h 337"/>
                <a:gd name="T80" fmla="*/ 521 w 765"/>
                <a:gd name="T81" fmla="*/ 60 h 337"/>
                <a:gd name="T82" fmla="*/ 613 w 765"/>
                <a:gd name="T83" fmla="*/ 66 h 337"/>
                <a:gd name="T84" fmla="*/ 659 w 765"/>
                <a:gd name="T85" fmla="*/ 60 h 337"/>
                <a:gd name="T86" fmla="*/ 699 w 765"/>
                <a:gd name="T87" fmla="*/ 53 h 337"/>
                <a:gd name="T88" fmla="*/ 732 w 765"/>
                <a:gd name="T89" fmla="*/ 33 h 337"/>
                <a:gd name="T90" fmla="*/ 765 w 765"/>
                <a:gd name="T91" fmla="*/ 0 h 337"/>
                <a:gd name="T92" fmla="*/ 765 w 765"/>
                <a:gd name="T93" fmla="*/ 0 h 337"/>
                <a:gd name="T94" fmla="*/ 765 w 765"/>
                <a:gd name="T95" fmla="*/ 0 h 337"/>
                <a:gd name="T96" fmla="*/ 765 w 765"/>
                <a:gd name="T97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65" h="337">
                  <a:moveTo>
                    <a:pt x="765" y="0"/>
                  </a:moveTo>
                  <a:lnTo>
                    <a:pt x="765" y="0"/>
                  </a:lnTo>
                  <a:lnTo>
                    <a:pt x="738" y="20"/>
                  </a:lnTo>
                  <a:lnTo>
                    <a:pt x="712" y="27"/>
                  </a:lnTo>
                  <a:lnTo>
                    <a:pt x="672" y="33"/>
                  </a:lnTo>
                  <a:lnTo>
                    <a:pt x="639" y="40"/>
                  </a:lnTo>
                  <a:lnTo>
                    <a:pt x="567" y="33"/>
                  </a:lnTo>
                  <a:lnTo>
                    <a:pt x="501" y="20"/>
                  </a:lnTo>
                  <a:lnTo>
                    <a:pt x="501" y="20"/>
                  </a:lnTo>
                  <a:lnTo>
                    <a:pt x="448" y="14"/>
                  </a:lnTo>
                  <a:lnTo>
                    <a:pt x="402" y="14"/>
                  </a:lnTo>
                  <a:lnTo>
                    <a:pt x="349" y="14"/>
                  </a:lnTo>
                  <a:lnTo>
                    <a:pt x="297" y="27"/>
                  </a:lnTo>
                  <a:lnTo>
                    <a:pt x="297" y="27"/>
                  </a:lnTo>
                  <a:lnTo>
                    <a:pt x="250" y="40"/>
                  </a:lnTo>
                  <a:lnTo>
                    <a:pt x="198" y="66"/>
                  </a:lnTo>
                  <a:lnTo>
                    <a:pt x="152" y="99"/>
                  </a:lnTo>
                  <a:lnTo>
                    <a:pt x="105" y="139"/>
                  </a:lnTo>
                  <a:lnTo>
                    <a:pt x="66" y="185"/>
                  </a:lnTo>
                  <a:lnTo>
                    <a:pt x="33" y="231"/>
                  </a:lnTo>
                  <a:lnTo>
                    <a:pt x="13" y="277"/>
                  </a:lnTo>
                  <a:lnTo>
                    <a:pt x="0" y="330"/>
                  </a:lnTo>
                  <a:lnTo>
                    <a:pt x="0" y="330"/>
                  </a:lnTo>
                  <a:lnTo>
                    <a:pt x="7" y="337"/>
                  </a:lnTo>
                  <a:lnTo>
                    <a:pt x="7" y="337"/>
                  </a:lnTo>
                  <a:lnTo>
                    <a:pt x="20" y="337"/>
                  </a:lnTo>
                  <a:lnTo>
                    <a:pt x="20" y="337"/>
                  </a:lnTo>
                  <a:lnTo>
                    <a:pt x="59" y="291"/>
                  </a:lnTo>
                  <a:lnTo>
                    <a:pt x="92" y="244"/>
                  </a:lnTo>
                  <a:lnTo>
                    <a:pt x="125" y="192"/>
                  </a:lnTo>
                  <a:lnTo>
                    <a:pt x="165" y="145"/>
                  </a:lnTo>
                  <a:lnTo>
                    <a:pt x="165" y="145"/>
                  </a:lnTo>
                  <a:lnTo>
                    <a:pt x="191" y="119"/>
                  </a:lnTo>
                  <a:lnTo>
                    <a:pt x="224" y="99"/>
                  </a:lnTo>
                  <a:lnTo>
                    <a:pt x="257" y="80"/>
                  </a:lnTo>
                  <a:lnTo>
                    <a:pt x="290" y="66"/>
                  </a:lnTo>
                  <a:lnTo>
                    <a:pt x="362" y="47"/>
                  </a:lnTo>
                  <a:lnTo>
                    <a:pt x="402" y="47"/>
                  </a:lnTo>
                  <a:lnTo>
                    <a:pt x="442" y="47"/>
                  </a:lnTo>
                  <a:lnTo>
                    <a:pt x="442" y="47"/>
                  </a:lnTo>
                  <a:lnTo>
                    <a:pt x="521" y="60"/>
                  </a:lnTo>
                  <a:lnTo>
                    <a:pt x="613" y="66"/>
                  </a:lnTo>
                  <a:lnTo>
                    <a:pt x="659" y="60"/>
                  </a:lnTo>
                  <a:lnTo>
                    <a:pt x="699" y="53"/>
                  </a:lnTo>
                  <a:lnTo>
                    <a:pt x="732" y="33"/>
                  </a:lnTo>
                  <a:lnTo>
                    <a:pt x="765" y="0"/>
                  </a:lnTo>
                  <a:lnTo>
                    <a:pt x="765" y="0"/>
                  </a:lnTo>
                  <a:lnTo>
                    <a:pt x="765" y="0"/>
                  </a:lnTo>
                  <a:lnTo>
                    <a:pt x="765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" name="Freeform 35"/>
            <p:cNvSpPr>
              <a:spLocks/>
            </p:cNvSpPr>
            <p:nvPr/>
          </p:nvSpPr>
          <p:spPr bwMode="auto">
            <a:xfrm>
              <a:off x="3690" y="2945"/>
              <a:ext cx="165" cy="112"/>
            </a:xfrm>
            <a:custGeom>
              <a:avLst/>
              <a:gdLst>
                <a:gd name="T0" fmla="*/ 165 w 165"/>
                <a:gd name="T1" fmla="*/ 0 h 112"/>
                <a:gd name="T2" fmla="*/ 165 w 165"/>
                <a:gd name="T3" fmla="*/ 0 h 112"/>
                <a:gd name="T4" fmla="*/ 151 w 165"/>
                <a:gd name="T5" fmla="*/ 20 h 112"/>
                <a:gd name="T6" fmla="*/ 132 w 165"/>
                <a:gd name="T7" fmla="*/ 39 h 112"/>
                <a:gd name="T8" fmla="*/ 85 w 165"/>
                <a:gd name="T9" fmla="*/ 59 h 112"/>
                <a:gd name="T10" fmla="*/ 46 w 165"/>
                <a:gd name="T11" fmla="*/ 79 h 112"/>
                <a:gd name="T12" fmla="*/ 0 w 165"/>
                <a:gd name="T13" fmla="*/ 105 h 112"/>
                <a:gd name="T14" fmla="*/ 0 w 165"/>
                <a:gd name="T15" fmla="*/ 105 h 112"/>
                <a:gd name="T16" fmla="*/ 0 w 165"/>
                <a:gd name="T17" fmla="*/ 112 h 112"/>
                <a:gd name="T18" fmla="*/ 0 w 165"/>
                <a:gd name="T19" fmla="*/ 112 h 112"/>
                <a:gd name="T20" fmla="*/ 0 w 165"/>
                <a:gd name="T21" fmla="*/ 112 h 112"/>
                <a:gd name="T22" fmla="*/ 52 w 165"/>
                <a:gd name="T23" fmla="*/ 99 h 112"/>
                <a:gd name="T24" fmla="*/ 99 w 165"/>
                <a:gd name="T25" fmla="*/ 79 h 112"/>
                <a:gd name="T26" fmla="*/ 138 w 165"/>
                <a:gd name="T27" fmla="*/ 46 h 112"/>
                <a:gd name="T28" fmla="*/ 165 w 165"/>
                <a:gd name="T29" fmla="*/ 7 h 112"/>
                <a:gd name="T30" fmla="*/ 165 w 165"/>
                <a:gd name="T31" fmla="*/ 7 h 112"/>
                <a:gd name="T32" fmla="*/ 165 w 165"/>
                <a:gd name="T33" fmla="*/ 0 h 112"/>
                <a:gd name="T34" fmla="*/ 165 w 165"/>
                <a:gd name="T35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5" h="112">
                  <a:moveTo>
                    <a:pt x="165" y="0"/>
                  </a:moveTo>
                  <a:lnTo>
                    <a:pt x="165" y="0"/>
                  </a:lnTo>
                  <a:lnTo>
                    <a:pt x="151" y="20"/>
                  </a:lnTo>
                  <a:lnTo>
                    <a:pt x="132" y="39"/>
                  </a:lnTo>
                  <a:lnTo>
                    <a:pt x="85" y="59"/>
                  </a:lnTo>
                  <a:lnTo>
                    <a:pt x="46" y="79"/>
                  </a:lnTo>
                  <a:lnTo>
                    <a:pt x="0" y="105"/>
                  </a:lnTo>
                  <a:lnTo>
                    <a:pt x="0" y="105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52" y="99"/>
                  </a:lnTo>
                  <a:lnTo>
                    <a:pt x="99" y="79"/>
                  </a:lnTo>
                  <a:lnTo>
                    <a:pt x="138" y="46"/>
                  </a:lnTo>
                  <a:lnTo>
                    <a:pt x="165" y="7"/>
                  </a:lnTo>
                  <a:lnTo>
                    <a:pt x="165" y="7"/>
                  </a:lnTo>
                  <a:lnTo>
                    <a:pt x="165" y="0"/>
                  </a:lnTo>
                  <a:lnTo>
                    <a:pt x="165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" name="Freeform 36"/>
            <p:cNvSpPr>
              <a:spLocks/>
            </p:cNvSpPr>
            <p:nvPr/>
          </p:nvSpPr>
          <p:spPr bwMode="auto">
            <a:xfrm>
              <a:off x="3499" y="2226"/>
              <a:ext cx="171" cy="271"/>
            </a:xfrm>
            <a:custGeom>
              <a:avLst/>
              <a:gdLst>
                <a:gd name="T0" fmla="*/ 171 w 171"/>
                <a:gd name="T1" fmla="*/ 0 h 271"/>
                <a:gd name="T2" fmla="*/ 171 w 171"/>
                <a:gd name="T3" fmla="*/ 0 h 271"/>
                <a:gd name="T4" fmla="*/ 158 w 171"/>
                <a:gd name="T5" fmla="*/ 20 h 271"/>
                <a:gd name="T6" fmla="*/ 145 w 171"/>
                <a:gd name="T7" fmla="*/ 40 h 271"/>
                <a:gd name="T8" fmla="*/ 112 w 171"/>
                <a:gd name="T9" fmla="*/ 73 h 271"/>
                <a:gd name="T10" fmla="*/ 79 w 171"/>
                <a:gd name="T11" fmla="*/ 106 h 271"/>
                <a:gd name="T12" fmla="*/ 46 w 171"/>
                <a:gd name="T13" fmla="*/ 139 h 271"/>
                <a:gd name="T14" fmla="*/ 46 w 171"/>
                <a:gd name="T15" fmla="*/ 139 h 271"/>
                <a:gd name="T16" fmla="*/ 26 w 171"/>
                <a:gd name="T17" fmla="*/ 165 h 271"/>
                <a:gd name="T18" fmla="*/ 13 w 171"/>
                <a:gd name="T19" fmla="*/ 198 h 271"/>
                <a:gd name="T20" fmla="*/ 0 w 171"/>
                <a:gd name="T21" fmla="*/ 231 h 271"/>
                <a:gd name="T22" fmla="*/ 0 w 171"/>
                <a:gd name="T23" fmla="*/ 264 h 271"/>
                <a:gd name="T24" fmla="*/ 0 w 171"/>
                <a:gd name="T25" fmla="*/ 264 h 271"/>
                <a:gd name="T26" fmla="*/ 6 w 171"/>
                <a:gd name="T27" fmla="*/ 271 h 271"/>
                <a:gd name="T28" fmla="*/ 6 w 171"/>
                <a:gd name="T29" fmla="*/ 264 h 271"/>
                <a:gd name="T30" fmla="*/ 6 w 171"/>
                <a:gd name="T31" fmla="*/ 264 h 271"/>
                <a:gd name="T32" fmla="*/ 46 w 171"/>
                <a:gd name="T33" fmla="*/ 191 h 271"/>
                <a:gd name="T34" fmla="*/ 66 w 171"/>
                <a:gd name="T35" fmla="*/ 158 h 271"/>
                <a:gd name="T36" fmla="*/ 92 w 171"/>
                <a:gd name="T37" fmla="*/ 125 h 271"/>
                <a:gd name="T38" fmla="*/ 92 w 171"/>
                <a:gd name="T39" fmla="*/ 125 h 271"/>
                <a:gd name="T40" fmla="*/ 138 w 171"/>
                <a:gd name="T41" fmla="*/ 66 h 271"/>
                <a:gd name="T42" fmla="*/ 158 w 171"/>
                <a:gd name="T43" fmla="*/ 40 h 271"/>
                <a:gd name="T44" fmla="*/ 171 w 171"/>
                <a:gd name="T45" fmla="*/ 0 h 271"/>
                <a:gd name="T46" fmla="*/ 171 w 171"/>
                <a:gd name="T47" fmla="*/ 0 h 271"/>
                <a:gd name="T48" fmla="*/ 171 w 171"/>
                <a:gd name="T49" fmla="*/ 0 h 271"/>
                <a:gd name="T50" fmla="*/ 171 w 171"/>
                <a:gd name="T51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71" h="271">
                  <a:moveTo>
                    <a:pt x="171" y="0"/>
                  </a:moveTo>
                  <a:lnTo>
                    <a:pt x="171" y="0"/>
                  </a:lnTo>
                  <a:lnTo>
                    <a:pt x="158" y="20"/>
                  </a:lnTo>
                  <a:lnTo>
                    <a:pt x="145" y="40"/>
                  </a:lnTo>
                  <a:lnTo>
                    <a:pt x="112" y="73"/>
                  </a:lnTo>
                  <a:lnTo>
                    <a:pt x="79" y="106"/>
                  </a:lnTo>
                  <a:lnTo>
                    <a:pt x="46" y="139"/>
                  </a:lnTo>
                  <a:lnTo>
                    <a:pt x="46" y="139"/>
                  </a:lnTo>
                  <a:lnTo>
                    <a:pt x="26" y="165"/>
                  </a:lnTo>
                  <a:lnTo>
                    <a:pt x="13" y="198"/>
                  </a:lnTo>
                  <a:lnTo>
                    <a:pt x="0" y="231"/>
                  </a:lnTo>
                  <a:lnTo>
                    <a:pt x="0" y="264"/>
                  </a:lnTo>
                  <a:lnTo>
                    <a:pt x="0" y="264"/>
                  </a:lnTo>
                  <a:lnTo>
                    <a:pt x="6" y="271"/>
                  </a:lnTo>
                  <a:lnTo>
                    <a:pt x="6" y="264"/>
                  </a:lnTo>
                  <a:lnTo>
                    <a:pt x="6" y="264"/>
                  </a:lnTo>
                  <a:lnTo>
                    <a:pt x="46" y="191"/>
                  </a:lnTo>
                  <a:lnTo>
                    <a:pt x="66" y="158"/>
                  </a:lnTo>
                  <a:lnTo>
                    <a:pt x="92" y="125"/>
                  </a:lnTo>
                  <a:lnTo>
                    <a:pt x="92" y="125"/>
                  </a:lnTo>
                  <a:lnTo>
                    <a:pt x="138" y="66"/>
                  </a:lnTo>
                  <a:lnTo>
                    <a:pt x="158" y="40"/>
                  </a:lnTo>
                  <a:lnTo>
                    <a:pt x="171" y="0"/>
                  </a:lnTo>
                  <a:lnTo>
                    <a:pt x="171" y="0"/>
                  </a:lnTo>
                  <a:lnTo>
                    <a:pt x="171" y="0"/>
                  </a:lnTo>
                  <a:lnTo>
                    <a:pt x="171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4" name="Freeform 37"/>
            <p:cNvSpPr>
              <a:spLocks/>
            </p:cNvSpPr>
            <p:nvPr/>
          </p:nvSpPr>
          <p:spPr bwMode="auto">
            <a:xfrm>
              <a:off x="2437" y="1811"/>
              <a:ext cx="73" cy="138"/>
            </a:xfrm>
            <a:custGeom>
              <a:avLst/>
              <a:gdLst>
                <a:gd name="T0" fmla="*/ 0 w 73"/>
                <a:gd name="T1" fmla="*/ 0 h 138"/>
                <a:gd name="T2" fmla="*/ 0 w 73"/>
                <a:gd name="T3" fmla="*/ 0 h 138"/>
                <a:gd name="T4" fmla="*/ 27 w 73"/>
                <a:gd name="T5" fmla="*/ 72 h 138"/>
                <a:gd name="T6" fmla="*/ 40 w 73"/>
                <a:gd name="T7" fmla="*/ 112 h 138"/>
                <a:gd name="T8" fmla="*/ 60 w 73"/>
                <a:gd name="T9" fmla="*/ 138 h 138"/>
                <a:gd name="T10" fmla="*/ 60 w 73"/>
                <a:gd name="T11" fmla="*/ 138 h 138"/>
                <a:gd name="T12" fmla="*/ 66 w 73"/>
                <a:gd name="T13" fmla="*/ 138 h 138"/>
                <a:gd name="T14" fmla="*/ 73 w 73"/>
                <a:gd name="T15" fmla="*/ 132 h 138"/>
                <a:gd name="T16" fmla="*/ 73 w 73"/>
                <a:gd name="T17" fmla="*/ 132 h 138"/>
                <a:gd name="T18" fmla="*/ 47 w 73"/>
                <a:gd name="T19" fmla="*/ 105 h 138"/>
                <a:gd name="T20" fmla="*/ 27 w 73"/>
                <a:gd name="T21" fmla="*/ 72 h 138"/>
                <a:gd name="T22" fmla="*/ 0 w 73"/>
                <a:gd name="T23" fmla="*/ 0 h 138"/>
                <a:gd name="T24" fmla="*/ 0 w 73"/>
                <a:gd name="T25" fmla="*/ 0 h 138"/>
                <a:gd name="T26" fmla="*/ 0 w 73"/>
                <a:gd name="T27" fmla="*/ 0 h 138"/>
                <a:gd name="T28" fmla="*/ 0 w 73"/>
                <a:gd name="T2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3" h="138">
                  <a:moveTo>
                    <a:pt x="0" y="0"/>
                  </a:moveTo>
                  <a:lnTo>
                    <a:pt x="0" y="0"/>
                  </a:lnTo>
                  <a:lnTo>
                    <a:pt x="27" y="72"/>
                  </a:lnTo>
                  <a:lnTo>
                    <a:pt x="40" y="112"/>
                  </a:lnTo>
                  <a:lnTo>
                    <a:pt x="60" y="138"/>
                  </a:lnTo>
                  <a:lnTo>
                    <a:pt x="60" y="138"/>
                  </a:lnTo>
                  <a:lnTo>
                    <a:pt x="66" y="138"/>
                  </a:lnTo>
                  <a:lnTo>
                    <a:pt x="73" y="132"/>
                  </a:lnTo>
                  <a:lnTo>
                    <a:pt x="73" y="132"/>
                  </a:lnTo>
                  <a:lnTo>
                    <a:pt x="47" y="105"/>
                  </a:lnTo>
                  <a:lnTo>
                    <a:pt x="27" y="7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5" name="Freeform 38"/>
            <p:cNvSpPr>
              <a:spLocks/>
            </p:cNvSpPr>
            <p:nvPr/>
          </p:nvSpPr>
          <p:spPr bwMode="auto">
            <a:xfrm>
              <a:off x="2259" y="2055"/>
              <a:ext cx="132" cy="217"/>
            </a:xfrm>
            <a:custGeom>
              <a:avLst/>
              <a:gdLst>
                <a:gd name="T0" fmla="*/ 0 w 132"/>
                <a:gd name="T1" fmla="*/ 0 h 217"/>
                <a:gd name="T2" fmla="*/ 0 w 132"/>
                <a:gd name="T3" fmla="*/ 0 h 217"/>
                <a:gd name="T4" fmla="*/ 66 w 132"/>
                <a:gd name="T5" fmla="*/ 92 h 217"/>
                <a:gd name="T6" fmla="*/ 66 w 132"/>
                <a:gd name="T7" fmla="*/ 92 h 217"/>
                <a:gd name="T8" fmla="*/ 80 w 132"/>
                <a:gd name="T9" fmla="*/ 118 h 217"/>
                <a:gd name="T10" fmla="*/ 93 w 132"/>
                <a:gd name="T11" fmla="*/ 151 h 217"/>
                <a:gd name="T12" fmla="*/ 106 w 132"/>
                <a:gd name="T13" fmla="*/ 184 h 217"/>
                <a:gd name="T14" fmla="*/ 119 w 132"/>
                <a:gd name="T15" fmla="*/ 211 h 217"/>
                <a:gd name="T16" fmla="*/ 119 w 132"/>
                <a:gd name="T17" fmla="*/ 211 h 217"/>
                <a:gd name="T18" fmla="*/ 126 w 132"/>
                <a:gd name="T19" fmla="*/ 217 h 217"/>
                <a:gd name="T20" fmla="*/ 132 w 132"/>
                <a:gd name="T21" fmla="*/ 211 h 217"/>
                <a:gd name="T22" fmla="*/ 132 w 132"/>
                <a:gd name="T23" fmla="*/ 211 h 217"/>
                <a:gd name="T24" fmla="*/ 126 w 132"/>
                <a:gd name="T25" fmla="*/ 178 h 217"/>
                <a:gd name="T26" fmla="*/ 119 w 132"/>
                <a:gd name="T27" fmla="*/ 151 h 217"/>
                <a:gd name="T28" fmla="*/ 86 w 132"/>
                <a:gd name="T29" fmla="*/ 92 h 217"/>
                <a:gd name="T30" fmla="*/ 86 w 132"/>
                <a:gd name="T31" fmla="*/ 92 h 217"/>
                <a:gd name="T32" fmla="*/ 47 w 132"/>
                <a:gd name="T33" fmla="*/ 39 h 217"/>
                <a:gd name="T34" fmla="*/ 7 w 132"/>
                <a:gd name="T35" fmla="*/ 0 h 217"/>
                <a:gd name="T36" fmla="*/ 7 w 132"/>
                <a:gd name="T37" fmla="*/ 0 h 217"/>
                <a:gd name="T38" fmla="*/ 0 w 132"/>
                <a:gd name="T39" fmla="*/ 0 h 217"/>
                <a:gd name="T40" fmla="*/ 0 w 132"/>
                <a:gd name="T41" fmla="*/ 0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2" h="217">
                  <a:moveTo>
                    <a:pt x="0" y="0"/>
                  </a:moveTo>
                  <a:lnTo>
                    <a:pt x="0" y="0"/>
                  </a:lnTo>
                  <a:lnTo>
                    <a:pt x="66" y="92"/>
                  </a:lnTo>
                  <a:lnTo>
                    <a:pt x="66" y="92"/>
                  </a:lnTo>
                  <a:lnTo>
                    <a:pt x="80" y="118"/>
                  </a:lnTo>
                  <a:lnTo>
                    <a:pt x="93" y="151"/>
                  </a:lnTo>
                  <a:lnTo>
                    <a:pt x="106" y="184"/>
                  </a:lnTo>
                  <a:lnTo>
                    <a:pt x="119" y="211"/>
                  </a:lnTo>
                  <a:lnTo>
                    <a:pt x="119" y="211"/>
                  </a:lnTo>
                  <a:lnTo>
                    <a:pt x="126" y="217"/>
                  </a:lnTo>
                  <a:lnTo>
                    <a:pt x="132" y="211"/>
                  </a:lnTo>
                  <a:lnTo>
                    <a:pt x="132" y="211"/>
                  </a:lnTo>
                  <a:lnTo>
                    <a:pt x="126" y="178"/>
                  </a:lnTo>
                  <a:lnTo>
                    <a:pt x="119" y="151"/>
                  </a:lnTo>
                  <a:lnTo>
                    <a:pt x="86" y="92"/>
                  </a:lnTo>
                  <a:lnTo>
                    <a:pt x="86" y="92"/>
                  </a:lnTo>
                  <a:lnTo>
                    <a:pt x="47" y="39"/>
                  </a:lnTo>
                  <a:lnTo>
                    <a:pt x="7" y="0"/>
                  </a:lnTo>
                  <a:lnTo>
                    <a:pt x="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2" name="Freeform 39"/>
            <p:cNvSpPr>
              <a:spLocks/>
            </p:cNvSpPr>
            <p:nvPr/>
          </p:nvSpPr>
          <p:spPr bwMode="auto">
            <a:xfrm>
              <a:off x="2312" y="2437"/>
              <a:ext cx="106" cy="139"/>
            </a:xfrm>
            <a:custGeom>
              <a:avLst/>
              <a:gdLst>
                <a:gd name="T0" fmla="*/ 0 w 106"/>
                <a:gd name="T1" fmla="*/ 0 h 139"/>
                <a:gd name="T2" fmla="*/ 0 w 106"/>
                <a:gd name="T3" fmla="*/ 0 h 139"/>
                <a:gd name="T4" fmla="*/ 27 w 106"/>
                <a:gd name="T5" fmla="*/ 33 h 139"/>
                <a:gd name="T6" fmla="*/ 53 w 106"/>
                <a:gd name="T7" fmla="*/ 73 h 139"/>
                <a:gd name="T8" fmla="*/ 53 w 106"/>
                <a:gd name="T9" fmla="*/ 73 h 139"/>
                <a:gd name="T10" fmla="*/ 73 w 106"/>
                <a:gd name="T11" fmla="*/ 106 h 139"/>
                <a:gd name="T12" fmla="*/ 99 w 106"/>
                <a:gd name="T13" fmla="*/ 139 h 139"/>
                <a:gd name="T14" fmla="*/ 99 w 106"/>
                <a:gd name="T15" fmla="*/ 139 h 139"/>
                <a:gd name="T16" fmla="*/ 99 w 106"/>
                <a:gd name="T17" fmla="*/ 139 h 139"/>
                <a:gd name="T18" fmla="*/ 106 w 106"/>
                <a:gd name="T19" fmla="*/ 132 h 139"/>
                <a:gd name="T20" fmla="*/ 106 w 106"/>
                <a:gd name="T21" fmla="*/ 132 h 139"/>
                <a:gd name="T22" fmla="*/ 92 w 106"/>
                <a:gd name="T23" fmla="*/ 99 h 139"/>
                <a:gd name="T24" fmla="*/ 73 w 106"/>
                <a:gd name="T25" fmla="*/ 66 h 139"/>
                <a:gd name="T26" fmla="*/ 73 w 106"/>
                <a:gd name="T27" fmla="*/ 66 h 139"/>
                <a:gd name="T28" fmla="*/ 40 w 106"/>
                <a:gd name="T29" fmla="*/ 33 h 139"/>
                <a:gd name="T30" fmla="*/ 7 w 106"/>
                <a:gd name="T31" fmla="*/ 0 h 139"/>
                <a:gd name="T32" fmla="*/ 7 w 106"/>
                <a:gd name="T33" fmla="*/ 0 h 139"/>
                <a:gd name="T34" fmla="*/ 0 w 106"/>
                <a:gd name="T35" fmla="*/ 0 h 139"/>
                <a:gd name="T36" fmla="*/ 0 w 106"/>
                <a:gd name="T37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6" h="139">
                  <a:moveTo>
                    <a:pt x="0" y="0"/>
                  </a:moveTo>
                  <a:lnTo>
                    <a:pt x="0" y="0"/>
                  </a:lnTo>
                  <a:lnTo>
                    <a:pt x="27" y="33"/>
                  </a:lnTo>
                  <a:lnTo>
                    <a:pt x="53" y="73"/>
                  </a:lnTo>
                  <a:lnTo>
                    <a:pt x="53" y="73"/>
                  </a:lnTo>
                  <a:lnTo>
                    <a:pt x="73" y="106"/>
                  </a:lnTo>
                  <a:lnTo>
                    <a:pt x="99" y="139"/>
                  </a:lnTo>
                  <a:lnTo>
                    <a:pt x="99" y="139"/>
                  </a:lnTo>
                  <a:lnTo>
                    <a:pt x="99" y="139"/>
                  </a:lnTo>
                  <a:lnTo>
                    <a:pt x="106" y="132"/>
                  </a:lnTo>
                  <a:lnTo>
                    <a:pt x="106" y="132"/>
                  </a:lnTo>
                  <a:lnTo>
                    <a:pt x="92" y="99"/>
                  </a:lnTo>
                  <a:lnTo>
                    <a:pt x="73" y="66"/>
                  </a:lnTo>
                  <a:lnTo>
                    <a:pt x="73" y="66"/>
                  </a:lnTo>
                  <a:lnTo>
                    <a:pt x="40" y="33"/>
                  </a:lnTo>
                  <a:lnTo>
                    <a:pt x="7" y="0"/>
                  </a:lnTo>
                  <a:lnTo>
                    <a:pt x="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3" name="Freeform 40"/>
            <p:cNvSpPr>
              <a:spLocks/>
            </p:cNvSpPr>
            <p:nvPr/>
          </p:nvSpPr>
          <p:spPr bwMode="auto">
            <a:xfrm>
              <a:off x="3492" y="1995"/>
              <a:ext cx="73" cy="172"/>
            </a:xfrm>
            <a:custGeom>
              <a:avLst/>
              <a:gdLst>
                <a:gd name="T0" fmla="*/ 0 w 73"/>
                <a:gd name="T1" fmla="*/ 7 h 172"/>
                <a:gd name="T2" fmla="*/ 0 w 73"/>
                <a:gd name="T3" fmla="*/ 7 h 172"/>
                <a:gd name="T4" fmla="*/ 7 w 73"/>
                <a:gd name="T5" fmla="*/ 53 h 172"/>
                <a:gd name="T6" fmla="*/ 20 w 73"/>
                <a:gd name="T7" fmla="*/ 106 h 172"/>
                <a:gd name="T8" fmla="*/ 20 w 73"/>
                <a:gd name="T9" fmla="*/ 106 h 172"/>
                <a:gd name="T10" fmla="*/ 33 w 73"/>
                <a:gd name="T11" fmla="*/ 145 h 172"/>
                <a:gd name="T12" fmla="*/ 46 w 73"/>
                <a:gd name="T13" fmla="*/ 159 h 172"/>
                <a:gd name="T14" fmla="*/ 59 w 73"/>
                <a:gd name="T15" fmla="*/ 172 h 172"/>
                <a:gd name="T16" fmla="*/ 59 w 73"/>
                <a:gd name="T17" fmla="*/ 172 h 172"/>
                <a:gd name="T18" fmla="*/ 66 w 73"/>
                <a:gd name="T19" fmla="*/ 172 h 172"/>
                <a:gd name="T20" fmla="*/ 73 w 73"/>
                <a:gd name="T21" fmla="*/ 165 h 172"/>
                <a:gd name="T22" fmla="*/ 73 w 73"/>
                <a:gd name="T23" fmla="*/ 165 h 172"/>
                <a:gd name="T24" fmla="*/ 66 w 73"/>
                <a:gd name="T25" fmla="*/ 145 h 172"/>
                <a:gd name="T26" fmla="*/ 59 w 73"/>
                <a:gd name="T27" fmla="*/ 126 h 172"/>
                <a:gd name="T28" fmla="*/ 33 w 73"/>
                <a:gd name="T29" fmla="*/ 93 h 172"/>
                <a:gd name="T30" fmla="*/ 33 w 73"/>
                <a:gd name="T31" fmla="*/ 93 h 172"/>
                <a:gd name="T32" fmla="*/ 7 w 73"/>
                <a:gd name="T33" fmla="*/ 7 h 172"/>
                <a:gd name="T34" fmla="*/ 7 w 73"/>
                <a:gd name="T35" fmla="*/ 7 h 172"/>
                <a:gd name="T36" fmla="*/ 7 w 73"/>
                <a:gd name="T37" fmla="*/ 0 h 172"/>
                <a:gd name="T38" fmla="*/ 0 w 73"/>
                <a:gd name="T39" fmla="*/ 7 h 172"/>
                <a:gd name="T40" fmla="*/ 0 w 73"/>
                <a:gd name="T41" fmla="*/ 7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3" h="172">
                  <a:moveTo>
                    <a:pt x="0" y="7"/>
                  </a:moveTo>
                  <a:lnTo>
                    <a:pt x="0" y="7"/>
                  </a:lnTo>
                  <a:lnTo>
                    <a:pt x="7" y="53"/>
                  </a:lnTo>
                  <a:lnTo>
                    <a:pt x="20" y="106"/>
                  </a:lnTo>
                  <a:lnTo>
                    <a:pt x="20" y="106"/>
                  </a:lnTo>
                  <a:lnTo>
                    <a:pt x="33" y="145"/>
                  </a:lnTo>
                  <a:lnTo>
                    <a:pt x="46" y="159"/>
                  </a:lnTo>
                  <a:lnTo>
                    <a:pt x="59" y="172"/>
                  </a:lnTo>
                  <a:lnTo>
                    <a:pt x="59" y="172"/>
                  </a:lnTo>
                  <a:lnTo>
                    <a:pt x="66" y="172"/>
                  </a:lnTo>
                  <a:lnTo>
                    <a:pt x="73" y="165"/>
                  </a:lnTo>
                  <a:lnTo>
                    <a:pt x="73" y="165"/>
                  </a:lnTo>
                  <a:lnTo>
                    <a:pt x="66" y="145"/>
                  </a:lnTo>
                  <a:lnTo>
                    <a:pt x="59" y="126"/>
                  </a:lnTo>
                  <a:lnTo>
                    <a:pt x="33" y="93"/>
                  </a:lnTo>
                  <a:lnTo>
                    <a:pt x="33" y="93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0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4" name="Freeform 41"/>
            <p:cNvSpPr>
              <a:spLocks/>
            </p:cNvSpPr>
            <p:nvPr/>
          </p:nvSpPr>
          <p:spPr bwMode="auto">
            <a:xfrm>
              <a:off x="3894" y="1976"/>
              <a:ext cx="59" cy="85"/>
            </a:xfrm>
            <a:custGeom>
              <a:avLst/>
              <a:gdLst>
                <a:gd name="T0" fmla="*/ 59 w 59"/>
                <a:gd name="T1" fmla="*/ 0 h 85"/>
                <a:gd name="T2" fmla="*/ 59 w 59"/>
                <a:gd name="T3" fmla="*/ 0 h 85"/>
                <a:gd name="T4" fmla="*/ 33 w 59"/>
                <a:gd name="T5" fmla="*/ 46 h 85"/>
                <a:gd name="T6" fmla="*/ 0 w 59"/>
                <a:gd name="T7" fmla="*/ 85 h 85"/>
                <a:gd name="T8" fmla="*/ 0 w 59"/>
                <a:gd name="T9" fmla="*/ 85 h 85"/>
                <a:gd name="T10" fmla="*/ 0 w 59"/>
                <a:gd name="T11" fmla="*/ 85 h 85"/>
                <a:gd name="T12" fmla="*/ 0 w 59"/>
                <a:gd name="T13" fmla="*/ 85 h 85"/>
                <a:gd name="T14" fmla="*/ 33 w 59"/>
                <a:gd name="T15" fmla="*/ 46 h 85"/>
                <a:gd name="T16" fmla="*/ 59 w 59"/>
                <a:gd name="T17" fmla="*/ 0 h 85"/>
                <a:gd name="T18" fmla="*/ 59 w 59"/>
                <a:gd name="T19" fmla="*/ 0 h 85"/>
                <a:gd name="T20" fmla="*/ 59 w 59"/>
                <a:gd name="T21" fmla="*/ 0 h 85"/>
                <a:gd name="T22" fmla="*/ 59 w 59"/>
                <a:gd name="T23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9" h="85">
                  <a:moveTo>
                    <a:pt x="59" y="0"/>
                  </a:moveTo>
                  <a:lnTo>
                    <a:pt x="59" y="0"/>
                  </a:lnTo>
                  <a:lnTo>
                    <a:pt x="33" y="46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33" y="46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5" name="Freeform 42"/>
            <p:cNvSpPr>
              <a:spLocks/>
            </p:cNvSpPr>
            <p:nvPr/>
          </p:nvSpPr>
          <p:spPr bwMode="auto">
            <a:xfrm>
              <a:off x="3795" y="3070"/>
              <a:ext cx="198" cy="92"/>
            </a:xfrm>
            <a:custGeom>
              <a:avLst/>
              <a:gdLst>
                <a:gd name="T0" fmla="*/ 198 w 198"/>
                <a:gd name="T1" fmla="*/ 86 h 92"/>
                <a:gd name="T2" fmla="*/ 198 w 198"/>
                <a:gd name="T3" fmla="*/ 86 h 92"/>
                <a:gd name="T4" fmla="*/ 165 w 198"/>
                <a:gd name="T5" fmla="*/ 86 h 92"/>
                <a:gd name="T6" fmla="*/ 139 w 198"/>
                <a:gd name="T7" fmla="*/ 73 h 92"/>
                <a:gd name="T8" fmla="*/ 86 w 198"/>
                <a:gd name="T9" fmla="*/ 46 h 92"/>
                <a:gd name="T10" fmla="*/ 86 w 198"/>
                <a:gd name="T11" fmla="*/ 46 h 92"/>
                <a:gd name="T12" fmla="*/ 53 w 198"/>
                <a:gd name="T13" fmla="*/ 20 h 92"/>
                <a:gd name="T14" fmla="*/ 33 w 198"/>
                <a:gd name="T15" fmla="*/ 7 h 92"/>
                <a:gd name="T16" fmla="*/ 7 w 198"/>
                <a:gd name="T17" fmla="*/ 0 h 92"/>
                <a:gd name="T18" fmla="*/ 7 w 198"/>
                <a:gd name="T19" fmla="*/ 0 h 92"/>
                <a:gd name="T20" fmla="*/ 7 w 198"/>
                <a:gd name="T21" fmla="*/ 0 h 92"/>
                <a:gd name="T22" fmla="*/ 0 w 198"/>
                <a:gd name="T23" fmla="*/ 7 h 92"/>
                <a:gd name="T24" fmla="*/ 0 w 198"/>
                <a:gd name="T25" fmla="*/ 7 h 92"/>
                <a:gd name="T26" fmla="*/ 20 w 198"/>
                <a:gd name="T27" fmla="*/ 27 h 92"/>
                <a:gd name="T28" fmla="*/ 40 w 198"/>
                <a:gd name="T29" fmla="*/ 46 h 92"/>
                <a:gd name="T30" fmla="*/ 86 w 198"/>
                <a:gd name="T31" fmla="*/ 73 h 92"/>
                <a:gd name="T32" fmla="*/ 86 w 198"/>
                <a:gd name="T33" fmla="*/ 73 h 92"/>
                <a:gd name="T34" fmla="*/ 112 w 198"/>
                <a:gd name="T35" fmla="*/ 86 h 92"/>
                <a:gd name="T36" fmla="*/ 139 w 198"/>
                <a:gd name="T37" fmla="*/ 92 h 92"/>
                <a:gd name="T38" fmla="*/ 165 w 198"/>
                <a:gd name="T39" fmla="*/ 92 h 92"/>
                <a:gd name="T40" fmla="*/ 198 w 198"/>
                <a:gd name="T41" fmla="*/ 92 h 92"/>
                <a:gd name="T42" fmla="*/ 198 w 198"/>
                <a:gd name="T43" fmla="*/ 92 h 92"/>
                <a:gd name="T44" fmla="*/ 198 w 198"/>
                <a:gd name="T45" fmla="*/ 86 h 92"/>
                <a:gd name="T46" fmla="*/ 198 w 198"/>
                <a:gd name="T47" fmla="*/ 8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98" h="92">
                  <a:moveTo>
                    <a:pt x="198" y="86"/>
                  </a:moveTo>
                  <a:lnTo>
                    <a:pt x="198" y="86"/>
                  </a:lnTo>
                  <a:lnTo>
                    <a:pt x="165" y="86"/>
                  </a:lnTo>
                  <a:lnTo>
                    <a:pt x="139" y="73"/>
                  </a:lnTo>
                  <a:lnTo>
                    <a:pt x="86" y="46"/>
                  </a:lnTo>
                  <a:lnTo>
                    <a:pt x="86" y="46"/>
                  </a:lnTo>
                  <a:lnTo>
                    <a:pt x="53" y="20"/>
                  </a:lnTo>
                  <a:lnTo>
                    <a:pt x="33" y="7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0" y="7"/>
                  </a:lnTo>
                  <a:lnTo>
                    <a:pt x="0" y="7"/>
                  </a:lnTo>
                  <a:lnTo>
                    <a:pt x="20" y="27"/>
                  </a:lnTo>
                  <a:lnTo>
                    <a:pt x="40" y="46"/>
                  </a:lnTo>
                  <a:lnTo>
                    <a:pt x="86" y="73"/>
                  </a:lnTo>
                  <a:lnTo>
                    <a:pt x="86" y="73"/>
                  </a:lnTo>
                  <a:lnTo>
                    <a:pt x="112" y="86"/>
                  </a:lnTo>
                  <a:lnTo>
                    <a:pt x="139" y="92"/>
                  </a:lnTo>
                  <a:lnTo>
                    <a:pt x="165" y="92"/>
                  </a:lnTo>
                  <a:lnTo>
                    <a:pt x="198" y="92"/>
                  </a:lnTo>
                  <a:lnTo>
                    <a:pt x="198" y="92"/>
                  </a:lnTo>
                  <a:lnTo>
                    <a:pt x="198" y="86"/>
                  </a:lnTo>
                  <a:lnTo>
                    <a:pt x="198" y="86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4" name="Freeform 71"/>
            <p:cNvSpPr>
              <a:spLocks/>
            </p:cNvSpPr>
            <p:nvPr/>
          </p:nvSpPr>
          <p:spPr bwMode="auto">
            <a:xfrm>
              <a:off x="2510" y="1824"/>
              <a:ext cx="283" cy="165"/>
            </a:xfrm>
            <a:custGeom>
              <a:avLst/>
              <a:gdLst>
                <a:gd name="T0" fmla="*/ 283 w 283"/>
                <a:gd name="T1" fmla="*/ 13 h 165"/>
                <a:gd name="T2" fmla="*/ 283 w 283"/>
                <a:gd name="T3" fmla="*/ 13 h 165"/>
                <a:gd name="T4" fmla="*/ 244 w 283"/>
                <a:gd name="T5" fmla="*/ 7 h 165"/>
                <a:gd name="T6" fmla="*/ 204 w 283"/>
                <a:gd name="T7" fmla="*/ 0 h 165"/>
                <a:gd name="T8" fmla="*/ 158 w 283"/>
                <a:gd name="T9" fmla="*/ 7 h 165"/>
                <a:gd name="T10" fmla="*/ 112 w 283"/>
                <a:gd name="T11" fmla="*/ 20 h 165"/>
                <a:gd name="T12" fmla="*/ 86 w 283"/>
                <a:gd name="T13" fmla="*/ 33 h 165"/>
                <a:gd name="T14" fmla="*/ 66 w 283"/>
                <a:gd name="T15" fmla="*/ 46 h 165"/>
                <a:gd name="T16" fmla="*/ 46 w 283"/>
                <a:gd name="T17" fmla="*/ 66 h 165"/>
                <a:gd name="T18" fmla="*/ 26 w 283"/>
                <a:gd name="T19" fmla="*/ 92 h 165"/>
                <a:gd name="T20" fmla="*/ 13 w 283"/>
                <a:gd name="T21" fmla="*/ 119 h 165"/>
                <a:gd name="T22" fmla="*/ 0 w 283"/>
                <a:gd name="T23" fmla="*/ 152 h 165"/>
                <a:gd name="T24" fmla="*/ 0 w 283"/>
                <a:gd name="T25" fmla="*/ 152 h 165"/>
                <a:gd name="T26" fmla="*/ 26 w 283"/>
                <a:gd name="T27" fmla="*/ 158 h 165"/>
                <a:gd name="T28" fmla="*/ 53 w 283"/>
                <a:gd name="T29" fmla="*/ 165 h 165"/>
                <a:gd name="T30" fmla="*/ 86 w 283"/>
                <a:gd name="T31" fmla="*/ 165 h 165"/>
                <a:gd name="T32" fmla="*/ 132 w 283"/>
                <a:gd name="T33" fmla="*/ 152 h 165"/>
                <a:gd name="T34" fmla="*/ 178 w 283"/>
                <a:gd name="T35" fmla="*/ 125 h 165"/>
                <a:gd name="T36" fmla="*/ 231 w 283"/>
                <a:gd name="T37" fmla="*/ 79 h 165"/>
                <a:gd name="T38" fmla="*/ 283 w 283"/>
                <a:gd name="T39" fmla="*/ 13 h 165"/>
                <a:gd name="T40" fmla="*/ 283 w 283"/>
                <a:gd name="T41" fmla="*/ 13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83" h="165">
                  <a:moveTo>
                    <a:pt x="283" y="13"/>
                  </a:moveTo>
                  <a:lnTo>
                    <a:pt x="283" y="13"/>
                  </a:lnTo>
                  <a:lnTo>
                    <a:pt x="244" y="7"/>
                  </a:lnTo>
                  <a:lnTo>
                    <a:pt x="204" y="0"/>
                  </a:lnTo>
                  <a:lnTo>
                    <a:pt x="158" y="7"/>
                  </a:lnTo>
                  <a:lnTo>
                    <a:pt x="112" y="20"/>
                  </a:lnTo>
                  <a:lnTo>
                    <a:pt x="86" y="33"/>
                  </a:lnTo>
                  <a:lnTo>
                    <a:pt x="66" y="46"/>
                  </a:lnTo>
                  <a:lnTo>
                    <a:pt x="46" y="66"/>
                  </a:lnTo>
                  <a:lnTo>
                    <a:pt x="26" y="92"/>
                  </a:lnTo>
                  <a:lnTo>
                    <a:pt x="13" y="119"/>
                  </a:lnTo>
                  <a:lnTo>
                    <a:pt x="0" y="152"/>
                  </a:lnTo>
                  <a:lnTo>
                    <a:pt x="0" y="152"/>
                  </a:lnTo>
                  <a:lnTo>
                    <a:pt x="26" y="158"/>
                  </a:lnTo>
                  <a:lnTo>
                    <a:pt x="53" y="165"/>
                  </a:lnTo>
                  <a:lnTo>
                    <a:pt x="86" y="165"/>
                  </a:lnTo>
                  <a:lnTo>
                    <a:pt x="132" y="152"/>
                  </a:lnTo>
                  <a:lnTo>
                    <a:pt x="178" y="125"/>
                  </a:lnTo>
                  <a:lnTo>
                    <a:pt x="231" y="79"/>
                  </a:lnTo>
                  <a:lnTo>
                    <a:pt x="283" y="13"/>
                  </a:lnTo>
                  <a:lnTo>
                    <a:pt x="283" y="13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0" name="Freeform 77"/>
            <p:cNvSpPr>
              <a:spLocks/>
            </p:cNvSpPr>
            <p:nvPr/>
          </p:nvSpPr>
          <p:spPr bwMode="auto">
            <a:xfrm>
              <a:off x="3327" y="1798"/>
              <a:ext cx="277" cy="211"/>
            </a:xfrm>
            <a:custGeom>
              <a:avLst/>
              <a:gdLst>
                <a:gd name="T0" fmla="*/ 0 w 277"/>
                <a:gd name="T1" fmla="*/ 0 h 211"/>
                <a:gd name="T2" fmla="*/ 0 w 277"/>
                <a:gd name="T3" fmla="*/ 0 h 211"/>
                <a:gd name="T4" fmla="*/ 7 w 277"/>
                <a:gd name="T5" fmla="*/ 39 h 211"/>
                <a:gd name="T6" fmla="*/ 27 w 277"/>
                <a:gd name="T7" fmla="*/ 79 h 211"/>
                <a:gd name="T8" fmla="*/ 53 w 277"/>
                <a:gd name="T9" fmla="*/ 125 h 211"/>
                <a:gd name="T10" fmla="*/ 93 w 277"/>
                <a:gd name="T11" fmla="*/ 164 h 211"/>
                <a:gd name="T12" fmla="*/ 112 w 277"/>
                <a:gd name="T13" fmla="*/ 178 h 211"/>
                <a:gd name="T14" fmla="*/ 139 w 277"/>
                <a:gd name="T15" fmla="*/ 197 h 211"/>
                <a:gd name="T16" fmla="*/ 165 w 277"/>
                <a:gd name="T17" fmla="*/ 204 h 211"/>
                <a:gd name="T18" fmla="*/ 198 w 277"/>
                <a:gd name="T19" fmla="*/ 211 h 211"/>
                <a:gd name="T20" fmla="*/ 238 w 277"/>
                <a:gd name="T21" fmla="*/ 211 h 211"/>
                <a:gd name="T22" fmla="*/ 277 w 277"/>
                <a:gd name="T23" fmla="*/ 204 h 211"/>
                <a:gd name="T24" fmla="*/ 277 w 277"/>
                <a:gd name="T25" fmla="*/ 204 h 211"/>
                <a:gd name="T26" fmla="*/ 270 w 277"/>
                <a:gd name="T27" fmla="*/ 178 h 211"/>
                <a:gd name="T28" fmla="*/ 264 w 277"/>
                <a:gd name="T29" fmla="*/ 151 h 211"/>
                <a:gd name="T30" fmla="*/ 244 w 277"/>
                <a:gd name="T31" fmla="*/ 118 h 211"/>
                <a:gd name="T32" fmla="*/ 211 w 277"/>
                <a:gd name="T33" fmla="*/ 79 h 211"/>
                <a:gd name="T34" fmla="*/ 158 w 277"/>
                <a:gd name="T35" fmla="*/ 46 h 211"/>
                <a:gd name="T36" fmla="*/ 93 w 277"/>
                <a:gd name="T37" fmla="*/ 19 h 211"/>
                <a:gd name="T38" fmla="*/ 46 w 277"/>
                <a:gd name="T39" fmla="*/ 6 h 211"/>
                <a:gd name="T40" fmla="*/ 0 w 277"/>
                <a:gd name="T41" fmla="*/ 0 h 211"/>
                <a:gd name="T42" fmla="*/ 0 w 277"/>
                <a:gd name="T43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77" h="211">
                  <a:moveTo>
                    <a:pt x="0" y="0"/>
                  </a:moveTo>
                  <a:lnTo>
                    <a:pt x="0" y="0"/>
                  </a:lnTo>
                  <a:lnTo>
                    <a:pt x="7" y="39"/>
                  </a:lnTo>
                  <a:lnTo>
                    <a:pt x="27" y="79"/>
                  </a:lnTo>
                  <a:lnTo>
                    <a:pt x="53" y="125"/>
                  </a:lnTo>
                  <a:lnTo>
                    <a:pt x="93" y="164"/>
                  </a:lnTo>
                  <a:lnTo>
                    <a:pt x="112" y="178"/>
                  </a:lnTo>
                  <a:lnTo>
                    <a:pt x="139" y="197"/>
                  </a:lnTo>
                  <a:lnTo>
                    <a:pt x="165" y="204"/>
                  </a:lnTo>
                  <a:lnTo>
                    <a:pt x="198" y="211"/>
                  </a:lnTo>
                  <a:lnTo>
                    <a:pt x="238" y="211"/>
                  </a:lnTo>
                  <a:lnTo>
                    <a:pt x="277" y="204"/>
                  </a:lnTo>
                  <a:lnTo>
                    <a:pt x="277" y="204"/>
                  </a:lnTo>
                  <a:lnTo>
                    <a:pt x="270" y="178"/>
                  </a:lnTo>
                  <a:lnTo>
                    <a:pt x="264" y="151"/>
                  </a:lnTo>
                  <a:lnTo>
                    <a:pt x="244" y="118"/>
                  </a:lnTo>
                  <a:lnTo>
                    <a:pt x="211" y="79"/>
                  </a:lnTo>
                  <a:lnTo>
                    <a:pt x="158" y="46"/>
                  </a:lnTo>
                  <a:lnTo>
                    <a:pt x="93" y="19"/>
                  </a:lnTo>
                  <a:lnTo>
                    <a:pt x="46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9" name="Freeform 86"/>
            <p:cNvSpPr>
              <a:spLocks/>
            </p:cNvSpPr>
            <p:nvPr/>
          </p:nvSpPr>
          <p:spPr bwMode="auto">
            <a:xfrm>
              <a:off x="2892" y="2002"/>
              <a:ext cx="330" cy="138"/>
            </a:xfrm>
            <a:custGeom>
              <a:avLst/>
              <a:gdLst>
                <a:gd name="T0" fmla="*/ 0 w 330"/>
                <a:gd name="T1" fmla="*/ 92 h 138"/>
                <a:gd name="T2" fmla="*/ 0 w 330"/>
                <a:gd name="T3" fmla="*/ 92 h 138"/>
                <a:gd name="T4" fmla="*/ 40 w 330"/>
                <a:gd name="T5" fmla="*/ 112 h 138"/>
                <a:gd name="T6" fmla="*/ 73 w 330"/>
                <a:gd name="T7" fmla="*/ 125 h 138"/>
                <a:gd name="T8" fmla="*/ 125 w 330"/>
                <a:gd name="T9" fmla="*/ 132 h 138"/>
                <a:gd name="T10" fmla="*/ 172 w 330"/>
                <a:gd name="T11" fmla="*/ 138 h 138"/>
                <a:gd name="T12" fmla="*/ 205 w 330"/>
                <a:gd name="T13" fmla="*/ 132 h 138"/>
                <a:gd name="T14" fmla="*/ 231 w 330"/>
                <a:gd name="T15" fmla="*/ 125 h 138"/>
                <a:gd name="T16" fmla="*/ 257 w 330"/>
                <a:gd name="T17" fmla="*/ 112 h 138"/>
                <a:gd name="T18" fmla="*/ 284 w 330"/>
                <a:gd name="T19" fmla="*/ 92 h 138"/>
                <a:gd name="T20" fmla="*/ 303 w 330"/>
                <a:gd name="T21" fmla="*/ 73 h 138"/>
                <a:gd name="T22" fmla="*/ 330 w 330"/>
                <a:gd name="T23" fmla="*/ 40 h 138"/>
                <a:gd name="T24" fmla="*/ 330 w 330"/>
                <a:gd name="T25" fmla="*/ 40 h 138"/>
                <a:gd name="T26" fmla="*/ 303 w 330"/>
                <a:gd name="T27" fmla="*/ 26 h 138"/>
                <a:gd name="T28" fmla="*/ 277 w 330"/>
                <a:gd name="T29" fmla="*/ 13 h 138"/>
                <a:gd name="T30" fmla="*/ 244 w 330"/>
                <a:gd name="T31" fmla="*/ 0 h 138"/>
                <a:gd name="T32" fmla="*/ 198 w 330"/>
                <a:gd name="T33" fmla="*/ 0 h 138"/>
                <a:gd name="T34" fmla="*/ 145 w 330"/>
                <a:gd name="T35" fmla="*/ 13 h 138"/>
                <a:gd name="T36" fmla="*/ 79 w 330"/>
                <a:gd name="T37" fmla="*/ 40 h 138"/>
                <a:gd name="T38" fmla="*/ 0 w 330"/>
                <a:gd name="T39" fmla="*/ 92 h 138"/>
                <a:gd name="T40" fmla="*/ 0 w 330"/>
                <a:gd name="T41" fmla="*/ 92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0" h="138">
                  <a:moveTo>
                    <a:pt x="0" y="92"/>
                  </a:moveTo>
                  <a:lnTo>
                    <a:pt x="0" y="92"/>
                  </a:lnTo>
                  <a:lnTo>
                    <a:pt x="40" y="112"/>
                  </a:lnTo>
                  <a:lnTo>
                    <a:pt x="73" y="125"/>
                  </a:lnTo>
                  <a:lnTo>
                    <a:pt x="125" y="132"/>
                  </a:lnTo>
                  <a:lnTo>
                    <a:pt x="172" y="138"/>
                  </a:lnTo>
                  <a:lnTo>
                    <a:pt x="205" y="132"/>
                  </a:lnTo>
                  <a:lnTo>
                    <a:pt x="231" y="125"/>
                  </a:lnTo>
                  <a:lnTo>
                    <a:pt x="257" y="112"/>
                  </a:lnTo>
                  <a:lnTo>
                    <a:pt x="284" y="92"/>
                  </a:lnTo>
                  <a:lnTo>
                    <a:pt x="303" y="73"/>
                  </a:lnTo>
                  <a:lnTo>
                    <a:pt x="330" y="40"/>
                  </a:lnTo>
                  <a:lnTo>
                    <a:pt x="330" y="40"/>
                  </a:lnTo>
                  <a:lnTo>
                    <a:pt x="303" y="26"/>
                  </a:lnTo>
                  <a:lnTo>
                    <a:pt x="277" y="13"/>
                  </a:lnTo>
                  <a:lnTo>
                    <a:pt x="244" y="0"/>
                  </a:lnTo>
                  <a:lnTo>
                    <a:pt x="198" y="0"/>
                  </a:lnTo>
                  <a:lnTo>
                    <a:pt x="145" y="13"/>
                  </a:lnTo>
                  <a:lnTo>
                    <a:pt x="79" y="40"/>
                  </a:lnTo>
                  <a:lnTo>
                    <a:pt x="0" y="92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2" name="Freeform 89"/>
            <p:cNvSpPr>
              <a:spLocks/>
            </p:cNvSpPr>
            <p:nvPr/>
          </p:nvSpPr>
          <p:spPr bwMode="auto">
            <a:xfrm>
              <a:off x="2536" y="2628"/>
              <a:ext cx="145" cy="337"/>
            </a:xfrm>
            <a:custGeom>
              <a:avLst/>
              <a:gdLst>
                <a:gd name="T0" fmla="*/ 33 w 145"/>
                <a:gd name="T1" fmla="*/ 0 h 337"/>
                <a:gd name="T2" fmla="*/ 33 w 145"/>
                <a:gd name="T3" fmla="*/ 0 h 337"/>
                <a:gd name="T4" fmla="*/ 20 w 145"/>
                <a:gd name="T5" fmla="*/ 40 h 337"/>
                <a:gd name="T6" fmla="*/ 7 w 145"/>
                <a:gd name="T7" fmla="*/ 80 h 337"/>
                <a:gd name="T8" fmla="*/ 0 w 145"/>
                <a:gd name="T9" fmla="*/ 132 h 337"/>
                <a:gd name="T10" fmla="*/ 0 w 145"/>
                <a:gd name="T11" fmla="*/ 185 h 337"/>
                <a:gd name="T12" fmla="*/ 7 w 145"/>
                <a:gd name="T13" fmla="*/ 211 h 337"/>
                <a:gd name="T14" fmla="*/ 13 w 145"/>
                <a:gd name="T15" fmla="*/ 238 h 337"/>
                <a:gd name="T16" fmla="*/ 33 w 145"/>
                <a:gd name="T17" fmla="*/ 264 h 337"/>
                <a:gd name="T18" fmla="*/ 53 w 145"/>
                <a:gd name="T19" fmla="*/ 291 h 337"/>
                <a:gd name="T20" fmla="*/ 79 w 145"/>
                <a:gd name="T21" fmla="*/ 317 h 337"/>
                <a:gd name="T22" fmla="*/ 112 w 145"/>
                <a:gd name="T23" fmla="*/ 337 h 337"/>
                <a:gd name="T24" fmla="*/ 112 w 145"/>
                <a:gd name="T25" fmla="*/ 337 h 337"/>
                <a:gd name="T26" fmla="*/ 126 w 145"/>
                <a:gd name="T27" fmla="*/ 310 h 337"/>
                <a:gd name="T28" fmla="*/ 139 w 145"/>
                <a:gd name="T29" fmla="*/ 284 h 337"/>
                <a:gd name="T30" fmla="*/ 145 w 145"/>
                <a:gd name="T31" fmla="*/ 244 h 337"/>
                <a:gd name="T32" fmla="*/ 139 w 145"/>
                <a:gd name="T33" fmla="*/ 198 h 337"/>
                <a:gd name="T34" fmla="*/ 126 w 145"/>
                <a:gd name="T35" fmla="*/ 139 h 337"/>
                <a:gd name="T36" fmla="*/ 93 w 145"/>
                <a:gd name="T37" fmla="*/ 73 h 337"/>
                <a:gd name="T38" fmla="*/ 66 w 145"/>
                <a:gd name="T39" fmla="*/ 40 h 337"/>
                <a:gd name="T40" fmla="*/ 33 w 145"/>
                <a:gd name="T41" fmla="*/ 0 h 337"/>
                <a:gd name="T42" fmla="*/ 33 w 145"/>
                <a:gd name="T43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5" h="337">
                  <a:moveTo>
                    <a:pt x="33" y="0"/>
                  </a:moveTo>
                  <a:lnTo>
                    <a:pt x="33" y="0"/>
                  </a:lnTo>
                  <a:lnTo>
                    <a:pt x="20" y="40"/>
                  </a:lnTo>
                  <a:lnTo>
                    <a:pt x="7" y="80"/>
                  </a:lnTo>
                  <a:lnTo>
                    <a:pt x="0" y="132"/>
                  </a:lnTo>
                  <a:lnTo>
                    <a:pt x="0" y="185"/>
                  </a:lnTo>
                  <a:lnTo>
                    <a:pt x="7" y="211"/>
                  </a:lnTo>
                  <a:lnTo>
                    <a:pt x="13" y="238"/>
                  </a:lnTo>
                  <a:lnTo>
                    <a:pt x="33" y="264"/>
                  </a:lnTo>
                  <a:lnTo>
                    <a:pt x="53" y="291"/>
                  </a:lnTo>
                  <a:lnTo>
                    <a:pt x="79" y="317"/>
                  </a:lnTo>
                  <a:lnTo>
                    <a:pt x="112" y="337"/>
                  </a:lnTo>
                  <a:lnTo>
                    <a:pt x="112" y="337"/>
                  </a:lnTo>
                  <a:lnTo>
                    <a:pt x="126" y="310"/>
                  </a:lnTo>
                  <a:lnTo>
                    <a:pt x="139" y="284"/>
                  </a:lnTo>
                  <a:lnTo>
                    <a:pt x="145" y="244"/>
                  </a:lnTo>
                  <a:lnTo>
                    <a:pt x="139" y="198"/>
                  </a:lnTo>
                  <a:lnTo>
                    <a:pt x="126" y="139"/>
                  </a:lnTo>
                  <a:lnTo>
                    <a:pt x="93" y="73"/>
                  </a:lnTo>
                  <a:lnTo>
                    <a:pt x="66" y="40"/>
                  </a:lnTo>
                  <a:lnTo>
                    <a:pt x="33" y="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6" name="Freeform 103"/>
            <p:cNvSpPr>
              <a:spLocks/>
            </p:cNvSpPr>
            <p:nvPr/>
          </p:nvSpPr>
          <p:spPr bwMode="auto">
            <a:xfrm>
              <a:off x="3973" y="3149"/>
              <a:ext cx="218" cy="159"/>
            </a:xfrm>
            <a:custGeom>
              <a:avLst/>
              <a:gdLst>
                <a:gd name="T0" fmla="*/ 0 w 218"/>
                <a:gd name="T1" fmla="*/ 0 h 159"/>
                <a:gd name="T2" fmla="*/ 0 w 218"/>
                <a:gd name="T3" fmla="*/ 0 h 159"/>
                <a:gd name="T4" fmla="*/ 27 w 218"/>
                <a:gd name="T5" fmla="*/ 0 h 159"/>
                <a:gd name="T6" fmla="*/ 59 w 218"/>
                <a:gd name="T7" fmla="*/ 0 h 159"/>
                <a:gd name="T8" fmla="*/ 92 w 218"/>
                <a:gd name="T9" fmla="*/ 7 h 159"/>
                <a:gd name="T10" fmla="*/ 132 w 218"/>
                <a:gd name="T11" fmla="*/ 27 h 159"/>
                <a:gd name="T12" fmla="*/ 165 w 218"/>
                <a:gd name="T13" fmla="*/ 53 h 159"/>
                <a:gd name="T14" fmla="*/ 185 w 218"/>
                <a:gd name="T15" fmla="*/ 73 h 159"/>
                <a:gd name="T16" fmla="*/ 198 w 218"/>
                <a:gd name="T17" fmla="*/ 99 h 159"/>
                <a:gd name="T18" fmla="*/ 211 w 218"/>
                <a:gd name="T19" fmla="*/ 126 h 159"/>
                <a:gd name="T20" fmla="*/ 218 w 218"/>
                <a:gd name="T21" fmla="*/ 159 h 159"/>
                <a:gd name="T22" fmla="*/ 218 w 218"/>
                <a:gd name="T23" fmla="*/ 159 h 159"/>
                <a:gd name="T24" fmla="*/ 191 w 218"/>
                <a:gd name="T25" fmla="*/ 159 h 159"/>
                <a:gd name="T26" fmla="*/ 158 w 218"/>
                <a:gd name="T27" fmla="*/ 152 h 159"/>
                <a:gd name="T28" fmla="*/ 125 w 218"/>
                <a:gd name="T29" fmla="*/ 145 h 159"/>
                <a:gd name="T30" fmla="*/ 86 w 218"/>
                <a:gd name="T31" fmla="*/ 126 h 159"/>
                <a:gd name="T32" fmla="*/ 53 w 218"/>
                <a:gd name="T33" fmla="*/ 93 h 159"/>
                <a:gd name="T34" fmla="*/ 20 w 218"/>
                <a:gd name="T35" fmla="*/ 53 h 159"/>
                <a:gd name="T36" fmla="*/ 0 w 218"/>
                <a:gd name="T37" fmla="*/ 0 h 159"/>
                <a:gd name="T38" fmla="*/ 0 w 218"/>
                <a:gd name="T3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8" h="159">
                  <a:moveTo>
                    <a:pt x="0" y="0"/>
                  </a:moveTo>
                  <a:lnTo>
                    <a:pt x="0" y="0"/>
                  </a:lnTo>
                  <a:lnTo>
                    <a:pt x="27" y="0"/>
                  </a:lnTo>
                  <a:lnTo>
                    <a:pt x="59" y="0"/>
                  </a:lnTo>
                  <a:lnTo>
                    <a:pt x="92" y="7"/>
                  </a:lnTo>
                  <a:lnTo>
                    <a:pt x="132" y="27"/>
                  </a:lnTo>
                  <a:lnTo>
                    <a:pt x="165" y="53"/>
                  </a:lnTo>
                  <a:lnTo>
                    <a:pt x="185" y="73"/>
                  </a:lnTo>
                  <a:lnTo>
                    <a:pt x="198" y="99"/>
                  </a:lnTo>
                  <a:lnTo>
                    <a:pt x="211" y="126"/>
                  </a:lnTo>
                  <a:lnTo>
                    <a:pt x="218" y="159"/>
                  </a:lnTo>
                  <a:lnTo>
                    <a:pt x="218" y="159"/>
                  </a:lnTo>
                  <a:lnTo>
                    <a:pt x="191" y="159"/>
                  </a:lnTo>
                  <a:lnTo>
                    <a:pt x="158" y="152"/>
                  </a:lnTo>
                  <a:lnTo>
                    <a:pt x="125" y="145"/>
                  </a:lnTo>
                  <a:lnTo>
                    <a:pt x="86" y="126"/>
                  </a:lnTo>
                  <a:lnTo>
                    <a:pt x="53" y="93"/>
                  </a:lnTo>
                  <a:lnTo>
                    <a:pt x="20" y="5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4" name="Freeform 131"/>
            <p:cNvSpPr>
              <a:spLocks/>
            </p:cNvSpPr>
            <p:nvPr/>
          </p:nvSpPr>
          <p:spPr bwMode="auto">
            <a:xfrm>
              <a:off x="2141" y="3960"/>
              <a:ext cx="2063" cy="330"/>
            </a:xfrm>
            <a:custGeom>
              <a:avLst/>
              <a:gdLst>
                <a:gd name="T0" fmla="*/ 2063 w 2063"/>
                <a:gd name="T1" fmla="*/ 330 h 330"/>
                <a:gd name="T2" fmla="*/ 2063 w 2063"/>
                <a:gd name="T3" fmla="*/ 330 h 330"/>
                <a:gd name="T4" fmla="*/ 2043 w 2063"/>
                <a:gd name="T5" fmla="*/ 290 h 330"/>
                <a:gd name="T6" fmla="*/ 2017 w 2063"/>
                <a:gd name="T7" fmla="*/ 257 h 330"/>
                <a:gd name="T8" fmla="*/ 1984 w 2063"/>
                <a:gd name="T9" fmla="*/ 231 h 330"/>
                <a:gd name="T10" fmla="*/ 1944 w 2063"/>
                <a:gd name="T11" fmla="*/ 198 h 330"/>
                <a:gd name="T12" fmla="*/ 1898 w 2063"/>
                <a:gd name="T13" fmla="*/ 172 h 330"/>
                <a:gd name="T14" fmla="*/ 1845 w 2063"/>
                <a:gd name="T15" fmla="*/ 145 h 330"/>
                <a:gd name="T16" fmla="*/ 1720 w 2063"/>
                <a:gd name="T17" fmla="*/ 93 h 330"/>
                <a:gd name="T18" fmla="*/ 1569 w 2063"/>
                <a:gd name="T19" fmla="*/ 53 h 330"/>
                <a:gd name="T20" fmla="*/ 1404 w 2063"/>
                <a:gd name="T21" fmla="*/ 27 h 330"/>
                <a:gd name="T22" fmla="*/ 1226 w 2063"/>
                <a:gd name="T23" fmla="*/ 7 h 330"/>
                <a:gd name="T24" fmla="*/ 1028 w 2063"/>
                <a:gd name="T25" fmla="*/ 0 h 330"/>
                <a:gd name="T26" fmla="*/ 1028 w 2063"/>
                <a:gd name="T27" fmla="*/ 0 h 330"/>
                <a:gd name="T28" fmla="*/ 837 w 2063"/>
                <a:gd name="T29" fmla="*/ 7 h 330"/>
                <a:gd name="T30" fmla="*/ 659 w 2063"/>
                <a:gd name="T31" fmla="*/ 27 h 330"/>
                <a:gd name="T32" fmla="*/ 494 w 2063"/>
                <a:gd name="T33" fmla="*/ 53 h 330"/>
                <a:gd name="T34" fmla="*/ 343 w 2063"/>
                <a:gd name="T35" fmla="*/ 93 h 330"/>
                <a:gd name="T36" fmla="*/ 217 w 2063"/>
                <a:gd name="T37" fmla="*/ 145 h 330"/>
                <a:gd name="T38" fmla="*/ 165 w 2063"/>
                <a:gd name="T39" fmla="*/ 172 h 330"/>
                <a:gd name="T40" fmla="*/ 118 w 2063"/>
                <a:gd name="T41" fmla="*/ 198 h 330"/>
                <a:gd name="T42" fmla="*/ 79 w 2063"/>
                <a:gd name="T43" fmla="*/ 231 h 330"/>
                <a:gd name="T44" fmla="*/ 46 w 2063"/>
                <a:gd name="T45" fmla="*/ 257 h 330"/>
                <a:gd name="T46" fmla="*/ 20 w 2063"/>
                <a:gd name="T47" fmla="*/ 290 h 330"/>
                <a:gd name="T48" fmla="*/ 0 w 2063"/>
                <a:gd name="T49" fmla="*/ 330 h 330"/>
                <a:gd name="T50" fmla="*/ 2063 w 2063"/>
                <a:gd name="T51" fmla="*/ 330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63" h="330">
                  <a:moveTo>
                    <a:pt x="2063" y="330"/>
                  </a:moveTo>
                  <a:lnTo>
                    <a:pt x="2063" y="330"/>
                  </a:lnTo>
                  <a:lnTo>
                    <a:pt x="2043" y="290"/>
                  </a:lnTo>
                  <a:lnTo>
                    <a:pt x="2017" y="257"/>
                  </a:lnTo>
                  <a:lnTo>
                    <a:pt x="1984" y="231"/>
                  </a:lnTo>
                  <a:lnTo>
                    <a:pt x="1944" y="198"/>
                  </a:lnTo>
                  <a:lnTo>
                    <a:pt x="1898" y="172"/>
                  </a:lnTo>
                  <a:lnTo>
                    <a:pt x="1845" y="145"/>
                  </a:lnTo>
                  <a:lnTo>
                    <a:pt x="1720" y="93"/>
                  </a:lnTo>
                  <a:lnTo>
                    <a:pt x="1569" y="53"/>
                  </a:lnTo>
                  <a:lnTo>
                    <a:pt x="1404" y="27"/>
                  </a:lnTo>
                  <a:lnTo>
                    <a:pt x="1226" y="7"/>
                  </a:lnTo>
                  <a:lnTo>
                    <a:pt x="1028" y="0"/>
                  </a:lnTo>
                  <a:lnTo>
                    <a:pt x="1028" y="0"/>
                  </a:lnTo>
                  <a:lnTo>
                    <a:pt x="837" y="7"/>
                  </a:lnTo>
                  <a:lnTo>
                    <a:pt x="659" y="27"/>
                  </a:lnTo>
                  <a:lnTo>
                    <a:pt x="494" y="53"/>
                  </a:lnTo>
                  <a:lnTo>
                    <a:pt x="343" y="93"/>
                  </a:lnTo>
                  <a:lnTo>
                    <a:pt x="217" y="145"/>
                  </a:lnTo>
                  <a:lnTo>
                    <a:pt x="165" y="172"/>
                  </a:lnTo>
                  <a:lnTo>
                    <a:pt x="118" y="198"/>
                  </a:lnTo>
                  <a:lnTo>
                    <a:pt x="79" y="231"/>
                  </a:lnTo>
                  <a:lnTo>
                    <a:pt x="46" y="257"/>
                  </a:lnTo>
                  <a:lnTo>
                    <a:pt x="20" y="290"/>
                  </a:lnTo>
                  <a:lnTo>
                    <a:pt x="0" y="330"/>
                  </a:lnTo>
                  <a:lnTo>
                    <a:pt x="2063" y="330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1125" name="TextovéPole 1124"/>
          <p:cNvSpPr txBox="1"/>
          <p:nvPr/>
        </p:nvSpPr>
        <p:spPr>
          <a:xfrm>
            <a:off x="760073" y="836712"/>
            <a:ext cx="469513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Doplň:</a:t>
            </a:r>
          </a:p>
          <a:p>
            <a:r>
              <a:rPr lang="cs-CZ" sz="3200" dirty="0" smtClean="0"/>
              <a:t>Na stromě je        lístečků.</a:t>
            </a:r>
            <a:endParaRPr lang="cs-CZ" sz="3200" dirty="0"/>
          </a:p>
        </p:txBody>
      </p:sp>
      <p:sp>
        <p:nvSpPr>
          <p:cNvPr id="1126" name="Obdélník 1125"/>
          <p:cNvSpPr/>
          <p:nvPr/>
        </p:nvSpPr>
        <p:spPr>
          <a:xfrm>
            <a:off x="3201192" y="1268760"/>
            <a:ext cx="496887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555</a:t>
            </a:r>
            <a:endParaRPr lang="cs-CZ" dirty="0"/>
          </a:p>
        </p:txBody>
      </p:sp>
      <p:sp>
        <p:nvSpPr>
          <p:cNvPr id="1127" name="TextovéPole 1126"/>
          <p:cNvSpPr txBox="1"/>
          <p:nvPr/>
        </p:nvSpPr>
        <p:spPr>
          <a:xfrm>
            <a:off x="3240456" y="1188041"/>
            <a:ext cx="3802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5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397615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2"/>
          <p:cNvSpPr>
            <a:spLocks/>
          </p:cNvSpPr>
          <p:nvPr/>
        </p:nvSpPr>
        <p:spPr bwMode="auto">
          <a:xfrm>
            <a:off x="3545680" y="2801198"/>
            <a:ext cx="1412875" cy="3798888"/>
          </a:xfrm>
          <a:custGeom>
            <a:avLst/>
            <a:gdLst>
              <a:gd name="T0" fmla="*/ 673 w 890"/>
              <a:gd name="T1" fmla="*/ 2393 h 2393"/>
              <a:gd name="T2" fmla="*/ 673 w 890"/>
              <a:gd name="T3" fmla="*/ 2393 h 2393"/>
              <a:gd name="T4" fmla="*/ 884 w 890"/>
              <a:gd name="T5" fmla="*/ 2387 h 2393"/>
              <a:gd name="T6" fmla="*/ 884 w 890"/>
              <a:gd name="T7" fmla="*/ 2387 h 2393"/>
              <a:gd name="T8" fmla="*/ 890 w 890"/>
              <a:gd name="T9" fmla="*/ 2268 h 2393"/>
              <a:gd name="T10" fmla="*/ 884 w 890"/>
              <a:gd name="T11" fmla="*/ 2143 h 2393"/>
              <a:gd name="T12" fmla="*/ 870 w 890"/>
              <a:gd name="T13" fmla="*/ 2024 h 2393"/>
              <a:gd name="T14" fmla="*/ 851 w 890"/>
              <a:gd name="T15" fmla="*/ 1905 h 2393"/>
              <a:gd name="T16" fmla="*/ 851 w 890"/>
              <a:gd name="T17" fmla="*/ 1905 h 2393"/>
              <a:gd name="T18" fmla="*/ 818 w 890"/>
              <a:gd name="T19" fmla="*/ 1734 h 2393"/>
              <a:gd name="T20" fmla="*/ 778 w 890"/>
              <a:gd name="T21" fmla="*/ 1563 h 2393"/>
              <a:gd name="T22" fmla="*/ 719 w 890"/>
              <a:gd name="T23" fmla="*/ 1398 h 2393"/>
              <a:gd name="T24" fmla="*/ 646 w 890"/>
              <a:gd name="T25" fmla="*/ 1233 h 2393"/>
              <a:gd name="T26" fmla="*/ 646 w 890"/>
              <a:gd name="T27" fmla="*/ 1233 h 2393"/>
              <a:gd name="T28" fmla="*/ 567 w 890"/>
              <a:gd name="T29" fmla="*/ 1075 h 2393"/>
              <a:gd name="T30" fmla="*/ 468 w 890"/>
              <a:gd name="T31" fmla="*/ 930 h 2393"/>
              <a:gd name="T32" fmla="*/ 277 w 890"/>
              <a:gd name="T33" fmla="*/ 633 h 2393"/>
              <a:gd name="T34" fmla="*/ 185 w 890"/>
              <a:gd name="T35" fmla="*/ 481 h 2393"/>
              <a:gd name="T36" fmla="*/ 106 w 890"/>
              <a:gd name="T37" fmla="*/ 330 h 2393"/>
              <a:gd name="T38" fmla="*/ 73 w 890"/>
              <a:gd name="T39" fmla="*/ 250 h 2393"/>
              <a:gd name="T40" fmla="*/ 46 w 890"/>
              <a:gd name="T41" fmla="*/ 171 h 2393"/>
              <a:gd name="T42" fmla="*/ 20 w 890"/>
              <a:gd name="T43" fmla="*/ 86 h 2393"/>
              <a:gd name="T44" fmla="*/ 7 w 890"/>
              <a:gd name="T45" fmla="*/ 0 h 2393"/>
              <a:gd name="T46" fmla="*/ 7 w 890"/>
              <a:gd name="T47" fmla="*/ 0 h 2393"/>
              <a:gd name="T48" fmla="*/ 0 w 890"/>
              <a:gd name="T49" fmla="*/ 0 h 2393"/>
              <a:gd name="T50" fmla="*/ 0 w 890"/>
              <a:gd name="T51" fmla="*/ 0 h 2393"/>
              <a:gd name="T52" fmla="*/ 0 w 890"/>
              <a:gd name="T53" fmla="*/ 0 h 2393"/>
              <a:gd name="T54" fmla="*/ 7 w 890"/>
              <a:gd name="T55" fmla="*/ 72 h 2393"/>
              <a:gd name="T56" fmla="*/ 20 w 890"/>
              <a:gd name="T57" fmla="*/ 152 h 2393"/>
              <a:gd name="T58" fmla="*/ 40 w 890"/>
              <a:gd name="T59" fmla="*/ 224 h 2393"/>
              <a:gd name="T60" fmla="*/ 60 w 890"/>
              <a:gd name="T61" fmla="*/ 297 h 2393"/>
              <a:gd name="T62" fmla="*/ 119 w 890"/>
              <a:gd name="T63" fmla="*/ 435 h 2393"/>
              <a:gd name="T64" fmla="*/ 185 w 890"/>
              <a:gd name="T65" fmla="*/ 574 h 2393"/>
              <a:gd name="T66" fmla="*/ 264 w 890"/>
              <a:gd name="T67" fmla="*/ 712 h 2393"/>
              <a:gd name="T68" fmla="*/ 343 w 890"/>
              <a:gd name="T69" fmla="*/ 850 h 2393"/>
              <a:gd name="T70" fmla="*/ 501 w 890"/>
              <a:gd name="T71" fmla="*/ 1114 h 2393"/>
              <a:gd name="T72" fmla="*/ 501 w 890"/>
              <a:gd name="T73" fmla="*/ 1114 h 2393"/>
              <a:gd name="T74" fmla="*/ 580 w 890"/>
              <a:gd name="T75" fmla="*/ 1266 h 2393"/>
              <a:gd name="T76" fmla="*/ 613 w 890"/>
              <a:gd name="T77" fmla="*/ 1338 h 2393"/>
              <a:gd name="T78" fmla="*/ 640 w 890"/>
              <a:gd name="T79" fmla="*/ 1417 h 2393"/>
              <a:gd name="T80" fmla="*/ 666 w 890"/>
              <a:gd name="T81" fmla="*/ 1497 h 2393"/>
              <a:gd name="T82" fmla="*/ 686 w 890"/>
              <a:gd name="T83" fmla="*/ 1582 h 2393"/>
              <a:gd name="T84" fmla="*/ 699 w 890"/>
              <a:gd name="T85" fmla="*/ 1675 h 2393"/>
              <a:gd name="T86" fmla="*/ 712 w 890"/>
              <a:gd name="T87" fmla="*/ 1780 h 2393"/>
              <a:gd name="T88" fmla="*/ 712 w 890"/>
              <a:gd name="T89" fmla="*/ 1780 h 2393"/>
              <a:gd name="T90" fmla="*/ 719 w 890"/>
              <a:gd name="T91" fmla="*/ 1866 h 2393"/>
              <a:gd name="T92" fmla="*/ 725 w 890"/>
              <a:gd name="T93" fmla="*/ 1952 h 2393"/>
              <a:gd name="T94" fmla="*/ 719 w 890"/>
              <a:gd name="T95" fmla="*/ 2103 h 2393"/>
              <a:gd name="T96" fmla="*/ 699 w 890"/>
              <a:gd name="T97" fmla="*/ 2248 h 2393"/>
              <a:gd name="T98" fmla="*/ 673 w 890"/>
              <a:gd name="T99" fmla="*/ 2393 h 2393"/>
              <a:gd name="T100" fmla="*/ 673 w 890"/>
              <a:gd name="T101" fmla="*/ 2393 h 2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890" h="2393">
                <a:moveTo>
                  <a:pt x="673" y="2393"/>
                </a:moveTo>
                <a:lnTo>
                  <a:pt x="673" y="2393"/>
                </a:lnTo>
                <a:lnTo>
                  <a:pt x="884" y="2387"/>
                </a:lnTo>
                <a:lnTo>
                  <a:pt x="884" y="2387"/>
                </a:lnTo>
                <a:lnTo>
                  <a:pt x="890" y="2268"/>
                </a:lnTo>
                <a:lnTo>
                  <a:pt x="884" y="2143"/>
                </a:lnTo>
                <a:lnTo>
                  <a:pt x="870" y="2024"/>
                </a:lnTo>
                <a:lnTo>
                  <a:pt x="851" y="1905"/>
                </a:lnTo>
                <a:lnTo>
                  <a:pt x="851" y="1905"/>
                </a:lnTo>
                <a:lnTo>
                  <a:pt x="818" y="1734"/>
                </a:lnTo>
                <a:lnTo>
                  <a:pt x="778" y="1563"/>
                </a:lnTo>
                <a:lnTo>
                  <a:pt x="719" y="1398"/>
                </a:lnTo>
                <a:lnTo>
                  <a:pt x="646" y="1233"/>
                </a:lnTo>
                <a:lnTo>
                  <a:pt x="646" y="1233"/>
                </a:lnTo>
                <a:lnTo>
                  <a:pt x="567" y="1075"/>
                </a:lnTo>
                <a:lnTo>
                  <a:pt x="468" y="930"/>
                </a:lnTo>
                <a:lnTo>
                  <a:pt x="277" y="633"/>
                </a:lnTo>
                <a:lnTo>
                  <a:pt x="185" y="481"/>
                </a:lnTo>
                <a:lnTo>
                  <a:pt x="106" y="330"/>
                </a:lnTo>
                <a:lnTo>
                  <a:pt x="73" y="250"/>
                </a:lnTo>
                <a:lnTo>
                  <a:pt x="46" y="171"/>
                </a:lnTo>
                <a:lnTo>
                  <a:pt x="20" y="86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7" y="72"/>
                </a:lnTo>
                <a:lnTo>
                  <a:pt x="20" y="152"/>
                </a:lnTo>
                <a:lnTo>
                  <a:pt x="40" y="224"/>
                </a:lnTo>
                <a:lnTo>
                  <a:pt x="60" y="297"/>
                </a:lnTo>
                <a:lnTo>
                  <a:pt x="119" y="435"/>
                </a:lnTo>
                <a:lnTo>
                  <a:pt x="185" y="574"/>
                </a:lnTo>
                <a:lnTo>
                  <a:pt x="264" y="712"/>
                </a:lnTo>
                <a:lnTo>
                  <a:pt x="343" y="850"/>
                </a:lnTo>
                <a:lnTo>
                  <a:pt x="501" y="1114"/>
                </a:lnTo>
                <a:lnTo>
                  <a:pt x="501" y="1114"/>
                </a:lnTo>
                <a:lnTo>
                  <a:pt x="580" y="1266"/>
                </a:lnTo>
                <a:lnTo>
                  <a:pt x="613" y="1338"/>
                </a:lnTo>
                <a:lnTo>
                  <a:pt x="640" y="1417"/>
                </a:lnTo>
                <a:lnTo>
                  <a:pt x="666" y="1497"/>
                </a:lnTo>
                <a:lnTo>
                  <a:pt x="686" y="1582"/>
                </a:lnTo>
                <a:lnTo>
                  <a:pt x="699" y="1675"/>
                </a:lnTo>
                <a:lnTo>
                  <a:pt x="712" y="1780"/>
                </a:lnTo>
                <a:lnTo>
                  <a:pt x="712" y="1780"/>
                </a:lnTo>
                <a:lnTo>
                  <a:pt x="719" y="1866"/>
                </a:lnTo>
                <a:lnTo>
                  <a:pt x="725" y="1952"/>
                </a:lnTo>
                <a:lnTo>
                  <a:pt x="719" y="2103"/>
                </a:lnTo>
                <a:lnTo>
                  <a:pt x="699" y="2248"/>
                </a:lnTo>
                <a:lnTo>
                  <a:pt x="673" y="2393"/>
                </a:lnTo>
                <a:lnTo>
                  <a:pt x="673" y="2393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Freeform 13"/>
          <p:cNvSpPr>
            <a:spLocks/>
          </p:cNvSpPr>
          <p:nvPr/>
        </p:nvSpPr>
        <p:spPr bwMode="auto">
          <a:xfrm>
            <a:off x="3347242" y="3439373"/>
            <a:ext cx="576263" cy="398463"/>
          </a:xfrm>
          <a:custGeom>
            <a:avLst/>
            <a:gdLst>
              <a:gd name="T0" fmla="*/ 0 w 363"/>
              <a:gd name="T1" fmla="*/ 7 h 251"/>
              <a:gd name="T2" fmla="*/ 0 w 363"/>
              <a:gd name="T3" fmla="*/ 7 h 251"/>
              <a:gd name="T4" fmla="*/ 46 w 363"/>
              <a:gd name="T5" fmla="*/ 53 h 251"/>
              <a:gd name="T6" fmla="*/ 92 w 363"/>
              <a:gd name="T7" fmla="*/ 92 h 251"/>
              <a:gd name="T8" fmla="*/ 145 w 363"/>
              <a:gd name="T9" fmla="*/ 132 h 251"/>
              <a:gd name="T10" fmla="*/ 198 w 363"/>
              <a:gd name="T11" fmla="*/ 165 h 251"/>
              <a:gd name="T12" fmla="*/ 198 w 363"/>
              <a:gd name="T13" fmla="*/ 165 h 251"/>
              <a:gd name="T14" fmla="*/ 251 w 363"/>
              <a:gd name="T15" fmla="*/ 198 h 251"/>
              <a:gd name="T16" fmla="*/ 310 w 363"/>
              <a:gd name="T17" fmla="*/ 224 h 251"/>
              <a:gd name="T18" fmla="*/ 310 w 363"/>
              <a:gd name="T19" fmla="*/ 224 h 251"/>
              <a:gd name="T20" fmla="*/ 323 w 363"/>
              <a:gd name="T21" fmla="*/ 237 h 251"/>
              <a:gd name="T22" fmla="*/ 330 w 363"/>
              <a:gd name="T23" fmla="*/ 251 h 251"/>
              <a:gd name="T24" fmla="*/ 343 w 363"/>
              <a:gd name="T25" fmla="*/ 251 h 251"/>
              <a:gd name="T26" fmla="*/ 343 w 363"/>
              <a:gd name="T27" fmla="*/ 251 h 251"/>
              <a:gd name="T28" fmla="*/ 356 w 363"/>
              <a:gd name="T29" fmla="*/ 251 h 251"/>
              <a:gd name="T30" fmla="*/ 363 w 363"/>
              <a:gd name="T31" fmla="*/ 244 h 251"/>
              <a:gd name="T32" fmla="*/ 363 w 363"/>
              <a:gd name="T33" fmla="*/ 237 h 251"/>
              <a:gd name="T34" fmla="*/ 363 w 363"/>
              <a:gd name="T35" fmla="*/ 224 h 251"/>
              <a:gd name="T36" fmla="*/ 349 w 363"/>
              <a:gd name="T37" fmla="*/ 204 h 251"/>
              <a:gd name="T38" fmla="*/ 343 w 363"/>
              <a:gd name="T39" fmla="*/ 191 h 251"/>
              <a:gd name="T40" fmla="*/ 343 w 363"/>
              <a:gd name="T41" fmla="*/ 191 h 251"/>
              <a:gd name="T42" fmla="*/ 290 w 363"/>
              <a:gd name="T43" fmla="*/ 185 h 251"/>
              <a:gd name="T44" fmla="*/ 244 w 363"/>
              <a:gd name="T45" fmla="*/ 165 h 251"/>
              <a:gd name="T46" fmla="*/ 165 w 363"/>
              <a:gd name="T47" fmla="*/ 119 h 251"/>
              <a:gd name="T48" fmla="*/ 165 w 363"/>
              <a:gd name="T49" fmla="*/ 119 h 251"/>
              <a:gd name="T50" fmla="*/ 79 w 363"/>
              <a:gd name="T51" fmla="*/ 66 h 251"/>
              <a:gd name="T52" fmla="*/ 40 w 363"/>
              <a:gd name="T53" fmla="*/ 33 h 251"/>
              <a:gd name="T54" fmla="*/ 7 w 363"/>
              <a:gd name="T55" fmla="*/ 0 h 251"/>
              <a:gd name="T56" fmla="*/ 7 w 363"/>
              <a:gd name="T57" fmla="*/ 0 h 251"/>
              <a:gd name="T58" fmla="*/ 0 w 363"/>
              <a:gd name="T59" fmla="*/ 7 h 251"/>
              <a:gd name="T60" fmla="*/ 0 w 363"/>
              <a:gd name="T61" fmla="*/ 7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63" h="251">
                <a:moveTo>
                  <a:pt x="0" y="7"/>
                </a:moveTo>
                <a:lnTo>
                  <a:pt x="0" y="7"/>
                </a:lnTo>
                <a:lnTo>
                  <a:pt x="46" y="53"/>
                </a:lnTo>
                <a:lnTo>
                  <a:pt x="92" y="92"/>
                </a:lnTo>
                <a:lnTo>
                  <a:pt x="145" y="132"/>
                </a:lnTo>
                <a:lnTo>
                  <a:pt x="198" y="165"/>
                </a:lnTo>
                <a:lnTo>
                  <a:pt x="198" y="165"/>
                </a:lnTo>
                <a:lnTo>
                  <a:pt x="251" y="198"/>
                </a:lnTo>
                <a:lnTo>
                  <a:pt x="310" y="224"/>
                </a:lnTo>
                <a:lnTo>
                  <a:pt x="310" y="224"/>
                </a:lnTo>
                <a:lnTo>
                  <a:pt x="323" y="237"/>
                </a:lnTo>
                <a:lnTo>
                  <a:pt x="330" y="251"/>
                </a:lnTo>
                <a:lnTo>
                  <a:pt x="343" y="251"/>
                </a:lnTo>
                <a:lnTo>
                  <a:pt x="343" y="251"/>
                </a:lnTo>
                <a:lnTo>
                  <a:pt x="356" y="251"/>
                </a:lnTo>
                <a:lnTo>
                  <a:pt x="363" y="244"/>
                </a:lnTo>
                <a:lnTo>
                  <a:pt x="363" y="237"/>
                </a:lnTo>
                <a:lnTo>
                  <a:pt x="363" y="224"/>
                </a:lnTo>
                <a:lnTo>
                  <a:pt x="349" y="204"/>
                </a:lnTo>
                <a:lnTo>
                  <a:pt x="343" y="191"/>
                </a:lnTo>
                <a:lnTo>
                  <a:pt x="343" y="191"/>
                </a:lnTo>
                <a:lnTo>
                  <a:pt x="290" y="185"/>
                </a:lnTo>
                <a:lnTo>
                  <a:pt x="244" y="165"/>
                </a:lnTo>
                <a:lnTo>
                  <a:pt x="165" y="119"/>
                </a:lnTo>
                <a:lnTo>
                  <a:pt x="165" y="119"/>
                </a:lnTo>
                <a:lnTo>
                  <a:pt x="79" y="66"/>
                </a:lnTo>
                <a:lnTo>
                  <a:pt x="40" y="33"/>
                </a:lnTo>
                <a:lnTo>
                  <a:pt x="7" y="0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4279105" y="3512398"/>
            <a:ext cx="209550" cy="1089025"/>
          </a:xfrm>
          <a:custGeom>
            <a:avLst/>
            <a:gdLst>
              <a:gd name="T0" fmla="*/ 125 w 132"/>
              <a:gd name="T1" fmla="*/ 0 h 686"/>
              <a:gd name="T2" fmla="*/ 125 w 132"/>
              <a:gd name="T3" fmla="*/ 0 h 686"/>
              <a:gd name="T4" fmla="*/ 92 w 132"/>
              <a:gd name="T5" fmla="*/ 79 h 686"/>
              <a:gd name="T6" fmla="*/ 59 w 132"/>
              <a:gd name="T7" fmla="*/ 158 h 686"/>
              <a:gd name="T8" fmla="*/ 33 w 132"/>
              <a:gd name="T9" fmla="*/ 251 h 686"/>
              <a:gd name="T10" fmla="*/ 13 w 132"/>
              <a:gd name="T11" fmla="*/ 337 h 686"/>
              <a:gd name="T12" fmla="*/ 0 w 132"/>
              <a:gd name="T13" fmla="*/ 429 h 686"/>
              <a:gd name="T14" fmla="*/ 0 w 132"/>
              <a:gd name="T15" fmla="*/ 515 h 686"/>
              <a:gd name="T16" fmla="*/ 6 w 132"/>
              <a:gd name="T17" fmla="*/ 554 h 686"/>
              <a:gd name="T18" fmla="*/ 19 w 132"/>
              <a:gd name="T19" fmla="*/ 600 h 686"/>
              <a:gd name="T20" fmla="*/ 39 w 132"/>
              <a:gd name="T21" fmla="*/ 640 h 686"/>
              <a:gd name="T22" fmla="*/ 59 w 132"/>
              <a:gd name="T23" fmla="*/ 673 h 686"/>
              <a:gd name="T24" fmla="*/ 59 w 132"/>
              <a:gd name="T25" fmla="*/ 673 h 686"/>
              <a:gd name="T26" fmla="*/ 72 w 132"/>
              <a:gd name="T27" fmla="*/ 686 h 686"/>
              <a:gd name="T28" fmla="*/ 85 w 132"/>
              <a:gd name="T29" fmla="*/ 686 h 686"/>
              <a:gd name="T30" fmla="*/ 92 w 132"/>
              <a:gd name="T31" fmla="*/ 673 h 686"/>
              <a:gd name="T32" fmla="*/ 99 w 132"/>
              <a:gd name="T33" fmla="*/ 660 h 686"/>
              <a:gd name="T34" fmla="*/ 99 w 132"/>
              <a:gd name="T35" fmla="*/ 660 h 686"/>
              <a:gd name="T36" fmla="*/ 59 w 132"/>
              <a:gd name="T37" fmla="*/ 508 h 686"/>
              <a:gd name="T38" fmla="*/ 46 w 132"/>
              <a:gd name="T39" fmla="*/ 435 h 686"/>
              <a:gd name="T40" fmla="*/ 46 w 132"/>
              <a:gd name="T41" fmla="*/ 356 h 686"/>
              <a:gd name="T42" fmla="*/ 46 w 132"/>
              <a:gd name="T43" fmla="*/ 356 h 686"/>
              <a:gd name="T44" fmla="*/ 52 w 132"/>
              <a:gd name="T45" fmla="*/ 271 h 686"/>
              <a:gd name="T46" fmla="*/ 72 w 132"/>
              <a:gd name="T47" fmla="*/ 178 h 686"/>
              <a:gd name="T48" fmla="*/ 132 w 132"/>
              <a:gd name="T49" fmla="*/ 7 h 686"/>
              <a:gd name="T50" fmla="*/ 132 w 132"/>
              <a:gd name="T51" fmla="*/ 7 h 686"/>
              <a:gd name="T52" fmla="*/ 125 w 132"/>
              <a:gd name="T53" fmla="*/ 0 h 686"/>
              <a:gd name="T54" fmla="*/ 125 w 132"/>
              <a:gd name="T55" fmla="*/ 0 h 6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32" h="686">
                <a:moveTo>
                  <a:pt x="125" y="0"/>
                </a:moveTo>
                <a:lnTo>
                  <a:pt x="125" y="0"/>
                </a:lnTo>
                <a:lnTo>
                  <a:pt x="92" y="79"/>
                </a:lnTo>
                <a:lnTo>
                  <a:pt x="59" y="158"/>
                </a:lnTo>
                <a:lnTo>
                  <a:pt x="33" y="251"/>
                </a:lnTo>
                <a:lnTo>
                  <a:pt x="13" y="337"/>
                </a:lnTo>
                <a:lnTo>
                  <a:pt x="0" y="429"/>
                </a:lnTo>
                <a:lnTo>
                  <a:pt x="0" y="515"/>
                </a:lnTo>
                <a:lnTo>
                  <a:pt x="6" y="554"/>
                </a:lnTo>
                <a:lnTo>
                  <a:pt x="19" y="600"/>
                </a:lnTo>
                <a:lnTo>
                  <a:pt x="39" y="640"/>
                </a:lnTo>
                <a:lnTo>
                  <a:pt x="59" y="673"/>
                </a:lnTo>
                <a:lnTo>
                  <a:pt x="59" y="673"/>
                </a:lnTo>
                <a:lnTo>
                  <a:pt x="72" y="686"/>
                </a:lnTo>
                <a:lnTo>
                  <a:pt x="85" y="686"/>
                </a:lnTo>
                <a:lnTo>
                  <a:pt x="92" y="673"/>
                </a:lnTo>
                <a:lnTo>
                  <a:pt x="99" y="660"/>
                </a:lnTo>
                <a:lnTo>
                  <a:pt x="99" y="660"/>
                </a:lnTo>
                <a:lnTo>
                  <a:pt x="59" y="508"/>
                </a:lnTo>
                <a:lnTo>
                  <a:pt x="46" y="435"/>
                </a:lnTo>
                <a:lnTo>
                  <a:pt x="46" y="356"/>
                </a:lnTo>
                <a:lnTo>
                  <a:pt x="46" y="356"/>
                </a:lnTo>
                <a:lnTo>
                  <a:pt x="52" y="271"/>
                </a:lnTo>
                <a:lnTo>
                  <a:pt x="72" y="178"/>
                </a:lnTo>
                <a:lnTo>
                  <a:pt x="132" y="7"/>
                </a:lnTo>
                <a:lnTo>
                  <a:pt x="132" y="7"/>
                </a:lnTo>
                <a:lnTo>
                  <a:pt x="125" y="0"/>
                </a:lnTo>
                <a:lnTo>
                  <a:pt x="12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Freeform 15"/>
          <p:cNvSpPr>
            <a:spLocks/>
          </p:cNvSpPr>
          <p:nvPr/>
        </p:nvSpPr>
        <p:spPr bwMode="auto">
          <a:xfrm>
            <a:off x="4644230" y="2655148"/>
            <a:ext cx="587375" cy="2835275"/>
          </a:xfrm>
          <a:custGeom>
            <a:avLst/>
            <a:gdLst>
              <a:gd name="T0" fmla="*/ 370 w 370"/>
              <a:gd name="T1" fmla="*/ 0 h 1786"/>
              <a:gd name="T2" fmla="*/ 370 w 370"/>
              <a:gd name="T3" fmla="*/ 0 h 1786"/>
              <a:gd name="T4" fmla="*/ 304 w 370"/>
              <a:gd name="T5" fmla="*/ 105 h 1786"/>
              <a:gd name="T6" fmla="*/ 251 w 370"/>
              <a:gd name="T7" fmla="*/ 211 h 1786"/>
              <a:gd name="T8" fmla="*/ 198 w 370"/>
              <a:gd name="T9" fmla="*/ 316 h 1786"/>
              <a:gd name="T10" fmla="*/ 152 w 370"/>
              <a:gd name="T11" fmla="*/ 422 h 1786"/>
              <a:gd name="T12" fmla="*/ 119 w 370"/>
              <a:gd name="T13" fmla="*/ 534 h 1786"/>
              <a:gd name="T14" fmla="*/ 86 w 370"/>
              <a:gd name="T15" fmla="*/ 646 h 1786"/>
              <a:gd name="T16" fmla="*/ 53 w 370"/>
              <a:gd name="T17" fmla="*/ 758 h 1786"/>
              <a:gd name="T18" fmla="*/ 33 w 370"/>
              <a:gd name="T19" fmla="*/ 870 h 1786"/>
              <a:gd name="T20" fmla="*/ 33 w 370"/>
              <a:gd name="T21" fmla="*/ 870 h 1786"/>
              <a:gd name="T22" fmla="*/ 20 w 370"/>
              <a:gd name="T23" fmla="*/ 975 h 1786"/>
              <a:gd name="T24" fmla="*/ 14 w 370"/>
              <a:gd name="T25" fmla="*/ 1074 h 1786"/>
              <a:gd name="T26" fmla="*/ 0 w 370"/>
              <a:gd name="T27" fmla="*/ 1279 h 1786"/>
              <a:gd name="T28" fmla="*/ 0 w 370"/>
              <a:gd name="T29" fmla="*/ 1279 h 1786"/>
              <a:gd name="T30" fmla="*/ 0 w 370"/>
              <a:gd name="T31" fmla="*/ 1397 h 1786"/>
              <a:gd name="T32" fmla="*/ 7 w 370"/>
              <a:gd name="T33" fmla="*/ 1523 h 1786"/>
              <a:gd name="T34" fmla="*/ 20 w 370"/>
              <a:gd name="T35" fmla="*/ 1641 h 1786"/>
              <a:gd name="T36" fmla="*/ 40 w 370"/>
              <a:gd name="T37" fmla="*/ 1760 h 1786"/>
              <a:gd name="T38" fmla="*/ 40 w 370"/>
              <a:gd name="T39" fmla="*/ 1760 h 1786"/>
              <a:gd name="T40" fmla="*/ 47 w 370"/>
              <a:gd name="T41" fmla="*/ 1773 h 1786"/>
              <a:gd name="T42" fmla="*/ 60 w 370"/>
              <a:gd name="T43" fmla="*/ 1780 h 1786"/>
              <a:gd name="T44" fmla="*/ 73 w 370"/>
              <a:gd name="T45" fmla="*/ 1786 h 1786"/>
              <a:gd name="T46" fmla="*/ 93 w 370"/>
              <a:gd name="T47" fmla="*/ 1780 h 1786"/>
              <a:gd name="T48" fmla="*/ 112 w 370"/>
              <a:gd name="T49" fmla="*/ 1773 h 1786"/>
              <a:gd name="T50" fmla="*/ 132 w 370"/>
              <a:gd name="T51" fmla="*/ 1760 h 1786"/>
              <a:gd name="T52" fmla="*/ 145 w 370"/>
              <a:gd name="T53" fmla="*/ 1753 h 1786"/>
              <a:gd name="T54" fmla="*/ 152 w 370"/>
              <a:gd name="T55" fmla="*/ 1734 h 1786"/>
              <a:gd name="T56" fmla="*/ 152 w 370"/>
              <a:gd name="T57" fmla="*/ 1734 h 1786"/>
              <a:gd name="T58" fmla="*/ 152 w 370"/>
              <a:gd name="T59" fmla="*/ 1688 h 1786"/>
              <a:gd name="T60" fmla="*/ 145 w 370"/>
              <a:gd name="T61" fmla="*/ 1635 h 1786"/>
              <a:gd name="T62" fmla="*/ 119 w 370"/>
              <a:gd name="T63" fmla="*/ 1536 h 1786"/>
              <a:gd name="T64" fmla="*/ 93 w 370"/>
              <a:gd name="T65" fmla="*/ 1430 h 1786"/>
              <a:gd name="T66" fmla="*/ 80 w 370"/>
              <a:gd name="T67" fmla="*/ 1384 h 1786"/>
              <a:gd name="T68" fmla="*/ 73 w 370"/>
              <a:gd name="T69" fmla="*/ 1331 h 1786"/>
              <a:gd name="T70" fmla="*/ 73 w 370"/>
              <a:gd name="T71" fmla="*/ 1331 h 1786"/>
              <a:gd name="T72" fmla="*/ 73 w 370"/>
              <a:gd name="T73" fmla="*/ 1127 h 1786"/>
              <a:gd name="T74" fmla="*/ 80 w 370"/>
              <a:gd name="T75" fmla="*/ 929 h 1786"/>
              <a:gd name="T76" fmla="*/ 80 w 370"/>
              <a:gd name="T77" fmla="*/ 929 h 1786"/>
              <a:gd name="T78" fmla="*/ 93 w 370"/>
              <a:gd name="T79" fmla="*/ 804 h 1786"/>
              <a:gd name="T80" fmla="*/ 112 w 370"/>
              <a:gd name="T81" fmla="*/ 685 h 1786"/>
              <a:gd name="T82" fmla="*/ 132 w 370"/>
              <a:gd name="T83" fmla="*/ 567 h 1786"/>
              <a:gd name="T84" fmla="*/ 165 w 370"/>
              <a:gd name="T85" fmla="*/ 448 h 1786"/>
              <a:gd name="T86" fmla="*/ 205 w 370"/>
              <a:gd name="T87" fmla="*/ 336 h 1786"/>
              <a:gd name="T88" fmla="*/ 251 w 370"/>
              <a:gd name="T89" fmla="*/ 224 h 1786"/>
              <a:gd name="T90" fmla="*/ 304 w 370"/>
              <a:gd name="T91" fmla="*/ 112 h 1786"/>
              <a:gd name="T92" fmla="*/ 370 w 370"/>
              <a:gd name="T93" fmla="*/ 0 h 1786"/>
              <a:gd name="T94" fmla="*/ 370 w 370"/>
              <a:gd name="T95" fmla="*/ 0 h 1786"/>
              <a:gd name="T96" fmla="*/ 370 w 370"/>
              <a:gd name="T97" fmla="*/ 0 h 1786"/>
              <a:gd name="T98" fmla="*/ 370 w 370"/>
              <a:gd name="T99" fmla="*/ 0 h 17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70" h="1786">
                <a:moveTo>
                  <a:pt x="370" y="0"/>
                </a:moveTo>
                <a:lnTo>
                  <a:pt x="370" y="0"/>
                </a:lnTo>
                <a:lnTo>
                  <a:pt x="304" y="105"/>
                </a:lnTo>
                <a:lnTo>
                  <a:pt x="251" y="211"/>
                </a:lnTo>
                <a:lnTo>
                  <a:pt x="198" y="316"/>
                </a:lnTo>
                <a:lnTo>
                  <a:pt x="152" y="422"/>
                </a:lnTo>
                <a:lnTo>
                  <a:pt x="119" y="534"/>
                </a:lnTo>
                <a:lnTo>
                  <a:pt x="86" y="646"/>
                </a:lnTo>
                <a:lnTo>
                  <a:pt x="53" y="758"/>
                </a:lnTo>
                <a:lnTo>
                  <a:pt x="33" y="870"/>
                </a:lnTo>
                <a:lnTo>
                  <a:pt x="33" y="870"/>
                </a:lnTo>
                <a:lnTo>
                  <a:pt x="20" y="975"/>
                </a:lnTo>
                <a:lnTo>
                  <a:pt x="14" y="1074"/>
                </a:lnTo>
                <a:lnTo>
                  <a:pt x="0" y="1279"/>
                </a:lnTo>
                <a:lnTo>
                  <a:pt x="0" y="1279"/>
                </a:lnTo>
                <a:lnTo>
                  <a:pt x="0" y="1397"/>
                </a:lnTo>
                <a:lnTo>
                  <a:pt x="7" y="1523"/>
                </a:lnTo>
                <a:lnTo>
                  <a:pt x="20" y="1641"/>
                </a:lnTo>
                <a:lnTo>
                  <a:pt x="40" y="1760"/>
                </a:lnTo>
                <a:lnTo>
                  <a:pt x="40" y="1760"/>
                </a:lnTo>
                <a:lnTo>
                  <a:pt x="47" y="1773"/>
                </a:lnTo>
                <a:lnTo>
                  <a:pt x="60" y="1780"/>
                </a:lnTo>
                <a:lnTo>
                  <a:pt x="73" y="1786"/>
                </a:lnTo>
                <a:lnTo>
                  <a:pt x="93" y="1780"/>
                </a:lnTo>
                <a:lnTo>
                  <a:pt x="112" y="1773"/>
                </a:lnTo>
                <a:lnTo>
                  <a:pt x="132" y="1760"/>
                </a:lnTo>
                <a:lnTo>
                  <a:pt x="145" y="1753"/>
                </a:lnTo>
                <a:lnTo>
                  <a:pt x="152" y="1734"/>
                </a:lnTo>
                <a:lnTo>
                  <a:pt x="152" y="1734"/>
                </a:lnTo>
                <a:lnTo>
                  <a:pt x="152" y="1688"/>
                </a:lnTo>
                <a:lnTo>
                  <a:pt x="145" y="1635"/>
                </a:lnTo>
                <a:lnTo>
                  <a:pt x="119" y="1536"/>
                </a:lnTo>
                <a:lnTo>
                  <a:pt x="93" y="1430"/>
                </a:lnTo>
                <a:lnTo>
                  <a:pt x="80" y="1384"/>
                </a:lnTo>
                <a:lnTo>
                  <a:pt x="73" y="1331"/>
                </a:lnTo>
                <a:lnTo>
                  <a:pt x="73" y="1331"/>
                </a:lnTo>
                <a:lnTo>
                  <a:pt x="73" y="1127"/>
                </a:lnTo>
                <a:lnTo>
                  <a:pt x="80" y="929"/>
                </a:lnTo>
                <a:lnTo>
                  <a:pt x="80" y="929"/>
                </a:lnTo>
                <a:lnTo>
                  <a:pt x="93" y="804"/>
                </a:lnTo>
                <a:lnTo>
                  <a:pt x="112" y="685"/>
                </a:lnTo>
                <a:lnTo>
                  <a:pt x="132" y="567"/>
                </a:lnTo>
                <a:lnTo>
                  <a:pt x="165" y="448"/>
                </a:lnTo>
                <a:lnTo>
                  <a:pt x="205" y="336"/>
                </a:lnTo>
                <a:lnTo>
                  <a:pt x="251" y="224"/>
                </a:lnTo>
                <a:lnTo>
                  <a:pt x="304" y="112"/>
                </a:lnTo>
                <a:lnTo>
                  <a:pt x="370" y="0"/>
                </a:lnTo>
                <a:lnTo>
                  <a:pt x="370" y="0"/>
                </a:lnTo>
                <a:lnTo>
                  <a:pt x="370" y="0"/>
                </a:lnTo>
                <a:lnTo>
                  <a:pt x="37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Freeform 16"/>
          <p:cNvSpPr>
            <a:spLocks/>
          </p:cNvSpPr>
          <p:nvPr/>
        </p:nvSpPr>
        <p:spPr bwMode="auto">
          <a:xfrm>
            <a:off x="4623592" y="2915498"/>
            <a:ext cx="115888" cy="1152525"/>
          </a:xfrm>
          <a:custGeom>
            <a:avLst/>
            <a:gdLst>
              <a:gd name="T0" fmla="*/ 0 w 73"/>
              <a:gd name="T1" fmla="*/ 0 h 726"/>
              <a:gd name="T2" fmla="*/ 0 w 73"/>
              <a:gd name="T3" fmla="*/ 0 h 726"/>
              <a:gd name="T4" fmla="*/ 33 w 73"/>
              <a:gd name="T5" fmla="*/ 363 h 726"/>
              <a:gd name="T6" fmla="*/ 66 w 73"/>
              <a:gd name="T7" fmla="*/ 726 h 726"/>
              <a:gd name="T8" fmla="*/ 66 w 73"/>
              <a:gd name="T9" fmla="*/ 726 h 726"/>
              <a:gd name="T10" fmla="*/ 66 w 73"/>
              <a:gd name="T11" fmla="*/ 726 h 726"/>
              <a:gd name="T12" fmla="*/ 73 w 73"/>
              <a:gd name="T13" fmla="*/ 726 h 726"/>
              <a:gd name="T14" fmla="*/ 73 w 73"/>
              <a:gd name="T15" fmla="*/ 726 h 726"/>
              <a:gd name="T16" fmla="*/ 73 w 73"/>
              <a:gd name="T17" fmla="*/ 633 h 726"/>
              <a:gd name="T18" fmla="*/ 73 w 73"/>
              <a:gd name="T19" fmla="*/ 548 h 726"/>
              <a:gd name="T20" fmla="*/ 60 w 73"/>
              <a:gd name="T21" fmla="*/ 363 h 726"/>
              <a:gd name="T22" fmla="*/ 33 w 73"/>
              <a:gd name="T23" fmla="*/ 185 h 726"/>
              <a:gd name="T24" fmla="*/ 0 w 73"/>
              <a:gd name="T25" fmla="*/ 0 h 726"/>
              <a:gd name="T26" fmla="*/ 0 w 73"/>
              <a:gd name="T27" fmla="*/ 0 h 726"/>
              <a:gd name="T28" fmla="*/ 0 w 73"/>
              <a:gd name="T29" fmla="*/ 0 h 726"/>
              <a:gd name="T30" fmla="*/ 0 w 73"/>
              <a:gd name="T31" fmla="*/ 0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3" h="726">
                <a:moveTo>
                  <a:pt x="0" y="0"/>
                </a:moveTo>
                <a:lnTo>
                  <a:pt x="0" y="0"/>
                </a:lnTo>
                <a:lnTo>
                  <a:pt x="33" y="363"/>
                </a:lnTo>
                <a:lnTo>
                  <a:pt x="66" y="726"/>
                </a:lnTo>
                <a:lnTo>
                  <a:pt x="66" y="726"/>
                </a:lnTo>
                <a:lnTo>
                  <a:pt x="66" y="726"/>
                </a:lnTo>
                <a:lnTo>
                  <a:pt x="73" y="726"/>
                </a:lnTo>
                <a:lnTo>
                  <a:pt x="73" y="726"/>
                </a:lnTo>
                <a:lnTo>
                  <a:pt x="73" y="633"/>
                </a:lnTo>
                <a:lnTo>
                  <a:pt x="73" y="548"/>
                </a:lnTo>
                <a:lnTo>
                  <a:pt x="60" y="363"/>
                </a:lnTo>
                <a:lnTo>
                  <a:pt x="33" y="185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Freeform 17"/>
          <p:cNvSpPr>
            <a:spLocks/>
          </p:cNvSpPr>
          <p:nvPr/>
        </p:nvSpPr>
        <p:spPr bwMode="auto">
          <a:xfrm>
            <a:off x="4299742" y="2978998"/>
            <a:ext cx="387350" cy="376238"/>
          </a:xfrm>
          <a:custGeom>
            <a:avLst/>
            <a:gdLst>
              <a:gd name="T0" fmla="*/ 0 w 244"/>
              <a:gd name="T1" fmla="*/ 7 h 237"/>
              <a:gd name="T2" fmla="*/ 0 w 244"/>
              <a:gd name="T3" fmla="*/ 7 h 237"/>
              <a:gd name="T4" fmla="*/ 59 w 244"/>
              <a:gd name="T5" fmla="*/ 46 h 237"/>
              <a:gd name="T6" fmla="*/ 105 w 244"/>
              <a:gd name="T7" fmla="*/ 86 h 237"/>
              <a:gd name="T8" fmla="*/ 178 w 244"/>
              <a:gd name="T9" fmla="*/ 165 h 237"/>
              <a:gd name="T10" fmla="*/ 244 w 244"/>
              <a:gd name="T11" fmla="*/ 237 h 237"/>
              <a:gd name="T12" fmla="*/ 244 w 244"/>
              <a:gd name="T13" fmla="*/ 237 h 237"/>
              <a:gd name="T14" fmla="*/ 244 w 244"/>
              <a:gd name="T15" fmla="*/ 218 h 237"/>
              <a:gd name="T16" fmla="*/ 237 w 244"/>
              <a:gd name="T17" fmla="*/ 204 h 237"/>
              <a:gd name="T18" fmla="*/ 217 w 244"/>
              <a:gd name="T19" fmla="*/ 171 h 237"/>
              <a:gd name="T20" fmla="*/ 165 w 244"/>
              <a:gd name="T21" fmla="*/ 112 h 237"/>
              <a:gd name="T22" fmla="*/ 165 w 244"/>
              <a:gd name="T23" fmla="*/ 112 h 237"/>
              <a:gd name="T24" fmla="*/ 125 w 244"/>
              <a:gd name="T25" fmla="*/ 86 h 237"/>
              <a:gd name="T26" fmla="*/ 86 w 244"/>
              <a:gd name="T27" fmla="*/ 53 h 237"/>
              <a:gd name="T28" fmla="*/ 6 w 244"/>
              <a:gd name="T29" fmla="*/ 0 h 237"/>
              <a:gd name="T30" fmla="*/ 6 w 244"/>
              <a:gd name="T31" fmla="*/ 0 h 237"/>
              <a:gd name="T32" fmla="*/ 0 w 244"/>
              <a:gd name="T33" fmla="*/ 0 h 237"/>
              <a:gd name="T34" fmla="*/ 0 w 244"/>
              <a:gd name="T35" fmla="*/ 7 h 237"/>
              <a:gd name="T36" fmla="*/ 0 w 244"/>
              <a:gd name="T37" fmla="*/ 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4" h="237">
                <a:moveTo>
                  <a:pt x="0" y="7"/>
                </a:moveTo>
                <a:lnTo>
                  <a:pt x="0" y="7"/>
                </a:lnTo>
                <a:lnTo>
                  <a:pt x="59" y="46"/>
                </a:lnTo>
                <a:lnTo>
                  <a:pt x="105" y="86"/>
                </a:lnTo>
                <a:lnTo>
                  <a:pt x="178" y="165"/>
                </a:lnTo>
                <a:lnTo>
                  <a:pt x="244" y="237"/>
                </a:lnTo>
                <a:lnTo>
                  <a:pt x="244" y="237"/>
                </a:lnTo>
                <a:lnTo>
                  <a:pt x="244" y="218"/>
                </a:lnTo>
                <a:lnTo>
                  <a:pt x="237" y="204"/>
                </a:lnTo>
                <a:lnTo>
                  <a:pt x="217" y="171"/>
                </a:lnTo>
                <a:lnTo>
                  <a:pt x="165" y="112"/>
                </a:lnTo>
                <a:lnTo>
                  <a:pt x="165" y="112"/>
                </a:lnTo>
                <a:lnTo>
                  <a:pt x="125" y="86"/>
                </a:lnTo>
                <a:lnTo>
                  <a:pt x="86" y="53"/>
                </a:lnTo>
                <a:lnTo>
                  <a:pt x="6" y="0"/>
                </a:lnTo>
                <a:lnTo>
                  <a:pt x="6" y="0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Freeform 18"/>
          <p:cNvSpPr>
            <a:spLocks/>
          </p:cNvSpPr>
          <p:nvPr/>
        </p:nvSpPr>
        <p:spPr bwMode="auto">
          <a:xfrm>
            <a:off x="4760117" y="3450485"/>
            <a:ext cx="1349375" cy="3140075"/>
          </a:xfrm>
          <a:custGeom>
            <a:avLst/>
            <a:gdLst>
              <a:gd name="T0" fmla="*/ 99 w 850"/>
              <a:gd name="T1" fmla="*/ 1978 h 1978"/>
              <a:gd name="T2" fmla="*/ 99 w 850"/>
              <a:gd name="T3" fmla="*/ 1978 h 1978"/>
              <a:gd name="T4" fmla="*/ 165 w 850"/>
              <a:gd name="T5" fmla="*/ 1978 h 1978"/>
              <a:gd name="T6" fmla="*/ 165 w 850"/>
              <a:gd name="T7" fmla="*/ 1978 h 1978"/>
              <a:gd name="T8" fmla="*/ 165 w 850"/>
              <a:gd name="T9" fmla="*/ 1951 h 1978"/>
              <a:gd name="T10" fmla="*/ 158 w 850"/>
              <a:gd name="T11" fmla="*/ 1879 h 1978"/>
              <a:gd name="T12" fmla="*/ 152 w 850"/>
              <a:gd name="T13" fmla="*/ 1787 h 1978"/>
              <a:gd name="T14" fmla="*/ 152 w 850"/>
              <a:gd name="T15" fmla="*/ 1688 h 1978"/>
              <a:gd name="T16" fmla="*/ 152 w 850"/>
              <a:gd name="T17" fmla="*/ 1688 h 1978"/>
              <a:gd name="T18" fmla="*/ 158 w 850"/>
              <a:gd name="T19" fmla="*/ 1516 h 1978"/>
              <a:gd name="T20" fmla="*/ 165 w 850"/>
              <a:gd name="T21" fmla="*/ 1384 h 1978"/>
              <a:gd name="T22" fmla="*/ 171 w 850"/>
              <a:gd name="T23" fmla="*/ 1252 h 1978"/>
              <a:gd name="T24" fmla="*/ 198 w 850"/>
              <a:gd name="T25" fmla="*/ 1081 h 1978"/>
              <a:gd name="T26" fmla="*/ 198 w 850"/>
              <a:gd name="T27" fmla="*/ 1081 h 1978"/>
              <a:gd name="T28" fmla="*/ 217 w 850"/>
              <a:gd name="T29" fmla="*/ 1008 h 1978"/>
              <a:gd name="T30" fmla="*/ 237 w 850"/>
              <a:gd name="T31" fmla="*/ 936 h 1978"/>
              <a:gd name="T32" fmla="*/ 257 w 850"/>
              <a:gd name="T33" fmla="*/ 863 h 1978"/>
              <a:gd name="T34" fmla="*/ 290 w 850"/>
              <a:gd name="T35" fmla="*/ 791 h 1978"/>
              <a:gd name="T36" fmla="*/ 356 w 850"/>
              <a:gd name="T37" fmla="*/ 646 h 1978"/>
              <a:gd name="T38" fmla="*/ 442 w 850"/>
              <a:gd name="T39" fmla="*/ 501 h 1978"/>
              <a:gd name="T40" fmla="*/ 534 w 850"/>
              <a:gd name="T41" fmla="*/ 362 h 1978"/>
              <a:gd name="T42" fmla="*/ 633 w 850"/>
              <a:gd name="T43" fmla="*/ 230 h 1978"/>
              <a:gd name="T44" fmla="*/ 738 w 850"/>
              <a:gd name="T45" fmla="*/ 112 h 1978"/>
              <a:gd name="T46" fmla="*/ 850 w 850"/>
              <a:gd name="T47" fmla="*/ 0 h 1978"/>
              <a:gd name="T48" fmla="*/ 850 w 850"/>
              <a:gd name="T49" fmla="*/ 0 h 1978"/>
              <a:gd name="T50" fmla="*/ 850 w 850"/>
              <a:gd name="T51" fmla="*/ 0 h 1978"/>
              <a:gd name="T52" fmla="*/ 850 w 850"/>
              <a:gd name="T53" fmla="*/ 0 h 1978"/>
              <a:gd name="T54" fmla="*/ 732 w 850"/>
              <a:gd name="T55" fmla="*/ 99 h 1978"/>
              <a:gd name="T56" fmla="*/ 619 w 850"/>
              <a:gd name="T57" fmla="*/ 204 h 1978"/>
              <a:gd name="T58" fmla="*/ 514 w 850"/>
              <a:gd name="T59" fmla="*/ 316 h 1978"/>
              <a:gd name="T60" fmla="*/ 409 w 850"/>
              <a:gd name="T61" fmla="*/ 435 h 1978"/>
              <a:gd name="T62" fmla="*/ 316 w 850"/>
              <a:gd name="T63" fmla="*/ 554 h 1978"/>
              <a:gd name="T64" fmla="*/ 231 w 850"/>
              <a:gd name="T65" fmla="*/ 679 h 1978"/>
              <a:gd name="T66" fmla="*/ 158 w 850"/>
              <a:gd name="T67" fmla="*/ 811 h 1978"/>
              <a:gd name="T68" fmla="*/ 92 w 850"/>
              <a:gd name="T69" fmla="*/ 949 h 1978"/>
              <a:gd name="T70" fmla="*/ 92 w 850"/>
              <a:gd name="T71" fmla="*/ 949 h 1978"/>
              <a:gd name="T72" fmla="*/ 53 w 850"/>
              <a:gd name="T73" fmla="*/ 1061 h 1978"/>
              <a:gd name="T74" fmla="*/ 26 w 850"/>
              <a:gd name="T75" fmla="*/ 1147 h 1978"/>
              <a:gd name="T76" fmla="*/ 13 w 850"/>
              <a:gd name="T77" fmla="*/ 1226 h 1978"/>
              <a:gd name="T78" fmla="*/ 0 w 850"/>
              <a:gd name="T79" fmla="*/ 1345 h 1978"/>
              <a:gd name="T80" fmla="*/ 0 w 850"/>
              <a:gd name="T81" fmla="*/ 1345 h 1978"/>
              <a:gd name="T82" fmla="*/ 0 w 850"/>
              <a:gd name="T83" fmla="*/ 1384 h 1978"/>
              <a:gd name="T84" fmla="*/ 0 w 850"/>
              <a:gd name="T85" fmla="*/ 1437 h 1978"/>
              <a:gd name="T86" fmla="*/ 13 w 850"/>
              <a:gd name="T87" fmla="*/ 1562 h 1978"/>
              <a:gd name="T88" fmla="*/ 39 w 850"/>
              <a:gd name="T89" fmla="*/ 1780 h 1978"/>
              <a:gd name="T90" fmla="*/ 39 w 850"/>
              <a:gd name="T91" fmla="*/ 1780 h 1978"/>
              <a:gd name="T92" fmla="*/ 66 w 850"/>
              <a:gd name="T93" fmla="*/ 1879 h 1978"/>
              <a:gd name="T94" fmla="*/ 99 w 850"/>
              <a:gd name="T95" fmla="*/ 1978 h 1978"/>
              <a:gd name="T96" fmla="*/ 99 w 850"/>
              <a:gd name="T97" fmla="*/ 1978 h 19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850" h="1978">
                <a:moveTo>
                  <a:pt x="99" y="1978"/>
                </a:moveTo>
                <a:lnTo>
                  <a:pt x="99" y="1978"/>
                </a:lnTo>
                <a:lnTo>
                  <a:pt x="165" y="1978"/>
                </a:lnTo>
                <a:lnTo>
                  <a:pt x="165" y="1978"/>
                </a:lnTo>
                <a:lnTo>
                  <a:pt x="165" y="1951"/>
                </a:lnTo>
                <a:lnTo>
                  <a:pt x="158" y="1879"/>
                </a:lnTo>
                <a:lnTo>
                  <a:pt x="152" y="1787"/>
                </a:lnTo>
                <a:lnTo>
                  <a:pt x="152" y="1688"/>
                </a:lnTo>
                <a:lnTo>
                  <a:pt x="152" y="1688"/>
                </a:lnTo>
                <a:lnTo>
                  <a:pt x="158" y="1516"/>
                </a:lnTo>
                <a:lnTo>
                  <a:pt x="165" y="1384"/>
                </a:lnTo>
                <a:lnTo>
                  <a:pt x="171" y="1252"/>
                </a:lnTo>
                <a:lnTo>
                  <a:pt x="198" y="1081"/>
                </a:lnTo>
                <a:lnTo>
                  <a:pt x="198" y="1081"/>
                </a:lnTo>
                <a:lnTo>
                  <a:pt x="217" y="1008"/>
                </a:lnTo>
                <a:lnTo>
                  <a:pt x="237" y="936"/>
                </a:lnTo>
                <a:lnTo>
                  <a:pt x="257" y="863"/>
                </a:lnTo>
                <a:lnTo>
                  <a:pt x="290" y="791"/>
                </a:lnTo>
                <a:lnTo>
                  <a:pt x="356" y="646"/>
                </a:lnTo>
                <a:lnTo>
                  <a:pt x="442" y="501"/>
                </a:lnTo>
                <a:lnTo>
                  <a:pt x="534" y="362"/>
                </a:lnTo>
                <a:lnTo>
                  <a:pt x="633" y="230"/>
                </a:lnTo>
                <a:lnTo>
                  <a:pt x="738" y="112"/>
                </a:lnTo>
                <a:lnTo>
                  <a:pt x="850" y="0"/>
                </a:lnTo>
                <a:lnTo>
                  <a:pt x="850" y="0"/>
                </a:lnTo>
                <a:lnTo>
                  <a:pt x="850" y="0"/>
                </a:lnTo>
                <a:lnTo>
                  <a:pt x="850" y="0"/>
                </a:lnTo>
                <a:lnTo>
                  <a:pt x="732" y="99"/>
                </a:lnTo>
                <a:lnTo>
                  <a:pt x="619" y="204"/>
                </a:lnTo>
                <a:lnTo>
                  <a:pt x="514" y="316"/>
                </a:lnTo>
                <a:lnTo>
                  <a:pt x="409" y="435"/>
                </a:lnTo>
                <a:lnTo>
                  <a:pt x="316" y="554"/>
                </a:lnTo>
                <a:lnTo>
                  <a:pt x="231" y="679"/>
                </a:lnTo>
                <a:lnTo>
                  <a:pt x="158" y="811"/>
                </a:lnTo>
                <a:lnTo>
                  <a:pt x="92" y="949"/>
                </a:lnTo>
                <a:lnTo>
                  <a:pt x="92" y="949"/>
                </a:lnTo>
                <a:lnTo>
                  <a:pt x="53" y="1061"/>
                </a:lnTo>
                <a:lnTo>
                  <a:pt x="26" y="1147"/>
                </a:lnTo>
                <a:lnTo>
                  <a:pt x="13" y="1226"/>
                </a:lnTo>
                <a:lnTo>
                  <a:pt x="0" y="1345"/>
                </a:lnTo>
                <a:lnTo>
                  <a:pt x="0" y="1345"/>
                </a:lnTo>
                <a:lnTo>
                  <a:pt x="0" y="1384"/>
                </a:lnTo>
                <a:lnTo>
                  <a:pt x="0" y="1437"/>
                </a:lnTo>
                <a:lnTo>
                  <a:pt x="13" y="1562"/>
                </a:lnTo>
                <a:lnTo>
                  <a:pt x="39" y="1780"/>
                </a:lnTo>
                <a:lnTo>
                  <a:pt x="39" y="1780"/>
                </a:lnTo>
                <a:lnTo>
                  <a:pt x="66" y="1879"/>
                </a:lnTo>
                <a:lnTo>
                  <a:pt x="99" y="1978"/>
                </a:lnTo>
                <a:lnTo>
                  <a:pt x="99" y="1978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" name="Freeform 19"/>
          <p:cNvSpPr>
            <a:spLocks/>
          </p:cNvSpPr>
          <p:nvPr/>
        </p:nvSpPr>
        <p:spPr bwMode="auto">
          <a:xfrm>
            <a:off x="5241130" y="3398098"/>
            <a:ext cx="188913" cy="1066800"/>
          </a:xfrm>
          <a:custGeom>
            <a:avLst/>
            <a:gdLst>
              <a:gd name="T0" fmla="*/ 26 w 119"/>
              <a:gd name="T1" fmla="*/ 0 h 672"/>
              <a:gd name="T2" fmla="*/ 26 w 119"/>
              <a:gd name="T3" fmla="*/ 0 h 672"/>
              <a:gd name="T4" fmla="*/ 46 w 119"/>
              <a:gd name="T5" fmla="*/ 79 h 672"/>
              <a:gd name="T6" fmla="*/ 59 w 119"/>
              <a:gd name="T7" fmla="*/ 158 h 672"/>
              <a:gd name="T8" fmla="*/ 66 w 119"/>
              <a:gd name="T9" fmla="*/ 310 h 672"/>
              <a:gd name="T10" fmla="*/ 66 w 119"/>
              <a:gd name="T11" fmla="*/ 310 h 672"/>
              <a:gd name="T12" fmla="*/ 66 w 119"/>
              <a:gd name="T13" fmla="*/ 356 h 672"/>
              <a:gd name="T14" fmla="*/ 66 w 119"/>
              <a:gd name="T15" fmla="*/ 402 h 672"/>
              <a:gd name="T16" fmla="*/ 46 w 119"/>
              <a:gd name="T17" fmla="*/ 488 h 672"/>
              <a:gd name="T18" fmla="*/ 20 w 119"/>
              <a:gd name="T19" fmla="*/ 573 h 672"/>
              <a:gd name="T20" fmla="*/ 0 w 119"/>
              <a:gd name="T21" fmla="*/ 659 h 672"/>
              <a:gd name="T22" fmla="*/ 0 w 119"/>
              <a:gd name="T23" fmla="*/ 659 h 672"/>
              <a:gd name="T24" fmla="*/ 7 w 119"/>
              <a:gd name="T25" fmla="*/ 672 h 672"/>
              <a:gd name="T26" fmla="*/ 13 w 119"/>
              <a:gd name="T27" fmla="*/ 672 h 672"/>
              <a:gd name="T28" fmla="*/ 13 w 119"/>
              <a:gd name="T29" fmla="*/ 666 h 672"/>
              <a:gd name="T30" fmla="*/ 13 w 119"/>
              <a:gd name="T31" fmla="*/ 666 h 672"/>
              <a:gd name="T32" fmla="*/ 46 w 119"/>
              <a:gd name="T33" fmla="*/ 633 h 672"/>
              <a:gd name="T34" fmla="*/ 73 w 119"/>
              <a:gd name="T35" fmla="*/ 600 h 672"/>
              <a:gd name="T36" fmla="*/ 92 w 119"/>
              <a:gd name="T37" fmla="*/ 560 h 672"/>
              <a:gd name="T38" fmla="*/ 106 w 119"/>
              <a:gd name="T39" fmla="*/ 521 h 672"/>
              <a:gd name="T40" fmla="*/ 112 w 119"/>
              <a:gd name="T41" fmla="*/ 474 h 672"/>
              <a:gd name="T42" fmla="*/ 119 w 119"/>
              <a:gd name="T43" fmla="*/ 435 h 672"/>
              <a:gd name="T44" fmla="*/ 119 w 119"/>
              <a:gd name="T45" fmla="*/ 343 h 672"/>
              <a:gd name="T46" fmla="*/ 106 w 119"/>
              <a:gd name="T47" fmla="*/ 250 h 672"/>
              <a:gd name="T48" fmla="*/ 79 w 119"/>
              <a:gd name="T49" fmla="*/ 165 h 672"/>
              <a:gd name="T50" fmla="*/ 53 w 119"/>
              <a:gd name="T51" fmla="*/ 79 h 672"/>
              <a:gd name="T52" fmla="*/ 26 w 119"/>
              <a:gd name="T53" fmla="*/ 0 h 672"/>
              <a:gd name="T54" fmla="*/ 26 w 119"/>
              <a:gd name="T55" fmla="*/ 0 h 672"/>
              <a:gd name="T56" fmla="*/ 26 w 119"/>
              <a:gd name="T57" fmla="*/ 0 h 672"/>
              <a:gd name="T58" fmla="*/ 26 w 119"/>
              <a:gd name="T59" fmla="*/ 0 h 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19" h="672">
                <a:moveTo>
                  <a:pt x="26" y="0"/>
                </a:moveTo>
                <a:lnTo>
                  <a:pt x="26" y="0"/>
                </a:lnTo>
                <a:lnTo>
                  <a:pt x="46" y="79"/>
                </a:lnTo>
                <a:lnTo>
                  <a:pt x="59" y="158"/>
                </a:lnTo>
                <a:lnTo>
                  <a:pt x="66" y="310"/>
                </a:lnTo>
                <a:lnTo>
                  <a:pt x="66" y="310"/>
                </a:lnTo>
                <a:lnTo>
                  <a:pt x="66" y="356"/>
                </a:lnTo>
                <a:lnTo>
                  <a:pt x="66" y="402"/>
                </a:lnTo>
                <a:lnTo>
                  <a:pt x="46" y="488"/>
                </a:lnTo>
                <a:lnTo>
                  <a:pt x="20" y="573"/>
                </a:lnTo>
                <a:lnTo>
                  <a:pt x="0" y="659"/>
                </a:lnTo>
                <a:lnTo>
                  <a:pt x="0" y="659"/>
                </a:lnTo>
                <a:lnTo>
                  <a:pt x="7" y="672"/>
                </a:lnTo>
                <a:lnTo>
                  <a:pt x="13" y="672"/>
                </a:lnTo>
                <a:lnTo>
                  <a:pt x="13" y="666"/>
                </a:lnTo>
                <a:lnTo>
                  <a:pt x="13" y="666"/>
                </a:lnTo>
                <a:lnTo>
                  <a:pt x="46" y="633"/>
                </a:lnTo>
                <a:lnTo>
                  <a:pt x="73" y="600"/>
                </a:lnTo>
                <a:lnTo>
                  <a:pt x="92" y="560"/>
                </a:lnTo>
                <a:lnTo>
                  <a:pt x="106" y="521"/>
                </a:lnTo>
                <a:lnTo>
                  <a:pt x="112" y="474"/>
                </a:lnTo>
                <a:lnTo>
                  <a:pt x="119" y="435"/>
                </a:lnTo>
                <a:lnTo>
                  <a:pt x="119" y="343"/>
                </a:lnTo>
                <a:lnTo>
                  <a:pt x="106" y="250"/>
                </a:lnTo>
                <a:lnTo>
                  <a:pt x="79" y="165"/>
                </a:lnTo>
                <a:lnTo>
                  <a:pt x="53" y="79"/>
                </a:lnTo>
                <a:lnTo>
                  <a:pt x="26" y="0"/>
                </a:lnTo>
                <a:lnTo>
                  <a:pt x="26" y="0"/>
                </a:lnTo>
                <a:lnTo>
                  <a:pt x="26" y="0"/>
                </a:lnTo>
                <a:lnTo>
                  <a:pt x="26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Freeform 20"/>
          <p:cNvSpPr>
            <a:spLocks/>
          </p:cNvSpPr>
          <p:nvPr/>
        </p:nvSpPr>
        <p:spPr bwMode="auto">
          <a:xfrm>
            <a:off x="5377655" y="3136160"/>
            <a:ext cx="292100" cy="701675"/>
          </a:xfrm>
          <a:custGeom>
            <a:avLst/>
            <a:gdLst>
              <a:gd name="T0" fmla="*/ 184 w 184"/>
              <a:gd name="T1" fmla="*/ 0 h 442"/>
              <a:gd name="T2" fmla="*/ 184 w 184"/>
              <a:gd name="T3" fmla="*/ 0 h 442"/>
              <a:gd name="T4" fmla="*/ 125 w 184"/>
              <a:gd name="T5" fmla="*/ 66 h 442"/>
              <a:gd name="T6" fmla="*/ 85 w 184"/>
              <a:gd name="T7" fmla="*/ 112 h 442"/>
              <a:gd name="T8" fmla="*/ 53 w 184"/>
              <a:gd name="T9" fmla="*/ 165 h 442"/>
              <a:gd name="T10" fmla="*/ 26 w 184"/>
              <a:gd name="T11" fmla="*/ 224 h 442"/>
              <a:gd name="T12" fmla="*/ 6 w 184"/>
              <a:gd name="T13" fmla="*/ 290 h 442"/>
              <a:gd name="T14" fmla="*/ 0 w 184"/>
              <a:gd name="T15" fmla="*/ 363 h 442"/>
              <a:gd name="T16" fmla="*/ 0 w 184"/>
              <a:gd name="T17" fmla="*/ 395 h 442"/>
              <a:gd name="T18" fmla="*/ 6 w 184"/>
              <a:gd name="T19" fmla="*/ 442 h 442"/>
              <a:gd name="T20" fmla="*/ 6 w 184"/>
              <a:gd name="T21" fmla="*/ 442 h 442"/>
              <a:gd name="T22" fmla="*/ 13 w 184"/>
              <a:gd name="T23" fmla="*/ 442 h 442"/>
              <a:gd name="T24" fmla="*/ 13 w 184"/>
              <a:gd name="T25" fmla="*/ 435 h 442"/>
              <a:gd name="T26" fmla="*/ 13 w 184"/>
              <a:gd name="T27" fmla="*/ 435 h 442"/>
              <a:gd name="T28" fmla="*/ 20 w 184"/>
              <a:gd name="T29" fmla="*/ 382 h 442"/>
              <a:gd name="T30" fmla="*/ 26 w 184"/>
              <a:gd name="T31" fmla="*/ 323 h 442"/>
              <a:gd name="T32" fmla="*/ 46 w 184"/>
              <a:gd name="T33" fmla="*/ 264 h 442"/>
              <a:gd name="T34" fmla="*/ 59 w 184"/>
              <a:gd name="T35" fmla="*/ 211 h 442"/>
              <a:gd name="T36" fmla="*/ 85 w 184"/>
              <a:gd name="T37" fmla="*/ 152 h 442"/>
              <a:gd name="T38" fmla="*/ 112 w 184"/>
              <a:gd name="T39" fmla="*/ 99 h 442"/>
              <a:gd name="T40" fmla="*/ 145 w 184"/>
              <a:gd name="T41" fmla="*/ 46 h 442"/>
              <a:gd name="T42" fmla="*/ 184 w 184"/>
              <a:gd name="T43" fmla="*/ 0 h 442"/>
              <a:gd name="T44" fmla="*/ 184 w 184"/>
              <a:gd name="T45" fmla="*/ 0 h 442"/>
              <a:gd name="T46" fmla="*/ 184 w 184"/>
              <a:gd name="T47" fmla="*/ 0 h 442"/>
              <a:gd name="T48" fmla="*/ 184 w 184"/>
              <a:gd name="T49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4" h="442">
                <a:moveTo>
                  <a:pt x="184" y="0"/>
                </a:moveTo>
                <a:lnTo>
                  <a:pt x="184" y="0"/>
                </a:lnTo>
                <a:lnTo>
                  <a:pt x="125" y="66"/>
                </a:lnTo>
                <a:lnTo>
                  <a:pt x="85" y="112"/>
                </a:lnTo>
                <a:lnTo>
                  <a:pt x="53" y="165"/>
                </a:lnTo>
                <a:lnTo>
                  <a:pt x="26" y="224"/>
                </a:lnTo>
                <a:lnTo>
                  <a:pt x="6" y="290"/>
                </a:lnTo>
                <a:lnTo>
                  <a:pt x="0" y="363"/>
                </a:lnTo>
                <a:lnTo>
                  <a:pt x="0" y="395"/>
                </a:lnTo>
                <a:lnTo>
                  <a:pt x="6" y="442"/>
                </a:lnTo>
                <a:lnTo>
                  <a:pt x="6" y="442"/>
                </a:lnTo>
                <a:lnTo>
                  <a:pt x="13" y="442"/>
                </a:lnTo>
                <a:lnTo>
                  <a:pt x="13" y="435"/>
                </a:lnTo>
                <a:lnTo>
                  <a:pt x="13" y="435"/>
                </a:lnTo>
                <a:lnTo>
                  <a:pt x="20" y="382"/>
                </a:lnTo>
                <a:lnTo>
                  <a:pt x="26" y="323"/>
                </a:lnTo>
                <a:lnTo>
                  <a:pt x="46" y="264"/>
                </a:lnTo>
                <a:lnTo>
                  <a:pt x="59" y="211"/>
                </a:lnTo>
                <a:lnTo>
                  <a:pt x="85" y="152"/>
                </a:lnTo>
                <a:lnTo>
                  <a:pt x="112" y="99"/>
                </a:lnTo>
                <a:lnTo>
                  <a:pt x="145" y="46"/>
                </a:lnTo>
                <a:lnTo>
                  <a:pt x="184" y="0"/>
                </a:lnTo>
                <a:lnTo>
                  <a:pt x="184" y="0"/>
                </a:lnTo>
                <a:lnTo>
                  <a:pt x="184" y="0"/>
                </a:lnTo>
                <a:lnTo>
                  <a:pt x="184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Freeform 21"/>
          <p:cNvSpPr>
            <a:spLocks/>
          </p:cNvSpPr>
          <p:nvPr/>
        </p:nvSpPr>
        <p:spPr bwMode="auto">
          <a:xfrm>
            <a:off x="4926805" y="2580535"/>
            <a:ext cx="42863" cy="628650"/>
          </a:xfrm>
          <a:custGeom>
            <a:avLst/>
            <a:gdLst>
              <a:gd name="T0" fmla="*/ 0 w 27"/>
              <a:gd name="T1" fmla="*/ 7 h 396"/>
              <a:gd name="T2" fmla="*/ 0 w 27"/>
              <a:gd name="T3" fmla="*/ 7 h 396"/>
              <a:gd name="T4" fmla="*/ 0 w 27"/>
              <a:gd name="T5" fmla="*/ 53 h 396"/>
              <a:gd name="T6" fmla="*/ 0 w 27"/>
              <a:gd name="T7" fmla="*/ 106 h 396"/>
              <a:gd name="T8" fmla="*/ 7 w 27"/>
              <a:gd name="T9" fmla="*/ 205 h 396"/>
              <a:gd name="T10" fmla="*/ 7 w 27"/>
              <a:gd name="T11" fmla="*/ 205 h 396"/>
              <a:gd name="T12" fmla="*/ 14 w 27"/>
              <a:gd name="T13" fmla="*/ 396 h 396"/>
              <a:gd name="T14" fmla="*/ 14 w 27"/>
              <a:gd name="T15" fmla="*/ 396 h 396"/>
              <a:gd name="T16" fmla="*/ 14 w 27"/>
              <a:gd name="T17" fmla="*/ 396 h 396"/>
              <a:gd name="T18" fmla="*/ 20 w 27"/>
              <a:gd name="T19" fmla="*/ 396 h 396"/>
              <a:gd name="T20" fmla="*/ 20 w 27"/>
              <a:gd name="T21" fmla="*/ 396 h 396"/>
              <a:gd name="T22" fmla="*/ 27 w 27"/>
              <a:gd name="T23" fmla="*/ 356 h 396"/>
              <a:gd name="T24" fmla="*/ 27 w 27"/>
              <a:gd name="T25" fmla="*/ 310 h 396"/>
              <a:gd name="T26" fmla="*/ 20 w 27"/>
              <a:gd name="T27" fmla="*/ 225 h 396"/>
              <a:gd name="T28" fmla="*/ 20 w 27"/>
              <a:gd name="T29" fmla="*/ 225 h 396"/>
              <a:gd name="T30" fmla="*/ 0 w 27"/>
              <a:gd name="T31" fmla="*/ 7 h 396"/>
              <a:gd name="T32" fmla="*/ 0 w 27"/>
              <a:gd name="T33" fmla="*/ 7 h 396"/>
              <a:gd name="T34" fmla="*/ 0 w 27"/>
              <a:gd name="T35" fmla="*/ 0 h 396"/>
              <a:gd name="T36" fmla="*/ 0 w 27"/>
              <a:gd name="T37" fmla="*/ 7 h 396"/>
              <a:gd name="T38" fmla="*/ 0 w 27"/>
              <a:gd name="T39" fmla="*/ 7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7" h="396">
                <a:moveTo>
                  <a:pt x="0" y="7"/>
                </a:moveTo>
                <a:lnTo>
                  <a:pt x="0" y="7"/>
                </a:lnTo>
                <a:lnTo>
                  <a:pt x="0" y="53"/>
                </a:lnTo>
                <a:lnTo>
                  <a:pt x="0" y="106"/>
                </a:lnTo>
                <a:lnTo>
                  <a:pt x="7" y="205"/>
                </a:lnTo>
                <a:lnTo>
                  <a:pt x="7" y="205"/>
                </a:lnTo>
                <a:lnTo>
                  <a:pt x="14" y="396"/>
                </a:lnTo>
                <a:lnTo>
                  <a:pt x="14" y="396"/>
                </a:lnTo>
                <a:lnTo>
                  <a:pt x="14" y="396"/>
                </a:lnTo>
                <a:lnTo>
                  <a:pt x="20" y="396"/>
                </a:lnTo>
                <a:lnTo>
                  <a:pt x="20" y="396"/>
                </a:lnTo>
                <a:lnTo>
                  <a:pt x="27" y="356"/>
                </a:lnTo>
                <a:lnTo>
                  <a:pt x="27" y="310"/>
                </a:lnTo>
                <a:lnTo>
                  <a:pt x="20" y="225"/>
                </a:lnTo>
                <a:lnTo>
                  <a:pt x="20" y="225"/>
                </a:lnTo>
                <a:lnTo>
                  <a:pt x="0" y="7"/>
                </a:lnTo>
                <a:lnTo>
                  <a:pt x="0" y="7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Freeform 22"/>
          <p:cNvSpPr>
            <a:spLocks/>
          </p:cNvSpPr>
          <p:nvPr/>
        </p:nvSpPr>
        <p:spPr bwMode="auto">
          <a:xfrm>
            <a:off x="3755230" y="2748810"/>
            <a:ext cx="157163" cy="722313"/>
          </a:xfrm>
          <a:custGeom>
            <a:avLst/>
            <a:gdLst>
              <a:gd name="T0" fmla="*/ 92 w 99"/>
              <a:gd name="T1" fmla="*/ 0 h 455"/>
              <a:gd name="T2" fmla="*/ 92 w 99"/>
              <a:gd name="T3" fmla="*/ 0 h 455"/>
              <a:gd name="T4" fmla="*/ 66 w 99"/>
              <a:gd name="T5" fmla="*/ 46 h 455"/>
              <a:gd name="T6" fmla="*/ 40 w 99"/>
              <a:gd name="T7" fmla="*/ 99 h 455"/>
              <a:gd name="T8" fmla="*/ 27 w 99"/>
              <a:gd name="T9" fmla="*/ 152 h 455"/>
              <a:gd name="T10" fmla="*/ 13 w 99"/>
              <a:gd name="T11" fmla="*/ 211 h 455"/>
              <a:gd name="T12" fmla="*/ 7 w 99"/>
              <a:gd name="T13" fmla="*/ 270 h 455"/>
              <a:gd name="T14" fmla="*/ 0 w 99"/>
              <a:gd name="T15" fmla="*/ 336 h 455"/>
              <a:gd name="T16" fmla="*/ 7 w 99"/>
              <a:gd name="T17" fmla="*/ 455 h 455"/>
              <a:gd name="T18" fmla="*/ 7 w 99"/>
              <a:gd name="T19" fmla="*/ 455 h 455"/>
              <a:gd name="T20" fmla="*/ 7 w 99"/>
              <a:gd name="T21" fmla="*/ 455 h 455"/>
              <a:gd name="T22" fmla="*/ 13 w 99"/>
              <a:gd name="T23" fmla="*/ 455 h 455"/>
              <a:gd name="T24" fmla="*/ 13 w 99"/>
              <a:gd name="T25" fmla="*/ 455 h 455"/>
              <a:gd name="T26" fmla="*/ 13 w 99"/>
              <a:gd name="T27" fmla="*/ 336 h 455"/>
              <a:gd name="T28" fmla="*/ 27 w 99"/>
              <a:gd name="T29" fmla="*/ 224 h 455"/>
              <a:gd name="T30" fmla="*/ 33 w 99"/>
              <a:gd name="T31" fmla="*/ 171 h 455"/>
              <a:gd name="T32" fmla="*/ 46 w 99"/>
              <a:gd name="T33" fmla="*/ 112 h 455"/>
              <a:gd name="T34" fmla="*/ 66 w 99"/>
              <a:gd name="T35" fmla="*/ 59 h 455"/>
              <a:gd name="T36" fmla="*/ 99 w 99"/>
              <a:gd name="T37" fmla="*/ 6 h 455"/>
              <a:gd name="T38" fmla="*/ 99 w 99"/>
              <a:gd name="T39" fmla="*/ 6 h 455"/>
              <a:gd name="T40" fmla="*/ 92 w 99"/>
              <a:gd name="T41" fmla="*/ 0 h 455"/>
              <a:gd name="T42" fmla="*/ 92 w 99"/>
              <a:gd name="T43" fmla="*/ 0 h 4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99" h="455">
                <a:moveTo>
                  <a:pt x="92" y="0"/>
                </a:moveTo>
                <a:lnTo>
                  <a:pt x="92" y="0"/>
                </a:lnTo>
                <a:lnTo>
                  <a:pt x="66" y="46"/>
                </a:lnTo>
                <a:lnTo>
                  <a:pt x="40" y="99"/>
                </a:lnTo>
                <a:lnTo>
                  <a:pt x="27" y="152"/>
                </a:lnTo>
                <a:lnTo>
                  <a:pt x="13" y="211"/>
                </a:lnTo>
                <a:lnTo>
                  <a:pt x="7" y="270"/>
                </a:lnTo>
                <a:lnTo>
                  <a:pt x="0" y="336"/>
                </a:lnTo>
                <a:lnTo>
                  <a:pt x="7" y="455"/>
                </a:lnTo>
                <a:lnTo>
                  <a:pt x="7" y="455"/>
                </a:lnTo>
                <a:lnTo>
                  <a:pt x="7" y="455"/>
                </a:lnTo>
                <a:lnTo>
                  <a:pt x="13" y="455"/>
                </a:lnTo>
                <a:lnTo>
                  <a:pt x="13" y="455"/>
                </a:lnTo>
                <a:lnTo>
                  <a:pt x="13" y="336"/>
                </a:lnTo>
                <a:lnTo>
                  <a:pt x="27" y="224"/>
                </a:lnTo>
                <a:lnTo>
                  <a:pt x="33" y="171"/>
                </a:lnTo>
                <a:lnTo>
                  <a:pt x="46" y="112"/>
                </a:lnTo>
                <a:lnTo>
                  <a:pt x="66" y="59"/>
                </a:lnTo>
                <a:lnTo>
                  <a:pt x="99" y="6"/>
                </a:lnTo>
                <a:lnTo>
                  <a:pt x="99" y="6"/>
                </a:lnTo>
                <a:lnTo>
                  <a:pt x="92" y="0"/>
                </a:lnTo>
                <a:lnTo>
                  <a:pt x="92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Freeform 23"/>
          <p:cNvSpPr>
            <a:spLocks/>
          </p:cNvSpPr>
          <p:nvPr/>
        </p:nvSpPr>
        <p:spPr bwMode="auto">
          <a:xfrm>
            <a:off x="3064667" y="4047385"/>
            <a:ext cx="1266825" cy="469900"/>
          </a:xfrm>
          <a:custGeom>
            <a:avLst/>
            <a:gdLst>
              <a:gd name="T0" fmla="*/ 7 w 798"/>
              <a:gd name="T1" fmla="*/ 19 h 296"/>
              <a:gd name="T2" fmla="*/ 7 w 798"/>
              <a:gd name="T3" fmla="*/ 19 h 296"/>
              <a:gd name="T4" fmla="*/ 211 w 798"/>
              <a:gd name="T5" fmla="*/ 39 h 296"/>
              <a:gd name="T6" fmla="*/ 310 w 798"/>
              <a:gd name="T7" fmla="*/ 52 h 296"/>
              <a:gd name="T8" fmla="*/ 409 w 798"/>
              <a:gd name="T9" fmla="*/ 72 h 296"/>
              <a:gd name="T10" fmla="*/ 409 w 798"/>
              <a:gd name="T11" fmla="*/ 72 h 296"/>
              <a:gd name="T12" fmla="*/ 468 w 798"/>
              <a:gd name="T13" fmla="*/ 92 h 296"/>
              <a:gd name="T14" fmla="*/ 527 w 798"/>
              <a:gd name="T15" fmla="*/ 118 h 296"/>
              <a:gd name="T16" fmla="*/ 580 w 798"/>
              <a:gd name="T17" fmla="*/ 145 h 296"/>
              <a:gd name="T18" fmla="*/ 633 w 798"/>
              <a:gd name="T19" fmla="*/ 178 h 296"/>
              <a:gd name="T20" fmla="*/ 719 w 798"/>
              <a:gd name="T21" fmla="*/ 237 h 296"/>
              <a:gd name="T22" fmla="*/ 784 w 798"/>
              <a:gd name="T23" fmla="*/ 290 h 296"/>
              <a:gd name="T24" fmla="*/ 784 w 798"/>
              <a:gd name="T25" fmla="*/ 290 h 296"/>
              <a:gd name="T26" fmla="*/ 791 w 798"/>
              <a:gd name="T27" fmla="*/ 296 h 296"/>
              <a:gd name="T28" fmla="*/ 798 w 798"/>
              <a:gd name="T29" fmla="*/ 290 h 296"/>
              <a:gd name="T30" fmla="*/ 798 w 798"/>
              <a:gd name="T31" fmla="*/ 290 h 296"/>
              <a:gd name="T32" fmla="*/ 798 w 798"/>
              <a:gd name="T33" fmla="*/ 283 h 296"/>
              <a:gd name="T34" fmla="*/ 798 w 798"/>
              <a:gd name="T35" fmla="*/ 283 h 296"/>
              <a:gd name="T36" fmla="*/ 778 w 798"/>
              <a:gd name="T37" fmla="*/ 237 h 296"/>
              <a:gd name="T38" fmla="*/ 745 w 798"/>
              <a:gd name="T39" fmla="*/ 204 h 296"/>
              <a:gd name="T40" fmla="*/ 712 w 798"/>
              <a:gd name="T41" fmla="*/ 164 h 296"/>
              <a:gd name="T42" fmla="*/ 666 w 798"/>
              <a:gd name="T43" fmla="*/ 138 h 296"/>
              <a:gd name="T44" fmla="*/ 620 w 798"/>
              <a:gd name="T45" fmla="*/ 112 h 296"/>
              <a:gd name="T46" fmla="*/ 567 w 798"/>
              <a:gd name="T47" fmla="*/ 85 h 296"/>
              <a:gd name="T48" fmla="*/ 462 w 798"/>
              <a:gd name="T49" fmla="*/ 46 h 296"/>
              <a:gd name="T50" fmla="*/ 343 w 798"/>
              <a:gd name="T51" fmla="*/ 19 h 296"/>
              <a:gd name="T52" fmla="*/ 224 w 798"/>
              <a:gd name="T53" fmla="*/ 6 h 296"/>
              <a:gd name="T54" fmla="*/ 112 w 798"/>
              <a:gd name="T55" fmla="*/ 0 h 296"/>
              <a:gd name="T56" fmla="*/ 7 w 798"/>
              <a:gd name="T57" fmla="*/ 6 h 296"/>
              <a:gd name="T58" fmla="*/ 7 w 798"/>
              <a:gd name="T59" fmla="*/ 6 h 296"/>
              <a:gd name="T60" fmla="*/ 0 w 798"/>
              <a:gd name="T61" fmla="*/ 13 h 296"/>
              <a:gd name="T62" fmla="*/ 0 w 798"/>
              <a:gd name="T63" fmla="*/ 13 h 296"/>
              <a:gd name="T64" fmla="*/ 7 w 798"/>
              <a:gd name="T65" fmla="*/ 19 h 296"/>
              <a:gd name="T66" fmla="*/ 7 w 798"/>
              <a:gd name="T67" fmla="*/ 19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98" h="296">
                <a:moveTo>
                  <a:pt x="7" y="19"/>
                </a:moveTo>
                <a:lnTo>
                  <a:pt x="7" y="19"/>
                </a:lnTo>
                <a:lnTo>
                  <a:pt x="211" y="39"/>
                </a:lnTo>
                <a:lnTo>
                  <a:pt x="310" y="52"/>
                </a:lnTo>
                <a:lnTo>
                  <a:pt x="409" y="72"/>
                </a:lnTo>
                <a:lnTo>
                  <a:pt x="409" y="72"/>
                </a:lnTo>
                <a:lnTo>
                  <a:pt x="468" y="92"/>
                </a:lnTo>
                <a:lnTo>
                  <a:pt x="527" y="118"/>
                </a:lnTo>
                <a:lnTo>
                  <a:pt x="580" y="145"/>
                </a:lnTo>
                <a:lnTo>
                  <a:pt x="633" y="178"/>
                </a:lnTo>
                <a:lnTo>
                  <a:pt x="719" y="237"/>
                </a:lnTo>
                <a:lnTo>
                  <a:pt x="784" y="290"/>
                </a:lnTo>
                <a:lnTo>
                  <a:pt x="784" y="290"/>
                </a:lnTo>
                <a:lnTo>
                  <a:pt x="791" y="296"/>
                </a:lnTo>
                <a:lnTo>
                  <a:pt x="798" y="290"/>
                </a:lnTo>
                <a:lnTo>
                  <a:pt x="798" y="290"/>
                </a:lnTo>
                <a:lnTo>
                  <a:pt x="798" y="283"/>
                </a:lnTo>
                <a:lnTo>
                  <a:pt x="798" y="283"/>
                </a:lnTo>
                <a:lnTo>
                  <a:pt x="778" y="237"/>
                </a:lnTo>
                <a:lnTo>
                  <a:pt x="745" y="204"/>
                </a:lnTo>
                <a:lnTo>
                  <a:pt x="712" y="164"/>
                </a:lnTo>
                <a:lnTo>
                  <a:pt x="666" y="138"/>
                </a:lnTo>
                <a:lnTo>
                  <a:pt x="620" y="112"/>
                </a:lnTo>
                <a:lnTo>
                  <a:pt x="567" y="85"/>
                </a:lnTo>
                <a:lnTo>
                  <a:pt x="462" y="46"/>
                </a:lnTo>
                <a:lnTo>
                  <a:pt x="343" y="19"/>
                </a:lnTo>
                <a:lnTo>
                  <a:pt x="224" y="6"/>
                </a:lnTo>
                <a:lnTo>
                  <a:pt x="112" y="0"/>
                </a:lnTo>
                <a:lnTo>
                  <a:pt x="7" y="6"/>
                </a:lnTo>
                <a:lnTo>
                  <a:pt x="7" y="6"/>
                </a:lnTo>
                <a:lnTo>
                  <a:pt x="0" y="13"/>
                </a:lnTo>
                <a:lnTo>
                  <a:pt x="0" y="13"/>
                </a:lnTo>
                <a:lnTo>
                  <a:pt x="7" y="19"/>
                </a:lnTo>
                <a:lnTo>
                  <a:pt x="7" y="19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" name="Freeform 24"/>
          <p:cNvSpPr>
            <a:spLocks/>
          </p:cNvSpPr>
          <p:nvPr/>
        </p:nvSpPr>
        <p:spPr bwMode="auto">
          <a:xfrm>
            <a:off x="3158330" y="3826723"/>
            <a:ext cx="261938" cy="250825"/>
          </a:xfrm>
          <a:custGeom>
            <a:avLst/>
            <a:gdLst>
              <a:gd name="T0" fmla="*/ 0 w 165"/>
              <a:gd name="T1" fmla="*/ 0 h 158"/>
              <a:gd name="T2" fmla="*/ 0 w 165"/>
              <a:gd name="T3" fmla="*/ 0 h 158"/>
              <a:gd name="T4" fmla="*/ 66 w 165"/>
              <a:gd name="T5" fmla="*/ 86 h 158"/>
              <a:gd name="T6" fmla="*/ 66 w 165"/>
              <a:gd name="T7" fmla="*/ 86 h 158"/>
              <a:gd name="T8" fmla="*/ 106 w 165"/>
              <a:gd name="T9" fmla="*/ 125 h 158"/>
              <a:gd name="T10" fmla="*/ 126 w 165"/>
              <a:gd name="T11" fmla="*/ 145 h 158"/>
              <a:gd name="T12" fmla="*/ 152 w 165"/>
              <a:gd name="T13" fmla="*/ 158 h 158"/>
              <a:gd name="T14" fmla="*/ 152 w 165"/>
              <a:gd name="T15" fmla="*/ 158 h 158"/>
              <a:gd name="T16" fmla="*/ 165 w 165"/>
              <a:gd name="T17" fmla="*/ 158 h 158"/>
              <a:gd name="T18" fmla="*/ 165 w 165"/>
              <a:gd name="T19" fmla="*/ 152 h 158"/>
              <a:gd name="T20" fmla="*/ 165 w 165"/>
              <a:gd name="T21" fmla="*/ 145 h 158"/>
              <a:gd name="T22" fmla="*/ 165 w 165"/>
              <a:gd name="T23" fmla="*/ 145 h 158"/>
              <a:gd name="T24" fmla="*/ 126 w 165"/>
              <a:gd name="T25" fmla="*/ 119 h 158"/>
              <a:gd name="T26" fmla="*/ 86 w 165"/>
              <a:gd name="T27" fmla="*/ 86 h 158"/>
              <a:gd name="T28" fmla="*/ 86 w 165"/>
              <a:gd name="T29" fmla="*/ 86 h 158"/>
              <a:gd name="T30" fmla="*/ 40 w 165"/>
              <a:gd name="T31" fmla="*/ 40 h 158"/>
              <a:gd name="T32" fmla="*/ 0 w 165"/>
              <a:gd name="T33" fmla="*/ 0 h 158"/>
              <a:gd name="T34" fmla="*/ 0 w 165"/>
              <a:gd name="T35" fmla="*/ 0 h 158"/>
              <a:gd name="T36" fmla="*/ 0 w 165"/>
              <a:gd name="T37" fmla="*/ 0 h 158"/>
              <a:gd name="T38" fmla="*/ 0 w 165"/>
              <a:gd name="T39" fmla="*/ 0 h 158"/>
              <a:gd name="T40" fmla="*/ 0 w 165"/>
              <a:gd name="T41" fmla="*/ 0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65" h="158">
                <a:moveTo>
                  <a:pt x="0" y="0"/>
                </a:moveTo>
                <a:lnTo>
                  <a:pt x="0" y="0"/>
                </a:lnTo>
                <a:lnTo>
                  <a:pt x="66" y="86"/>
                </a:lnTo>
                <a:lnTo>
                  <a:pt x="66" y="86"/>
                </a:lnTo>
                <a:lnTo>
                  <a:pt x="106" y="125"/>
                </a:lnTo>
                <a:lnTo>
                  <a:pt x="126" y="145"/>
                </a:lnTo>
                <a:lnTo>
                  <a:pt x="152" y="158"/>
                </a:lnTo>
                <a:lnTo>
                  <a:pt x="152" y="158"/>
                </a:lnTo>
                <a:lnTo>
                  <a:pt x="165" y="158"/>
                </a:lnTo>
                <a:lnTo>
                  <a:pt x="165" y="152"/>
                </a:lnTo>
                <a:lnTo>
                  <a:pt x="165" y="145"/>
                </a:lnTo>
                <a:lnTo>
                  <a:pt x="165" y="145"/>
                </a:lnTo>
                <a:lnTo>
                  <a:pt x="126" y="119"/>
                </a:lnTo>
                <a:lnTo>
                  <a:pt x="86" y="86"/>
                </a:lnTo>
                <a:lnTo>
                  <a:pt x="86" y="86"/>
                </a:lnTo>
                <a:lnTo>
                  <a:pt x="40" y="4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" name="Freeform 25"/>
          <p:cNvSpPr>
            <a:spLocks/>
          </p:cNvSpPr>
          <p:nvPr/>
        </p:nvSpPr>
        <p:spPr bwMode="auto">
          <a:xfrm>
            <a:off x="5817392" y="3063135"/>
            <a:ext cx="187325" cy="649288"/>
          </a:xfrm>
          <a:custGeom>
            <a:avLst/>
            <a:gdLst>
              <a:gd name="T0" fmla="*/ 105 w 118"/>
              <a:gd name="T1" fmla="*/ 0 h 409"/>
              <a:gd name="T2" fmla="*/ 105 w 118"/>
              <a:gd name="T3" fmla="*/ 0 h 409"/>
              <a:gd name="T4" fmla="*/ 112 w 118"/>
              <a:gd name="T5" fmla="*/ 59 h 409"/>
              <a:gd name="T6" fmla="*/ 105 w 118"/>
              <a:gd name="T7" fmla="*/ 112 h 409"/>
              <a:gd name="T8" fmla="*/ 98 w 118"/>
              <a:gd name="T9" fmla="*/ 158 h 409"/>
              <a:gd name="T10" fmla="*/ 85 w 118"/>
              <a:gd name="T11" fmla="*/ 211 h 409"/>
              <a:gd name="T12" fmla="*/ 52 w 118"/>
              <a:gd name="T13" fmla="*/ 310 h 409"/>
              <a:gd name="T14" fmla="*/ 0 w 118"/>
              <a:gd name="T15" fmla="*/ 409 h 409"/>
              <a:gd name="T16" fmla="*/ 0 w 118"/>
              <a:gd name="T17" fmla="*/ 409 h 409"/>
              <a:gd name="T18" fmla="*/ 0 w 118"/>
              <a:gd name="T19" fmla="*/ 409 h 409"/>
              <a:gd name="T20" fmla="*/ 6 w 118"/>
              <a:gd name="T21" fmla="*/ 409 h 409"/>
              <a:gd name="T22" fmla="*/ 6 w 118"/>
              <a:gd name="T23" fmla="*/ 409 h 409"/>
              <a:gd name="T24" fmla="*/ 39 w 118"/>
              <a:gd name="T25" fmla="*/ 369 h 409"/>
              <a:gd name="T26" fmla="*/ 66 w 118"/>
              <a:gd name="T27" fmla="*/ 323 h 409"/>
              <a:gd name="T28" fmla="*/ 92 w 118"/>
              <a:gd name="T29" fmla="*/ 270 h 409"/>
              <a:gd name="T30" fmla="*/ 105 w 118"/>
              <a:gd name="T31" fmla="*/ 217 h 409"/>
              <a:gd name="T32" fmla="*/ 112 w 118"/>
              <a:gd name="T33" fmla="*/ 165 h 409"/>
              <a:gd name="T34" fmla="*/ 118 w 118"/>
              <a:gd name="T35" fmla="*/ 105 h 409"/>
              <a:gd name="T36" fmla="*/ 112 w 118"/>
              <a:gd name="T37" fmla="*/ 52 h 409"/>
              <a:gd name="T38" fmla="*/ 112 w 118"/>
              <a:gd name="T39" fmla="*/ 0 h 409"/>
              <a:gd name="T40" fmla="*/ 112 w 118"/>
              <a:gd name="T41" fmla="*/ 0 h 409"/>
              <a:gd name="T42" fmla="*/ 105 w 118"/>
              <a:gd name="T43" fmla="*/ 0 h 409"/>
              <a:gd name="T44" fmla="*/ 105 w 118"/>
              <a:gd name="T45" fmla="*/ 0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18" h="409">
                <a:moveTo>
                  <a:pt x="105" y="0"/>
                </a:moveTo>
                <a:lnTo>
                  <a:pt x="105" y="0"/>
                </a:lnTo>
                <a:lnTo>
                  <a:pt x="112" y="59"/>
                </a:lnTo>
                <a:lnTo>
                  <a:pt x="105" y="112"/>
                </a:lnTo>
                <a:lnTo>
                  <a:pt x="98" y="158"/>
                </a:lnTo>
                <a:lnTo>
                  <a:pt x="85" y="211"/>
                </a:lnTo>
                <a:lnTo>
                  <a:pt x="52" y="310"/>
                </a:lnTo>
                <a:lnTo>
                  <a:pt x="0" y="409"/>
                </a:lnTo>
                <a:lnTo>
                  <a:pt x="0" y="409"/>
                </a:lnTo>
                <a:lnTo>
                  <a:pt x="0" y="409"/>
                </a:lnTo>
                <a:lnTo>
                  <a:pt x="6" y="409"/>
                </a:lnTo>
                <a:lnTo>
                  <a:pt x="6" y="409"/>
                </a:lnTo>
                <a:lnTo>
                  <a:pt x="39" y="369"/>
                </a:lnTo>
                <a:lnTo>
                  <a:pt x="66" y="323"/>
                </a:lnTo>
                <a:lnTo>
                  <a:pt x="92" y="270"/>
                </a:lnTo>
                <a:lnTo>
                  <a:pt x="105" y="217"/>
                </a:lnTo>
                <a:lnTo>
                  <a:pt x="112" y="165"/>
                </a:lnTo>
                <a:lnTo>
                  <a:pt x="118" y="105"/>
                </a:lnTo>
                <a:lnTo>
                  <a:pt x="112" y="52"/>
                </a:lnTo>
                <a:lnTo>
                  <a:pt x="112" y="0"/>
                </a:lnTo>
                <a:lnTo>
                  <a:pt x="112" y="0"/>
                </a:lnTo>
                <a:lnTo>
                  <a:pt x="105" y="0"/>
                </a:lnTo>
                <a:lnTo>
                  <a:pt x="10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" name="Freeform 26"/>
          <p:cNvSpPr>
            <a:spLocks/>
          </p:cNvSpPr>
          <p:nvPr/>
        </p:nvSpPr>
        <p:spPr bwMode="auto">
          <a:xfrm>
            <a:off x="4949030" y="3972773"/>
            <a:ext cx="1631950" cy="1068388"/>
          </a:xfrm>
          <a:custGeom>
            <a:avLst/>
            <a:gdLst>
              <a:gd name="T0" fmla="*/ 1028 w 1028"/>
              <a:gd name="T1" fmla="*/ 0 h 673"/>
              <a:gd name="T2" fmla="*/ 1028 w 1028"/>
              <a:gd name="T3" fmla="*/ 0 h 673"/>
              <a:gd name="T4" fmla="*/ 949 w 1028"/>
              <a:gd name="T5" fmla="*/ 40 h 673"/>
              <a:gd name="T6" fmla="*/ 870 w 1028"/>
              <a:gd name="T7" fmla="*/ 79 h 673"/>
              <a:gd name="T8" fmla="*/ 698 w 1028"/>
              <a:gd name="T9" fmla="*/ 145 h 673"/>
              <a:gd name="T10" fmla="*/ 533 w 1028"/>
              <a:gd name="T11" fmla="*/ 211 h 673"/>
              <a:gd name="T12" fmla="*/ 448 w 1028"/>
              <a:gd name="T13" fmla="*/ 251 h 673"/>
              <a:gd name="T14" fmla="*/ 369 w 1028"/>
              <a:gd name="T15" fmla="*/ 284 h 673"/>
              <a:gd name="T16" fmla="*/ 369 w 1028"/>
              <a:gd name="T17" fmla="*/ 284 h 673"/>
              <a:gd name="T18" fmla="*/ 250 w 1028"/>
              <a:gd name="T19" fmla="*/ 356 h 673"/>
              <a:gd name="T20" fmla="*/ 191 w 1028"/>
              <a:gd name="T21" fmla="*/ 396 h 673"/>
              <a:gd name="T22" fmla="*/ 131 w 1028"/>
              <a:gd name="T23" fmla="*/ 442 h 673"/>
              <a:gd name="T24" fmla="*/ 79 w 1028"/>
              <a:gd name="T25" fmla="*/ 488 h 673"/>
              <a:gd name="T26" fmla="*/ 39 w 1028"/>
              <a:gd name="T27" fmla="*/ 541 h 673"/>
              <a:gd name="T28" fmla="*/ 26 w 1028"/>
              <a:gd name="T29" fmla="*/ 574 h 673"/>
              <a:gd name="T30" fmla="*/ 13 w 1028"/>
              <a:gd name="T31" fmla="*/ 600 h 673"/>
              <a:gd name="T32" fmla="*/ 6 w 1028"/>
              <a:gd name="T33" fmla="*/ 633 h 673"/>
              <a:gd name="T34" fmla="*/ 0 w 1028"/>
              <a:gd name="T35" fmla="*/ 660 h 673"/>
              <a:gd name="T36" fmla="*/ 0 w 1028"/>
              <a:gd name="T37" fmla="*/ 660 h 673"/>
              <a:gd name="T38" fmla="*/ 6 w 1028"/>
              <a:gd name="T39" fmla="*/ 673 h 673"/>
              <a:gd name="T40" fmla="*/ 13 w 1028"/>
              <a:gd name="T41" fmla="*/ 673 h 673"/>
              <a:gd name="T42" fmla="*/ 19 w 1028"/>
              <a:gd name="T43" fmla="*/ 673 h 673"/>
              <a:gd name="T44" fmla="*/ 33 w 1028"/>
              <a:gd name="T45" fmla="*/ 673 h 673"/>
              <a:gd name="T46" fmla="*/ 33 w 1028"/>
              <a:gd name="T47" fmla="*/ 673 h 673"/>
              <a:gd name="T48" fmla="*/ 79 w 1028"/>
              <a:gd name="T49" fmla="*/ 620 h 673"/>
              <a:gd name="T50" fmla="*/ 118 w 1028"/>
              <a:gd name="T51" fmla="*/ 567 h 673"/>
              <a:gd name="T52" fmla="*/ 164 w 1028"/>
              <a:gd name="T53" fmla="*/ 515 h 673"/>
              <a:gd name="T54" fmla="*/ 204 w 1028"/>
              <a:gd name="T55" fmla="*/ 462 h 673"/>
              <a:gd name="T56" fmla="*/ 204 w 1028"/>
              <a:gd name="T57" fmla="*/ 462 h 673"/>
              <a:gd name="T58" fmla="*/ 263 w 1028"/>
              <a:gd name="T59" fmla="*/ 409 h 673"/>
              <a:gd name="T60" fmla="*/ 329 w 1028"/>
              <a:gd name="T61" fmla="*/ 370 h 673"/>
              <a:gd name="T62" fmla="*/ 402 w 1028"/>
              <a:gd name="T63" fmla="*/ 323 h 673"/>
              <a:gd name="T64" fmla="*/ 474 w 1028"/>
              <a:gd name="T65" fmla="*/ 290 h 673"/>
              <a:gd name="T66" fmla="*/ 474 w 1028"/>
              <a:gd name="T67" fmla="*/ 290 h 673"/>
              <a:gd name="T68" fmla="*/ 758 w 1028"/>
              <a:gd name="T69" fmla="*/ 152 h 673"/>
              <a:gd name="T70" fmla="*/ 896 w 1028"/>
              <a:gd name="T71" fmla="*/ 79 h 673"/>
              <a:gd name="T72" fmla="*/ 1028 w 1028"/>
              <a:gd name="T73" fmla="*/ 0 h 673"/>
              <a:gd name="T74" fmla="*/ 1028 w 1028"/>
              <a:gd name="T75" fmla="*/ 0 h 673"/>
              <a:gd name="T76" fmla="*/ 1028 w 1028"/>
              <a:gd name="T77" fmla="*/ 0 h 673"/>
              <a:gd name="T78" fmla="*/ 1028 w 1028"/>
              <a:gd name="T79" fmla="*/ 0 h 6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28" h="673">
                <a:moveTo>
                  <a:pt x="1028" y="0"/>
                </a:moveTo>
                <a:lnTo>
                  <a:pt x="1028" y="0"/>
                </a:lnTo>
                <a:lnTo>
                  <a:pt x="949" y="40"/>
                </a:lnTo>
                <a:lnTo>
                  <a:pt x="870" y="79"/>
                </a:lnTo>
                <a:lnTo>
                  <a:pt x="698" y="145"/>
                </a:lnTo>
                <a:lnTo>
                  <a:pt x="533" y="211"/>
                </a:lnTo>
                <a:lnTo>
                  <a:pt x="448" y="251"/>
                </a:lnTo>
                <a:lnTo>
                  <a:pt x="369" y="284"/>
                </a:lnTo>
                <a:lnTo>
                  <a:pt x="369" y="284"/>
                </a:lnTo>
                <a:lnTo>
                  <a:pt x="250" y="356"/>
                </a:lnTo>
                <a:lnTo>
                  <a:pt x="191" y="396"/>
                </a:lnTo>
                <a:lnTo>
                  <a:pt x="131" y="442"/>
                </a:lnTo>
                <a:lnTo>
                  <a:pt x="79" y="488"/>
                </a:lnTo>
                <a:lnTo>
                  <a:pt x="39" y="541"/>
                </a:lnTo>
                <a:lnTo>
                  <a:pt x="26" y="574"/>
                </a:lnTo>
                <a:lnTo>
                  <a:pt x="13" y="600"/>
                </a:lnTo>
                <a:lnTo>
                  <a:pt x="6" y="633"/>
                </a:lnTo>
                <a:lnTo>
                  <a:pt x="0" y="660"/>
                </a:lnTo>
                <a:lnTo>
                  <a:pt x="0" y="660"/>
                </a:lnTo>
                <a:lnTo>
                  <a:pt x="6" y="673"/>
                </a:lnTo>
                <a:lnTo>
                  <a:pt x="13" y="673"/>
                </a:lnTo>
                <a:lnTo>
                  <a:pt x="19" y="673"/>
                </a:lnTo>
                <a:lnTo>
                  <a:pt x="33" y="673"/>
                </a:lnTo>
                <a:lnTo>
                  <a:pt x="33" y="673"/>
                </a:lnTo>
                <a:lnTo>
                  <a:pt x="79" y="620"/>
                </a:lnTo>
                <a:lnTo>
                  <a:pt x="118" y="567"/>
                </a:lnTo>
                <a:lnTo>
                  <a:pt x="164" y="515"/>
                </a:lnTo>
                <a:lnTo>
                  <a:pt x="204" y="462"/>
                </a:lnTo>
                <a:lnTo>
                  <a:pt x="204" y="462"/>
                </a:lnTo>
                <a:lnTo>
                  <a:pt x="263" y="409"/>
                </a:lnTo>
                <a:lnTo>
                  <a:pt x="329" y="370"/>
                </a:lnTo>
                <a:lnTo>
                  <a:pt x="402" y="323"/>
                </a:lnTo>
                <a:lnTo>
                  <a:pt x="474" y="290"/>
                </a:lnTo>
                <a:lnTo>
                  <a:pt x="474" y="290"/>
                </a:lnTo>
                <a:lnTo>
                  <a:pt x="758" y="152"/>
                </a:lnTo>
                <a:lnTo>
                  <a:pt x="896" y="79"/>
                </a:lnTo>
                <a:lnTo>
                  <a:pt x="1028" y="0"/>
                </a:lnTo>
                <a:lnTo>
                  <a:pt x="1028" y="0"/>
                </a:lnTo>
                <a:lnTo>
                  <a:pt x="1028" y="0"/>
                </a:lnTo>
                <a:lnTo>
                  <a:pt x="1028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" name="Freeform 27"/>
          <p:cNvSpPr>
            <a:spLocks/>
          </p:cNvSpPr>
          <p:nvPr/>
        </p:nvSpPr>
        <p:spPr bwMode="auto">
          <a:xfrm>
            <a:off x="5995192" y="3847360"/>
            <a:ext cx="312738" cy="398463"/>
          </a:xfrm>
          <a:custGeom>
            <a:avLst/>
            <a:gdLst>
              <a:gd name="T0" fmla="*/ 191 w 197"/>
              <a:gd name="T1" fmla="*/ 0 h 251"/>
              <a:gd name="T2" fmla="*/ 191 w 197"/>
              <a:gd name="T3" fmla="*/ 0 h 251"/>
              <a:gd name="T4" fmla="*/ 112 w 197"/>
              <a:gd name="T5" fmla="*/ 126 h 251"/>
              <a:gd name="T6" fmla="*/ 112 w 197"/>
              <a:gd name="T7" fmla="*/ 126 h 251"/>
              <a:gd name="T8" fmla="*/ 85 w 197"/>
              <a:gd name="T9" fmla="*/ 158 h 251"/>
              <a:gd name="T10" fmla="*/ 59 w 197"/>
              <a:gd name="T11" fmla="*/ 185 h 251"/>
              <a:gd name="T12" fmla="*/ 0 w 197"/>
              <a:gd name="T13" fmla="*/ 244 h 251"/>
              <a:gd name="T14" fmla="*/ 0 w 197"/>
              <a:gd name="T15" fmla="*/ 244 h 251"/>
              <a:gd name="T16" fmla="*/ 0 w 197"/>
              <a:gd name="T17" fmla="*/ 244 h 251"/>
              <a:gd name="T18" fmla="*/ 6 w 197"/>
              <a:gd name="T19" fmla="*/ 251 h 251"/>
              <a:gd name="T20" fmla="*/ 6 w 197"/>
              <a:gd name="T21" fmla="*/ 251 h 251"/>
              <a:gd name="T22" fmla="*/ 39 w 197"/>
              <a:gd name="T23" fmla="*/ 231 h 251"/>
              <a:gd name="T24" fmla="*/ 72 w 197"/>
              <a:gd name="T25" fmla="*/ 205 h 251"/>
              <a:gd name="T26" fmla="*/ 99 w 197"/>
              <a:gd name="T27" fmla="*/ 172 h 251"/>
              <a:gd name="T28" fmla="*/ 125 w 197"/>
              <a:gd name="T29" fmla="*/ 139 h 251"/>
              <a:gd name="T30" fmla="*/ 164 w 197"/>
              <a:gd name="T31" fmla="*/ 73 h 251"/>
              <a:gd name="T32" fmla="*/ 197 w 197"/>
              <a:gd name="T33" fmla="*/ 7 h 251"/>
              <a:gd name="T34" fmla="*/ 197 w 197"/>
              <a:gd name="T35" fmla="*/ 7 h 251"/>
              <a:gd name="T36" fmla="*/ 191 w 197"/>
              <a:gd name="T37" fmla="*/ 0 h 251"/>
              <a:gd name="T38" fmla="*/ 191 w 197"/>
              <a:gd name="T39" fmla="*/ 0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97" h="251">
                <a:moveTo>
                  <a:pt x="191" y="0"/>
                </a:moveTo>
                <a:lnTo>
                  <a:pt x="191" y="0"/>
                </a:lnTo>
                <a:lnTo>
                  <a:pt x="112" y="126"/>
                </a:lnTo>
                <a:lnTo>
                  <a:pt x="112" y="126"/>
                </a:lnTo>
                <a:lnTo>
                  <a:pt x="85" y="158"/>
                </a:lnTo>
                <a:lnTo>
                  <a:pt x="59" y="185"/>
                </a:lnTo>
                <a:lnTo>
                  <a:pt x="0" y="244"/>
                </a:lnTo>
                <a:lnTo>
                  <a:pt x="0" y="244"/>
                </a:lnTo>
                <a:lnTo>
                  <a:pt x="0" y="244"/>
                </a:lnTo>
                <a:lnTo>
                  <a:pt x="6" y="251"/>
                </a:lnTo>
                <a:lnTo>
                  <a:pt x="6" y="251"/>
                </a:lnTo>
                <a:lnTo>
                  <a:pt x="39" y="231"/>
                </a:lnTo>
                <a:lnTo>
                  <a:pt x="72" y="205"/>
                </a:lnTo>
                <a:lnTo>
                  <a:pt x="99" y="172"/>
                </a:lnTo>
                <a:lnTo>
                  <a:pt x="125" y="139"/>
                </a:lnTo>
                <a:lnTo>
                  <a:pt x="164" y="73"/>
                </a:lnTo>
                <a:lnTo>
                  <a:pt x="197" y="7"/>
                </a:lnTo>
                <a:lnTo>
                  <a:pt x="197" y="7"/>
                </a:lnTo>
                <a:lnTo>
                  <a:pt x="191" y="0"/>
                </a:lnTo>
                <a:lnTo>
                  <a:pt x="191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3" name="Freeform 28"/>
          <p:cNvSpPr>
            <a:spLocks/>
          </p:cNvSpPr>
          <p:nvPr/>
        </p:nvSpPr>
        <p:spPr bwMode="auto">
          <a:xfrm>
            <a:off x="3148805" y="4129935"/>
            <a:ext cx="690563" cy="355600"/>
          </a:xfrm>
          <a:custGeom>
            <a:avLst/>
            <a:gdLst>
              <a:gd name="T0" fmla="*/ 6 w 435"/>
              <a:gd name="T1" fmla="*/ 224 h 224"/>
              <a:gd name="T2" fmla="*/ 6 w 435"/>
              <a:gd name="T3" fmla="*/ 224 h 224"/>
              <a:gd name="T4" fmla="*/ 46 w 435"/>
              <a:gd name="T5" fmla="*/ 172 h 224"/>
              <a:gd name="T6" fmla="*/ 92 w 435"/>
              <a:gd name="T7" fmla="*/ 126 h 224"/>
              <a:gd name="T8" fmla="*/ 145 w 435"/>
              <a:gd name="T9" fmla="*/ 93 h 224"/>
              <a:gd name="T10" fmla="*/ 191 w 435"/>
              <a:gd name="T11" fmla="*/ 60 h 224"/>
              <a:gd name="T12" fmla="*/ 191 w 435"/>
              <a:gd name="T13" fmla="*/ 60 h 224"/>
              <a:gd name="T14" fmla="*/ 231 w 435"/>
              <a:gd name="T15" fmla="*/ 53 h 224"/>
              <a:gd name="T16" fmla="*/ 270 w 435"/>
              <a:gd name="T17" fmla="*/ 40 h 224"/>
              <a:gd name="T18" fmla="*/ 349 w 435"/>
              <a:gd name="T19" fmla="*/ 27 h 224"/>
              <a:gd name="T20" fmla="*/ 349 w 435"/>
              <a:gd name="T21" fmla="*/ 27 h 224"/>
              <a:gd name="T22" fmla="*/ 376 w 435"/>
              <a:gd name="T23" fmla="*/ 27 h 224"/>
              <a:gd name="T24" fmla="*/ 389 w 435"/>
              <a:gd name="T25" fmla="*/ 27 h 224"/>
              <a:gd name="T26" fmla="*/ 409 w 435"/>
              <a:gd name="T27" fmla="*/ 27 h 224"/>
              <a:gd name="T28" fmla="*/ 428 w 435"/>
              <a:gd name="T29" fmla="*/ 20 h 224"/>
              <a:gd name="T30" fmla="*/ 428 w 435"/>
              <a:gd name="T31" fmla="*/ 20 h 224"/>
              <a:gd name="T32" fmla="*/ 435 w 435"/>
              <a:gd name="T33" fmla="*/ 13 h 224"/>
              <a:gd name="T34" fmla="*/ 435 w 435"/>
              <a:gd name="T35" fmla="*/ 7 h 224"/>
              <a:gd name="T36" fmla="*/ 428 w 435"/>
              <a:gd name="T37" fmla="*/ 7 h 224"/>
              <a:gd name="T38" fmla="*/ 428 w 435"/>
              <a:gd name="T39" fmla="*/ 7 h 224"/>
              <a:gd name="T40" fmla="*/ 376 w 435"/>
              <a:gd name="T41" fmla="*/ 0 h 224"/>
              <a:gd name="T42" fmla="*/ 310 w 435"/>
              <a:gd name="T43" fmla="*/ 7 h 224"/>
              <a:gd name="T44" fmla="*/ 244 w 435"/>
              <a:gd name="T45" fmla="*/ 27 h 224"/>
              <a:gd name="T46" fmla="*/ 191 w 435"/>
              <a:gd name="T47" fmla="*/ 46 h 224"/>
              <a:gd name="T48" fmla="*/ 191 w 435"/>
              <a:gd name="T49" fmla="*/ 46 h 224"/>
              <a:gd name="T50" fmla="*/ 132 w 435"/>
              <a:gd name="T51" fmla="*/ 79 h 224"/>
              <a:gd name="T52" fmla="*/ 79 w 435"/>
              <a:gd name="T53" fmla="*/ 119 h 224"/>
              <a:gd name="T54" fmla="*/ 39 w 435"/>
              <a:gd name="T55" fmla="*/ 165 h 224"/>
              <a:gd name="T56" fmla="*/ 0 w 435"/>
              <a:gd name="T57" fmla="*/ 224 h 224"/>
              <a:gd name="T58" fmla="*/ 0 w 435"/>
              <a:gd name="T59" fmla="*/ 224 h 224"/>
              <a:gd name="T60" fmla="*/ 0 w 435"/>
              <a:gd name="T61" fmla="*/ 224 h 224"/>
              <a:gd name="T62" fmla="*/ 6 w 435"/>
              <a:gd name="T63" fmla="*/ 224 h 224"/>
              <a:gd name="T64" fmla="*/ 6 w 435"/>
              <a:gd name="T65" fmla="*/ 224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35" h="224">
                <a:moveTo>
                  <a:pt x="6" y="224"/>
                </a:moveTo>
                <a:lnTo>
                  <a:pt x="6" y="224"/>
                </a:lnTo>
                <a:lnTo>
                  <a:pt x="46" y="172"/>
                </a:lnTo>
                <a:lnTo>
                  <a:pt x="92" y="126"/>
                </a:lnTo>
                <a:lnTo>
                  <a:pt x="145" y="93"/>
                </a:lnTo>
                <a:lnTo>
                  <a:pt x="191" y="60"/>
                </a:lnTo>
                <a:lnTo>
                  <a:pt x="191" y="60"/>
                </a:lnTo>
                <a:lnTo>
                  <a:pt x="231" y="53"/>
                </a:lnTo>
                <a:lnTo>
                  <a:pt x="270" y="40"/>
                </a:lnTo>
                <a:lnTo>
                  <a:pt x="349" y="27"/>
                </a:lnTo>
                <a:lnTo>
                  <a:pt x="349" y="27"/>
                </a:lnTo>
                <a:lnTo>
                  <a:pt x="376" y="27"/>
                </a:lnTo>
                <a:lnTo>
                  <a:pt x="389" y="27"/>
                </a:lnTo>
                <a:lnTo>
                  <a:pt x="409" y="27"/>
                </a:lnTo>
                <a:lnTo>
                  <a:pt x="428" y="20"/>
                </a:lnTo>
                <a:lnTo>
                  <a:pt x="428" y="20"/>
                </a:lnTo>
                <a:lnTo>
                  <a:pt x="435" y="13"/>
                </a:lnTo>
                <a:lnTo>
                  <a:pt x="435" y="7"/>
                </a:lnTo>
                <a:lnTo>
                  <a:pt x="428" y="7"/>
                </a:lnTo>
                <a:lnTo>
                  <a:pt x="428" y="7"/>
                </a:lnTo>
                <a:lnTo>
                  <a:pt x="376" y="0"/>
                </a:lnTo>
                <a:lnTo>
                  <a:pt x="310" y="7"/>
                </a:lnTo>
                <a:lnTo>
                  <a:pt x="244" y="27"/>
                </a:lnTo>
                <a:lnTo>
                  <a:pt x="191" y="46"/>
                </a:lnTo>
                <a:lnTo>
                  <a:pt x="191" y="46"/>
                </a:lnTo>
                <a:lnTo>
                  <a:pt x="132" y="79"/>
                </a:lnTo>
                <a:lnTo>
                  <a:pt x="79" y="119"/>
                </a:lnTo>
                <a:lnTo>
                  <a:pt x="39" y="165"/>
                </a:lnTo>
                <a:lnTo>
                  <a:pt x="0" y="224"/>
                </a:lnTo>
                <a:lnTo>
                  <a:pt x="0" y="224"/>
                </a:lnTo>
                <a:lnTo>
                  <a:pt x="0" y="224"/>
                </a:lnTo>
                <a:lnTo>
                  <a:pt x="6" y="224"/>
                </a:lnTo>
                <a:lnTo>
                  <a:pt x="6" y="224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" name="Freeform 29"/>
          <p:cNvSpPr>
            <a:spLocks/>
          </p:cNvSpPr>
          <p:nvPr/>
        </p:nvSpPr>
        <p:spPr bwMode="auto">
          <a:xfrm>
            <a:off x="6193630" y="4182323"/>
            <a:ext cx="387350" cy="84138"/>
          </a:xfrm>
          <a:custGeom>
            <a:avLst/>
            <a:gdLst>
              <a:gd name="T0" fmla="*/ 0 w 244"/>
              <a:gd name="T1" fmla="*/ 7 h 53"/>
              <a:gd name="T2" fmla="*/ 0 w 244"/>
              <a:gd name="T3" fmla="*/ 7 h 53"/>
              <a:gd name="T4" fmla="*/ 66 w 244"/>
              <a:gd name="T5" fmla="*/ 7 h 53"/>
              <a:gd name="T6" fmla="*/ 125 w 244"/>
              <a:gd name="T7" fmla="*/ 7 h 53"/>
              <a:gd name="T8" fmla="*/ 184 w 244"/>
              <a:gd name="T9" fmla="*/ 20 h 53"/>
              <a:gd name="T10" fmla="*/ 217 w 244"/>
              <a:gd name="T11" fmla="*/ 33 h 53"/>
              <a:gd name="T12" fmla="*/ 244 w 244"/>
              <a:gd name="T13" fmla="*/ 53 h 53"/>
              <a:gd name="T14" fmla="*/ 244 w 244"/>
              <a:gd name="T15" fmla="*/ 53 h 53"/>
              <a:gd name="T16" fmla="*/ 244 w 244"/>
              <a:gd name="T17" fmla="*/ 46 h 53"/>
              <a:gd name="T18" fmla="*/ 244 w 244"/>
              <a:gd name="T19" fmla="*/ 46 h 53"/>
              <a:gd name="T20" fmla="*/ 217 w 244"/>
              <a:gd name="T21" fmla="*/ 27 h 53"/>
              <a:gd name="T22" fmla="*/ 191 w 244"/>
              <a:gd name="T23" fmla="*/ 13 h 53"/>
              <a:gd name="T24" fmla="*/ 165 w 244"/>
              <a:gd name="T25" fmla="*/ 7 h 53"/>
              <a:gd name="T26" fmla="*/ 132 w 244"/>
              <a:gd name="T27" fmla="*/ 0 h 53"/>
              <a:gd name="T28" fmla="*/ 66 w 244"/>
              <a:gd name="T29" fmla="*/ 0 h 53"/>
              <a:gd name="T30" fmla="*/ 0 w 244"/>
              <a:gd name="T31" fmla="*/ 0 h 53"/>
              <a:gd name="T32" fmla="*/ 0 w 244"/>
              <a:gd name="T33" fmla="*/ 0 h 53"/>
              <a:gd name="T34" fmla="*/ 0 w 244"/>
              <a:gd name="T35" fmla="*/ 7 h 53"/>
              <a:gd name="T36" fmla="*/ 0 w 244"/>
              <a:gd name="T37" fmla="*/ 7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4" h="53">
                <a:moveTo>
                  <a:pt x="0" y="7"/>
                </a:moveTo>
                <a:lnTo>
                  <a:pt x="0" y="7"/>
                </a:lnTo>
                <a:lnTo>
                  <a:pt x="66" y="7"/>
                </a:lnTo>
                <a:lnTo>
                  <a:pt x="125" y="7"/>
                </a:lnTo>
                <a:lnTo>
                  <a:pt x="184" y="20"/>
                </a:lnTo>
                <a:lnTo>
                  <a:pt x="217" y="33"/>
                </a:lnTo>
                <a:lnTo>
                  <a:pt x="244" y="53"/>
                </a:lnTo>
                <a:lnTo>
                  <a:pt x="244" y="53"/>
                </a:lnTo>
                <a:lnTo>
                  <a:pt x="244" y="46"/>
                </a:lnTo>
                <a:lnTo>
                  <a:pt x="244" y="46"/>
                </a:lnTo>
                <a:lnTo>
                  <a:pt x="217" y="27"/>
                </a:lnTo>
                <a:lnTo>
                  <a:pt x="191" y="13"/>
                </a:lnTo>
                <a:lnTo>
                  <a:pt x="165" y="7"/>
                </a:lnTo>
                <a:lnTo>
                  <a:pt x="132" y="0"/>
                </a:lnTo>
                <a:lnTo>
                  <a:pt x="66" y="0"/>
                </a:lnTo>
                <a:lnTo>
                  <a:pt x="0" y="0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Freeform 30"/>
          <p:cNvSpPr>
            <a:spLocks/>
          </p:cNvSpPr>
          <p:nvPr/>
        </p:nvSpPr>
        <p:spPr bwMode="auto">
          <a:xfrm>
            <a:off x="5576092" y="4382348"/>
            <a:ext cx="492125" cy="103188"/>
          </a:xfrm>
          <a:custGeom>
            <a:avLst/>
            <a:gdLst>
              <a:gd name="T0" fmla="*/ 310 w 310"/>
              <a:gd name="T1" fmla="*/ 59 h 65"/>
              <a:gd name="T2" fmla="*/ 310 w 310"/>
              <a:gd name="T3" fmla="*/ 59 h 65"/>
              <a:gd name="T4" fmla="*/ 237 w 310"/>
              <a:gd name="T5" fmla="*/ 32 h 65"/>
              <a:gd name="T6" fmla="*/ 152 w 310"/>
              <a:gd name="T7" fmla="*/ 6 h 65"/>
              <a:gd name="T8" fmla="*/ 112 w 310"/>
              <a:gd name="T9" fmla="*/ 0 h 65"/>
              <a:gd name="T10" fmla="*/ 73 w 310"/>
              <a:gd name="T11" fmla="*/ 0 h 65"/>
              <a:gd name="T12" fmla="*/ 33 w 310"/>
              <a:gd name="T13" fmla="*/ 6 h 65"/>
              <a:gd name="T14" fmla="*/ 0 w 310"/>
              <a:gd name="T15" fmla="*/ 26 h 65"/>
              <a:gd name="T16" fmla="*/ 0 w 310"/>
              <a:gd name="T17" fmla="*/ 26 h 65"/>
              <a:gd name="T18" fmla="*/ 0 w 310"/>
              <a:gd name="T19" fmla="*/ 32 h 65"/>
              <a:gd name="T20" fmla="*/ 0 w 310"/>
              <a:gd name="T21" fmla="*/ 32 h 65"/>
              <a:gd name="T22" fmla="*/ 7 w 310"/>
              <a:gd name="T23" fmla="*/ 39 h 65"/>
              <a:gd name="T24" fmla="*/ 7 w 310"/>
              <a:gd name="T25" fmla="*/ 39 h 65"/>
              <a:gd name="T26" fmla="*/ 79 w 310"/>
              <a:gd name="T27" fmla="*/ 39 h 65"/>
              <a:gd name="T28" fmla="*/ 145 w 310"/>
              <a:gd name="T29" fmla="*/ 39 h 65"/>
              <a:gd name="T30" fmla="*/ 145 w 310"/>
              <a:gd name="T31" fmla="*/ 39 h 65"/>
              <a:gd name="T32" fmla="*/ 224 w 310"/>
              <a:gd name="T33" fmla="*/ 52 h 65"/>
              <a:gd name="T34" fmla="*/ 303 w 310"/>
              <a:gd name="T35" fmla="*/ 65 h 65"/>
              <a:gd name="T36" fmla="*/ 303 w 310"/>
              <a:gd name="T37" fmla="*/ 65 h 65"/>
              <a:gd name="T38" fmla="*/ 310 w 310"/>
              <a:gd name="T39" fmla="*/ 65 h 65"/>
              <a:gd name="T40" fmla="*/ 310 w 310"/>
              <a:gd name="T41" fmla="*/ 59 h 65"/>
              <a:gd name="T42" fmla="*/ 310 w 310"/>
              <a:gd name="T43" fmla="*/ 59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10" h="65">
                <a:moveTo>
                  <a:pt x="310" y="59"/>
                </a:moveTo>
                <a:lnTo>
                  <a:pt x="310" y="59"/>
                </a:lnTo>
                <a:lnTo>
                  <a:pt x="237" y="32"/>
                </a:lnTo>
                <a:lnTo>
                  <a:pt x="152" y="6"/>
                </a:lnTo>
                <a:lnTo>
                  <a:pt x="112" y="0"/>
                </a:lnTo>
                <a:lnTo>
                  <a:pt x="73" y="0"/>
                </a:lnTo>
                <a:lnTo>
                  <a:pt x="33" y="6"/>
                </a:lnTo>
                <a:lnTo>
                  <a:pt x="0" y="26"/>
                </a:lnTo>
                <a:lnTo>
                  <a:pt x="0" y="26"/>
                </a:lnTo>
                <a:lnTo>
                  <a:pt x="0" y="32"/>
                </a:lnTo>
                <a:lnTo>
                  <a:pt x="0" y="32"/>
                </a:lnTo>
                <a:lnTo>
                  <a:pt x="7" y="39"/>
                </a:lnTo>
                <a:lnTo>
                  <a:pt x="7" y="39"/>
                </a:lnTo>
                <a:lnTo>
                  <a:pt x="79" y="39"/>
                </a:lnTo>
                <a:lnTo>
                  <a:pt x="145" y="39"/>
                </a:lnTo>
                <a:lnTo>
                  <a:pt x="145" y="39"/>
                </a:lnTo>
                <a:lnTo>
                  <a:pt x="224" y="52"/>
                </a:lnTo>
                <a:lnTo>
                  <a:pt x="303" y="65"/>
                </a:lnTo>
                <a:lnTo>
                  <a:pt x="303" y="65"/>
                </a:lnTo>
                <a:lnTo>
                  <a:pt x="310" y="65"/>
                </a:lnTo>
                <a:lnTo>
                  <a:pt x="310" y="59"/>
                </a:lnTo>
                <a:lnTo>
                  <a:pt x="310" y="59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" name="Freeform 31"/>
          <p:cNvSpPr>
            <a:spLocks/>
          </p:cNvSpPr>
          <p:nvPr/>
        </p:nvSpPr>
        <p:spPr bwMode="auto">
          <a:xfrm>
            <a:off x="4760117" y="3637810"/>
            <a:ext cx="387350" cy="482600"/>
          </a:xfrm>
          <a:custGeom>
            <a:avLst/>
            <a:gdLst>
              <a:gd name="T0" fmla="*/ 244 w 244"/>
              <a:gd name="T1" fmla="*/ 0 h 304"/>
              <a:gd name="T2" fmla="*/ 244 w 244"/>
              <a:gd name="T3" fmla="*/ 0 h 304"/>
              <a:gd name="T4" fmla="*/ 165 w 244"/>
              <a:gd name="T5" fmla="*/ 60 h 304"/>
              <a:gd name="T6" fmla="*/ 86 w 244"/>
              <a:gd name="T7" fmla="*/ 126 h 304"/>
              <a:gd name="T8" fmla="*/ 53 w 244"/>
              <a:gd name="T9" fmla="*/ 159 h 304"/>
              <a:gd name="T10" fmla="*/ 26 w 244"/>
              <a:gd name="T11" fmla="*/ 198 h 304"/>
              <a:gd name="T12" fmla="*/ 7 w 244"/>
              <a:gd name="T13" fmla="*/ 238 h 304"/>
              <a:gd name="T14" fmla="*/ 0 w 244"/>
              <a:gd name="T15" fmla="*/ 284 h 304"/>
              <a:gd name="T16" fmla="*/ 0 w 244"/>
              <a:gd name="T17" fmla="*/ 284 h 304"/>
              <a:gd name="T18" fmla="*/ 0 w 244"/>
              <a:gd name="T19" fmla="*/ 304 h 304"/>
              <a:gd name="T20" fmla="*/ 0 w 244"/>
              <a:gd name="T21" fmla="*/ 304 h 304"/>
              <a:gd name="T22" fmla="*/ 7 w 244"/>
              <a:gd name="T23" fmla="*/ 304 h 304"/>
              <a:gd name="T24" fmla="*/ 20 w 244"/>
              <a:gd name="T25" fmla="*/ 271 h 304"/>
              <a:gd name="T26" fmla="*/ 20 w 244"/>
              <a:gd name="T27" fmla="*/ 271 h 304"/>
              <a:gd name="T28" fmla="*/ 39 w 244"/>
              <a:gd name="T29" fmla="*/ 231 h 304"/>
              <a:gd name="T30" fmla="*/ 59 w 244"/>
              <a:gd name="T31" fmla="*/ 192 h 304"/>
              <a:gd name="T32" fmla="*/ 119 w 244"/>
              <a:gd name="T33" fmla="*/ 126 h 304"/>
              <a:gd name="T34" fmla="*/ 178 w 244"/>
              <a:gd name="T35" fmla="*/ 60 h 304"/>
              <a:gd name="T36" fmla="*/ 244 w 244"/>
              <a:gd name="T37" fmla="*/ 0 h 304"/>
              <a:gd name="T38" fmla="*/ 244 w 244"/>
              <a:gd name="T39" fmla="*/ 0 h 304"/>
              <a:gd name="T40" fmla="*/ 244 w 244"/>
              <a:gd name="T41" fmla="*/ 0 h 304"/>
              <a:gd name="T42" fmla="*/ 244 w 244"/>
              <a:gd name="T43" fmla="*/ 0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44" h="304">
                <a:moveTo>
                  <a:pt x="244" y="0"/>
                </a:moveTo>
                <a:lnTo>
                  <a:pt x="244" y="0"/>
                </a:lnTo>
                <a:lnTo>
                  <a:pt x="165" y="60"/>
                </a:lnTo>
                <a:lnTo>
                  <a:pt x="86" y="126"/>
                </a:lnTo>
                <a:lnTo>
                  <a:pt x="53" y="159"/>
                </a:lnTo>
                <a:lnTo>
                  <a:pt x="26" y="198"/>
                </a:lnTo>
                <a:lnTo>
                  <a:pt x="7" y="238"/>
                </a:lnTo>
                <a:lnTo>
                  <a:pt x="0" y="284"/>
                </a:lnTo>
                <a:lnTo>
                  <a:pt x="0" y="284"/>
                </a:lnTo>
                <a:lnTo>
                  <a:pt x="0" y="304"/>
                </a:lnTo>
                <a:lnTo>
                  <a:pt x="0" y="304"/>
                </a:lnTo>
                <a:lnTo>
                  <a:pt x="7" y="304"/>
                </a:lnTo>
                <a:lnTo>
                  <a:pt x="20" y="271"/>
                </a:lnTo>
                <a:lnTo>
                  <a:pt x="20" y="271"/>
                </a:lnTo>
                <a:lnTo>
                  <a:pt x="39" y="231"/>
                </a:lnTo>
                <a:lnTo>
                  <a:pt x="59" y="192"/>
                </a:lnTo>
                <a:lnTo>
                  <a:pt x="119" y="126"/>
                </a:lnTo>
                <a:lnTo>
                  <a:pt x="178" y="60"/>
                </a:lnTo>
                <a:lnTo>
                  <a:pt x="244" y="0"/>
                </a:lnTo>
                <a:lnTo>
                  <a:pt x="244" y="0"/>
                </a:lnTo>
                <a:lnTo>
                  <a:pt x="244" y="0"/>
                </a:lnTo>
                <a:lnTo>
                  <a:pt x="244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7" name="Freeform 32"/>
          <p:cNvSpPr>
            <a:spLocks/>
          </p:cNvSpPr>
          <p:nvPr/>
        </p:nvSpPr>
        <p:spPr bwMode="auto">
          <a:xfrm>
            <a:off x="3440905" y="4569673"/>
            <a:ext cx="1225550" cy="649288"/>
          </a:xfrm>
          <a:custGeom>
            <a:avLst/>
            <a:gdLst>
              <a:gd name="T0" fmla="*/ 0 w 772"/>
              <a:gd name="T1" fmla="*/ 0 h 409"/>
              <a:gd name="T2" fmla="*/ 0 w 772"/>
              <a:gd name="T3" fmla="*/ 0 h 409"/>
              <a:gd name="T4" fmla="*/ 33 w 772"/>
              <a:gd name="T5" fmla="*/ 40 h 409"/>
              <a:gd name="T6" fmla="*/ 73 w 772"/>
              <a:gd name="T7" fmla="*/ 73 h 409"/>
              <a:gd name="T8" fmla="*/ 112 w 772"/>
              <a:gd name="T9" fmla="*/ 99 h 409"/>
              <a:gd name="T10" fmla="*/ 159 w 772"/>
              <a:gd name="T11" fmla="*/ 125 h 409"/>
              <a:gd name="T12" fmla="*/ 257 w 772"/>
              <a:gd name="T13" fmla="*/ 158 h 409"/>
              <a:gd name="T14" fmla="*/ 356 w 772"/>
              <a:gd name="T15" fmla="*/ 185 h 409"/>
              <a:gd name="T16" fmla="*/ 356 w 772"/>
              <a:gd name="T17" fmla="*/ 185 h 409"/>
              <a:gd name="T18" fmla="*/ 475 w 772"/>
              <a:gd name="T19" fmla="*/ 218 h 409"/>
              <a:gd name="T20" fmla="*/ 534 w 772"/>
              <a:gd name="T21" fmla="*/ 238 h 409"/>
              <a:gd name="T22" fmla="*/ 587 w 772"/>
              <a:gd name="T23" fmla="*/ 257 h 409"/>
              <a:gd name="T24" fmla="*/ 633 w 772"/>
              <a:gd name="T25" fmla="*/ 284 h 409"/>
              <a:gd name="T26" fmla="*/ 679 w 772"/>
              <a:gd name="T27" fmla="*/ 317 h 409"/>
              <a:gd name="T28" fmla="*/ 725 w 772"/>
              <a:gd name="T29" fmla="*/ 356 h 409"/>
              <a:gd name="T30" fmla="*/ 765 w 772"/>
              <a:gd name="T31" fmla="*/ 409 h 409"/>
              <a:gd name="T32" fmla="*/ 765 w 772"/>
              <a:gd name="T33" fmla="*/ 409 h 409"/>
              <a:gd name="T34" fmla="*/ 772 w 772"/>
              <a:gd name="T35" fmla="*/ 409 h 409"/>
              <a:gd name="T36" fmla="*/ 772 w 772"/>
              <a:gd name="T37" fmla="*/ 402 h 409"/>
              <a:gd name="T38" fmla="*/ 772 w 772"/>
              <a:gd name="T39" fmla="*/ 402 h 409"/>
              <a:gd name="T40" fmla="*/ 765 w 772"/>
              <a:gd name="T41" fmla="*/ 356 h 409"/>
              <a:gd name="T42" fmla="*/ 739 w 772"/>
              <a:gd name="T43" fmla="*/ 317 h 409"/>
              <a:gd name="T44" fmla="*/ 706 w 772"/>
              <a:gd name="T45" fmla="*/ 277 h 409"/>
              <a:gd name="T46" fmla="*/ 673 w 772"/>
              <a:gd name="T47" fmla="*/ 244 h 409"/>
              <a:gd name="T48" fmla="*/ 627 w 772"/>
              <a:gd name="T49" fmla="*/ 224 h 409"/>
              <a:gd name="T50" fmla="*/ 580 w 772"/>
              <a:gd name="T51" fmla="*/ 198 h 409"/>
              <a:gd name="T52" fmla="*/ 488 w 772"/>
              <a:gd name="T53" fmla="*/ 172 h 409"/>
              <a:gd name="T54" fmla="*/ 488 w 772"/>
              <a:gd name="T55" fmla="*/ 172 h 409"/>
              <a:gd name="T56" fmla="*/ 363 w 772"/>
              <a:gd name="T57" fmla="*/ 139 h 409"/>
              <a:gd name="T58" fmla="*/ 231 w 772"/>
              <a:gd name="T59" fmla="*/ 112 h 409"/>
              <a:gd name="T60" fmla="*/ 165 w 772"/>
              <a:gd name="T61" fmla="*/ 99 h 409"/>
              <a:gd name="T62" fmla="*/ 106 w 772"/>
              <a:gd name="T63" fmla="*/ 73 h 409"/>
              <a:gd name="T64" fmla="*/ 53 w 772"/>
              <a:gd name="T65" fmla="*/ 40 h 409"/>
              <a:gd name="T66" fmla="*/ 0 w 772"/>
              <a:gd name="T67" fmla="*/ 0 h 409"/>
              <a:gd name="T68" fmla="*/ 0 w 772"/>
              <a:gd name="T69" fmla="*/ 0 h 409"/>
              <a:gd name="T70" fmla="*/ 0 w 772"/>
              <a:gd name="T71" fmla="*/ 0 h 409"/>
              <a:gd name="T72" fmla="*/ 0 w 772"/>
              <a:gd name="T73" fmla="*/ 0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72" h="409">
                <a:moveTo>
                  <a:pt x="0" y="0"/>
                </a:moveTo>
                <a:lnTo>
                  <a:pt x="0" y="0"/>
                </a:lnTo>
                <a:lnTo>
                  <a:pt x="33" y="40"/>
                </a:lnTo>
                <a:lnTo>
                  <a:pt x="73" y="73"/>
                </a:lnTo>
                <a:lnTo>
                  <a:pt x="112" y="99"/>
                </a:lnTo>
                <a:lnTo>
                  <a:pt x="159" y="125"/>
                </a:lnTo>
                <a:lnTo>
                  <a:pt x="257" y="158"/>
                </a:lnTo>
                <a:lnTo>
                  <a:pt x="356" y="185"/>
                </a:lnTo>
                <a:lnTo>
                  <a:pt x="356" y="185"/>
                </a:lnTo>
                <a:lnTo>
                  <a:pt x="475" y="218"/>
                </a:lnTo>
                <a:lnTo>
                  <a:pt x="534" y="238"/>
                </a:lnTo>
                <a:lnTo>
                  <a:pt x="587" y="257"/>
                </a:lnTo>
                <a:lnTo>
                  <a:pt x="633" y="284"/>
                </a:lnTo>
                <a:lnTo>
                  <a:pt x="679" y="317"/>
                </a:lnTo>
                <a:lnTo>
                  <a:pt x="725" y="356"/>
                </a:lnTo>
                <a:lnTo>
                  <a:pt x="765" y="409"/>
                </a:lnTo>
                <a:lnTo>
                  <a:pt x="765" y="409"/>
                </a:lnTo>
                <a:lnTo>
                  <a:pt x="772" y="409"/>
                </a:lnTo>
                <a:lnTo>
                  <a:pt x="772" y="402"/>
                </a:lnTo>
                <a:lnTo>
                  <a:pt x="772" y="402"/>
                </a:lnTo>
                <a:lnTo>
                  <a:pt x="765" y="356"/>
                </a:lnTo>
                <a:lnTo>
                  <a:pt x="739" y="317"/>
                </a:lnTo>
                <a:lnTo>
                  <a:pt x="706" y="277"/>
                </a:lnTo>
                <a:lnTo>
                  <a:pt x="673" y="244"/>
                </a:lnTo>
                <a:lnTo>
                  <a:pt x="627" y="224"/>
                </a:lnTo>
                <a:lnTo>
                  <a:pt x="580" y="198"/>
                </a:lnTo>
                <a:lnTo>
                  <a:pt x="488" y="172"/>
                </a:lnTo>
                <a:lnTo>
                  <a:pt x="488" y="172"/>
                </a:lnTo>
                <a:lnTo>
                  <a:pt x="363" y="139"/>
                </a:lnTo>
                <a:lnTo>
                  <a:pt x="231" y="112"/>
                </a:lnTo>
                <a:lnTo>
                  <a:pt x="165" y="99"/>
                </a:lnTo>
                <a:lnTo>
                  <a:pt x="106" y="73"/>
                </a:lnTo>
                <a:lnTo>
                  <a:pt x="53" y="4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Freeform 33"/>
          <p:cNvSpPr>
            <a:spLocks/>
          </p:cNvSpPr>
          <p:nvPr/>
        </p:nvSpPr>
        <p:spPr bwMode="auto">
          <a:xfrm>
            <a:off x="3556792" y="4820498"/>
            <a:ext cx="565150" cy="168275"/>
          </a:xfrm>
          <a:custGeom>
            <a:avLst/>
            <a:gdLst>
              <a:gd name="T0" fmla="*/ 7 w 356"/>
              <a:gd name="T1" fmla="*/ 106 h 106"/>
              <a:gd name="T2" fmla="*/ 7 w 356"/>
              <a:gd name="T3" fmla="*/ 106 h 106"/>
              <a:gd name="T4" fmla="*/ 86 w 356"/>
              <a:gd name="T5" fmla="*/ 86 h 106"/>
              <a:gd name="T6" fmla="*/ 165 w 356"/>
              <a:gd name="T7" fmla="*/ 53 h 106"/>
              <a:gd name="T8" fmla="*/ 165 w 356"/>
              <a:gd name="T9" fmla="*/ 53 h 106"/>
              <a:gd name="T10" fmla="*/ 211 w 356"/>
              <a:gd name="T11" fmla="*/ 47 h 106"/>
              <a:gd name="T12" fmla="*/ 257 w 356"/>
              <a:gd name="T13" fmla="*/ 40 h 106"/>
              <a:gd name="T14" fmla="*/ 349 w 356"/>
              <a:gd name="T15" fmla="*/ 40 h 106"/>
              <a:gd name="T16" fmla="*/ 349 w 356"/>
              <a:gd name="T17" fmla="*/ 40 h 106"/>
              <a:gd name="T18" fmla="*/ 356 w 356"/>
              <a:gd name="T19" fmla="*/ 40 h 106"/>
              <a:gd name="T20" fmla="*/ 356 w 356"/>
              <a:gd name="T21" fmla="*/ 33 h 106"/>
              <a:gd name="T22" fmla="*/ 356 w 356"/>
              <a:gd name="T23" fmla="*/ 33 h 106"/>
              <a:gd name="T24" fmla="*/ 336 w 356"/>
              <a:gd name="T25" fmla="*/ 20 h 106"/>
              <a:gd name="T26" fmla="*/ 310 w 356"/>
              <a:gd name="T27" fmla="*/ 7 h 106"/>
              <a:gd name="T28" fmla="*/ 270 w 356"/>
              <a:gd name="T29" fmla="*/ 0 h 106"/>
              <a:gd name="T30" fmla="*/ 224 w 356"/>
              <a:gd name="T31" fmla="*/ 7 h 106"/>
              <a:gd name="T32" fmla="*/ 178 w 356"/>
              <a:gd name="T33" fmla="*/ 20 h 106"/>
              <a:gd name="T34" fmla="*/ 86 w 356"/>
              <a:gd name="T35" fmla="*/ 66 h 106"/>
              <a:gd name="T36" fmla="*/ 0 w 356"/>
              <a:gd name="T37" fmla="*/ 106 h 106"/>
              <a:gd name="T38" fmla="*/ 0 w 356"/>
              <a:gd name="T39" fmla="*/ 106 h 106"/>
              <a:gd name="T40" fmla="*/ 7 w 356"/>
              <a:gd name="T41" fmla="*/ 106 h 106"/>
              <a:gd name="T42" fmla="*/ 7 w 356"/>
              <a:gd name="T43" fmla="*/ 106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56" h="106">
                <a:moveTo>
                  <a:pt x="7" y="106"/>
                </a:moveTo>
                <a:lnTo>
                  <a:pt x="7" y="106"/>
                </a:lnTo>
                <a:lnTo>
                  <a:pt x="86" y="86"/>
                </a:lnTo>
                <a:lnTo>
                  <a:pt x="165" y="53"/>
                </a:lnTo>
                <a:lnTo>
                  <a:pt x="165" y="53"/>
                </a:lnTo>
                <a:lnTo>
                  <a:pt x="211" y="47"/>
                </a:lnTo>
                <a:lnTo>
                  <a:pt x="257" y="40"/>
                </a:lnTo>
                <a:lnTo>
                  <a:pt x="349" y="40"/>
                </a:lnTo>
                <a:lnTo>
                  <a:pt x="349" y="40"/>
                </a:lnTo>
                <a:lnTo>
                  <a:pt x="356" y="40"/>
                </a:lnTo>
                <a:lnTo>
                  <a:pt x="356" y="33"/>
                </a:lnTo>
                <a:lnTo>
                  <a:pt x="356" y="33"/>
                </a:lnTo>
                <a:lnTo>
                  <a:pt x="336" y="20"/>
                </a:lnTo>
                <a:lnTo>
                  <a:pt x="310" y="7"/>
                </a:lnTo>
                <a:lnTo>
                  <a:pt x="270" y="0"/>
                </a:lnTo>
                <a:lnTo>
                  <a:pt x="224" y="7"/>
                </a:lnTo>
                <a:lnTo>
                  <a:pt x="178" y="20"/>
                </a:lnTo>
                <a:lnTo>
                  <a:pt x="86" y="66"/>
                </a:lnTo>
                <a:lnTo>
                  <a:pt x="0" y="106"/>
                </a:lnTo>
                <a:lnTo>
                  <a:pt x="0" y="106"/>
                </a:lnTo>
                <a:lnTo>
                  <a:pt x="7" y="106"/>
                </a:lnTo>
                <a:lnTo>
                  <a:pt x="7" y="106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9" name="Freeform 34"/>
          <p:cNvSpPr>
            <a:spLocks/>
          </p:cNvSpPr>
          <p:nvPr/>
        </p:nvSpPr>
        <p:spPr bwMode="auto">
          <a:xfrm>
            <a:off x="4937917" y="4820498"/>
            <a:ext cx="1214438" cy="534988"/>
          </a:xfrm>
          <a:custGeom>
            <a:avLst/>
            <a:gdLst>
              <a:gd name="T0" fmla="*/ 765 w 765"/>
              <a:gd name="T1" fmla="*/ 0 h 337"/>
              <a:gd name="T2" fmla="*/ 765 w 765"/>
              <a:gd name="T3" fmla="*/ 0 h 337"/>
              <a:gd name="T4" fmla="*/ 738 w 765"/>
              <a:gd name="T5" fmla="*/ 20 h 337"/>
              <a:gd name="T6" fmla="*/ 712 w 765"/>
              <a:gd name="T7" fmla="*/ 27 h 337"/>
              <a:gd name="T8" fmla="*/ 672 w 765"/>
              <a:gd name="T9" fmla="*/ 33 h 337"/>
              <a:gd name="T10" fmla="*/ 639 w 765"/>
              <a:gd name="T11" fmla="*/ 40 h 337"/>
              <a:gd name="T12" fmla="*/ 567 w 765"/>
              <a:gd name="T13" fmla="*/ 33 h 337"/>
              <a:gd name="T14" fmla="*/ 501 w 765"/>
              <a:gd name="T15" fmla="*/ 20 h 337"/>
              <a:gd name="T16" fmla="*/ 501 w 765"/>
              <a:gd name="T17" fmla="*/ 20 h 337"/>
              <a:gd name="T18" fmla="*/ 448 w 765"/>
              <a:gd name="T19" fmla="*/ 14 h 337"/>
              <a:gd name="T20" fmla="*/ 402 w 765"/>
              <a:gd name="T21" fmla="*/ 14 h 337"/>
              <a:gd name="T22" fmla="*/ 349 w 765"/>
              <a:gd name="T23" fmla="*/ 14 h 337"/>
              <a:gd name="T24" fmla="*/ 297 w 765"/>
              <a:gd name="T25" fmla="*/ 27 h 337"/>
              <a:gd name="T26" fmla="*/ 297 w 765"/>
              <a:gd name="T27" fmla="*/ 27 h 337"/>
              <a:gd name="T28" fmla="*/ 250 w 765"/>
              <a:gd name="T29" fmla="*/ 40 h 337"/>
              <a:gd name="T30" fmla="*/ 198 w 765"/>
              <a:gd name="T31" fmla="*/ 66 h 337"/>
              <a:gd name="T32" fmla="*/ 152 w 765"/>
              <a:gd name="T33" fmla="*/ 99 h 337"/>
              <a:gd name="T34" fmla="*/ 105 w 765"/>
              <a:gd name="T35" fmla="*/ 139 h 337"/>
              <a:gd name="T36" fmla="*/ 66 w 765"/>
              <a:gd name="T37" fmla="*/ 185 h 337"/>
              <a:gd name="T38" fmla="*/ 33 w 765"/>
              <a:gd name="T39" fmla="*/ 231 h 337"/>
              <a:gd name="T40" fmla="*/ 13 w 765"/>
              <a:gd name="T41" fmla="*/ 277 h 337"/>
              <a:gd name="T42" fmla="*/ 0 w 765"/>
              <a:gd name="T43" fmla="*/ 330 h 337"/>
              <a:gd name="T44" fmla="*/ 0 w 765"/>
              <a:gd name="T45" fmla="*/ 330 h 337"/>
              <a:gd name="T46" fmla="*/ 7 w 765"/>
              <a:gd name="T47" fmla="*/ 337 h 337"/>
              <a:gd name="T48" fmla="*/ 7 w 765"/>
              <a:gd name="T49" fmla="*/ 337 h 337"/>
              <a:gd name="T50" fmla="*/ 20 w 765"/>
              <a:gd name="T51" fmla="*/ 337 h 337"/>
              <a:gd name="T52" fmla="*/ 20 w 765"/>
              <a:gd name="T53" fmla="*/ 337 h 337"/>
              <a:gd name="T54" fmla="*/ 59 w 765"/>
              <a:gd name="T55" fmla="*/ 291 h 337"/>
              <a:gd name="T56" fmla="*/ 92 w 765"/>
              <a:gd name="T57" fmla="*/ 244 h 337"/>
              <a:gd name="T58" fmla="*/ 125 w 765"/>
              <a:gd name="T59" fmla="*/ 192 h 337"/>
              <a:gd name="T60" fmla="*/ 165 w 765"/>
              <a:gd name="T61" fmla="*/ 145 h 337"/>
              <a:gd name="T62" fmla="*/ 165 w 765"/>
              <a:gd name="T63" fmla="*/ 145 h 337"/>
              <a:gd name="T64" fmla="*/ 191 w 765"/>
              <a:gd name="T65" fmla="*/ 119 h 337"/>
              <a:gd name="T66" fmla="*/ 224 w 765"/>
              <a:gd name="T67" fmla="*/ 99 h 337"/>
              <a:gd name="T68" fmla="*/ 257 w 765"/>
              <a:gd name="T69" fmla="*/ 80 h 337"/>
              <a:gd name="T70" fmla="*/ 290 w 765"/>
              <a:gd name="T71" fmla="*/ 66 h 337"/>
              <a:gd name="T72" fmla="*/ 362 w 765"/>
              <a:gd name="T73" fmla="*/ 47 h 337"/>
              <a:gd name="T74" fmla="*/ 402 w 765"/>
              <a:gd name="T75" fmla="*/ 47 h 337"/>
              <a:gd name="T76" fmla="*/ 442 w 765"/>
              <a:gd name="T77" fmla="*/ 47 h 337"/>
              <a:gd name="T78" fmla="*/ 442 w 765"/>
              <a:gd name="T79" fmla="*/ 47 h 337"/>
              <a:gd name="T80" fmla="*/ 521 w 765"/>
              <a:gd name="T81" fmla="*/ 60 h 337"/>
              <a:gd name="T82" fmla="*/ 613 w 765"/>
              <a:gd name="T83" fmla="*/ 66 h 337"/>
              <a:gd name="T84" fmla="*/ 659 w 765"/>
              <a:gd name="T85" fmla="*/ 60 h 337"/>
              <a:gd name="T86" fmla="*/ 699 w 765"/>
              <a:gd name="T87" fmla="*/ 53 h 337"/>
              <a:gd name="T88" fmla="*/ 732 w 765"/>
              <a:gd name="T89" fmla="*/ 33 h 337"/>
              <a:gd name="T90" fmla="*/ 765 w 765"/>
              <a:gd name="T91" fmla="*/ 0 h 337"/>
              <a:gd name="T92" fmla="*/ 765 w 765"/>
              <a:gd name="T93" fmla="*/ 0 h 337"/>
              <a:gd name="T94" fmla="*/ 765 w 765"/>
              <a:gd name="T95" fmla="*/ 0 h 337"/>
              <a:gd name="T96" fmla="*/ 765 w 765"/>
              <a:gd name="T97" fmla="*/ 0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765" h="337">
                <a:moveTo>
                  <a:pt x="765" y="0"/>
                </a:moveTo>
                <a:lnTo>
                  <a:pt x="765" y="0"/>
                </a:lnTo>
                <a:lnTo>
                  <a:pt x="738" y="20"/>
                </a:lnTo>
                <a:lnTo>
                  <a:pt x="712" y="27"/>
                </a:lnTo>
                <a:lnTo>
                  <a:pt x="672" y="33"/>
                </a:lnTo>
                <a:lnTo>
                  <a:pt x="639" y="40"/>
                </a:lnTo>
                <a:lnTo>
                  <a:pt x="567" y="33"/>
                </a:lnTo>
                <a:lnTo>
                  <a:pt x="501" y="20"/>
                </a:lnTo>
                <a:lnTo>
                  <a:pt x="501" y="20"/>
                </a:lnTo>
                <a:lnTo>
                  <a:pt x="448" y="14"/>
                </a:lnTo>
                <a:lnTo>
                  <a:pt x="402" y="14"/>
                </a:lnTo>
                <a:lnTo>
                  <a:pt x="349" y="14"/>
                </a:lnTo>
                <a:lnTo>
                  <a:pt x="297" y="27"/>
                </a:lnTo>
                <a:lnTo>
                  <a:pt x="297" y="27"/>
                </a:lnTo>
                <a:lnTo>
                  <a:pt x="250" y="40"/>
                </a:lnTo>
                <a:lnTo>
                  <a:pt x="198" y="66"/>
                </a:lnTo>
                <a:lnTo>
                  <a:pt x="152" y="99"/>
                </a:lnTo>
                <a:lnTo>
                  <a:pt x="105" y="139"/>
                </a:lnTo>
                <a:lnTo>
                  <a:pt x="66" y="185"/>
                </a:lnTo>
                <a:lnTo>
                  <a:pt x="33" y="231"/>
                </a:lnTo>
                <a:lnTo>
                  <a:pt x="13" y="277"/>
                </a:lnTo>
                <a:lnTo>
                  <a:pt x="0" y="330"/>
                </a:lnTo>
                <a:lnTo>
                  <a:pt x="0" y="330"/>
                </a:lnTo>
                <a:lnTo>
                  <a:pt x="7" y="337"/>
                </a:lnTo>
                <a:lnTo>
                  <a:pt x="7" y="337"/>
                </a:lnTo>
                <a:lnTo>
                  <a:pt x="20" y="337"/>
                </a:lnTo>
                <a:lnTo>
                  <a:pt x="20" y="337"/>
                </a:lnTo>
                <a:lnTo>
                  <a:pt x="59" y="291"/>
                </a:lnTo>
                <a:lnTo>
                  <a:pt x="92" y="244"/>
                </a:lnTo>
                <a:lnTo>
                  <a:pt x="125" y="192"/>
                </a:lnTo>
                <a:lnTo>
                  <a:pt x="165" y="145"/>
                </a:lnTo>
                <a:lnTo>
                  <a:pt x="165" y="145"/>
                </a:lnTo>
                <a:lnTo>
                  <a:pt x="191" y="119"/>
                </a:lnTo>
                <a:lnTo>
                  <a:pt x="224" y="99"/>
                </a:lnTo>
                <a:lnTo>
                  <a:pt x="257" y="80"/>
                </a:lnTo>
                <a:lnTo>
                  <a:pt x="290" y="66"/>
                </a:lnTo>
                <a:lnTo>
                  <a:pt x="362" y="47"/>
                </a:lnTo>
                <a:lnTo>
                  <a:pt x="402" y="47"/>
                </a:lnTo>
                <a:lnTo>
                  <a:pt x="442" y="47"/>
                </a:lnTo>
                <a:lnTo>
                  <a:pt x="442" y="47"/>
                </a:lnTo>
                <a:lnTo>
                  <a:pt x="521" y="60"/>
                </a:lnTo>
                <a:lnTo>
                  <a:pt x="613" y="66"/>
                </a:lnTo>
                <a:lnTo>
                  <a:pt x="659" y="60"/>
                </a:lnTo>
                <a:lnTo>
                  <a:pt x="699" y="53"/>
                </a:lnTo>
                <a:lnTo>
                  <a:pt x="732" y="33"/>
                </a:lnTo>
                <a:lnTo>
                  <a:pt x="765" y="0"/>
                </a:lnTo>
                <a:lnTo>
                  <a:pt x="765" y="0"/>
                </a:lnTo>
                <a:lnTo>
                  <a:pt x="765" y="0"/>
                </a:lnTo>
                <a:lnTo>
                  <a:pt x="76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" name="Freeform 35"/>
          <p:cNvSpPr>
            <a:spLocks/>
          </p:cNvSpPr>
          <p:nvPr/>
        </p:nvSpPr>
        <p:spPr bwMode="auto">
          <a:xfrm>
            <a:off x="5660230" y="4706198"/>
            <a:ext cx="261938" cy="177800"/>
          </a:xfrm>
          <a:custGeom>
            <a:avLst/>
            <a:gdLst>
              <a:gd name="T0" fmla="*/ 165 w 165"/>
              <a:gd name="T1" fmla="*/ 0 h 112"/>
              <a:gd name="T2" fmla="*/ 165 w 165"/>
              <a:gd name="T3" fmla="*/ 0 h 112"/>
              <a:gd name="T4" fmla="*/ 151 w 165"/>
              <a:gd name="T5" fmla="*/ 20 h 112"/>
              <a:gd name="T6" fmla="*/ 132 w 165"/>
              <a:gd name="T7" fmla="*/ 39 h 112"/>
              <a:gd name="T8" fmla="*/ 85 w 165"/>
              <a:gd name="T9" fmla="*/ 59 h 112"/>
              <a:gd name="T10" fmla="*/ 46 w 165"/>
              <a:gd name="T11" fmla="*/ 79 h 112"/>
              <a:gd name="T12" fmla="*/ 0 w 165"/>
              <a:gd name="T13" fmla="*/ 105 h 112"/>
              <a:gd name="T14" fmla="*/ 0 w 165"/>
              <a:gd name="T15" fmla="*/ 105 h 112"/>
              <a:gd name="T16" fmla="*/ 0 w 165"/>
              <a:gd name="T17" fmla="*/ 112 h 112"/>
              <a:gd name="T18" fmla="*/ 0 w 165"/>
              <a:gd name="T19" fmla="*/ 112 h 112"/>
              <a:gd name="T20" fmla="*/ 0 w 165"/>
              <a:gd name="T21" fmla="*/ 112 h 112"/>
              <a:gd name="T22" fmla="*/ 52 w 165"/>
              <a:gd name="T23" fmla="*/ 99 h 112"/>
              <a:gd name="T24" fmla="*/ 99 w 165"/>
              <a:gd name="T25" fmla="*/ 79 h 112"/>
              <a:gd name="T26" fmla="*/ 138 w 165"/>
              <a:gd name="T27" fmla="*/ 46 h 112"/>
              <a:gd name="T28" fmla="*/ 165 w 165"/>
              <a:gd name="T29" fmla="*/ 7 h 112"/>
              <a:gd name="T30" fmla="*/ 165 w 165"/>
              <a:gd name="T31" fmla="*/ 7 h 112"/>
              <a:gd name="T32" fmla="*/ 165 w 165"/>
              <a:gd name="T33" fmla="*/ 0 h 112"/>
              <a:gd name="T34" fmla="*/ 165 w 165"/>
              <a:gd name="T35" fmla="*/ 0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65" h="112">
                <a:moveTo>
                  <a:pt x="165" y="0"/>
                </a:moveTo>
                <a:lnTo>
                  <a:pt x="165" y="0"/>
                </a:lnTo>
                <a:lnTo>
                  <a:pt x="151" y="20"/>
                </a:lnTo>
                <a:lnTo>
                  <a:pt x="132" y="39"/>
                </a:lnTo>
                <a:lnTo>
                  <a:pt x="85" y="59"/>
                </a:lnTo>
                <a:lnTo>
                  <a:pt x="46" y="79"/>
                </a:lnTo>
                <a:lnTo>
                  <a:pt x="0" y="105"/>
                </a:lnTo>
                <a:lnTo>
                  <a:pt x="0" y="105"/>
                </a:lnTo>
                <a:lnTo>
                  <a:pt x="0" y="112"/>
                </a:lnTo>
                <a:lnTo>
                  <a:pt x="0" y="112"/>
                </a:lnTo>
                <a:lnTo>
                  <a:pt x="0" y="112"/>
                </a:lnTo>
                <a:lnTo>
                  <a:pt x="52" y="99"/>
                </a:lnTo>
                <a:lnTo>
                  <a:pt x="99" y="79"/>
                </a:lnTo>
                <a:lnTo>
                  <a:pt x="138" y="46"/>
                </a:lnTo>
                <a:lnTo>
                  <a:pt x="165" y="7"/>
                </a:lnTo>
                <a:lnTo>
                  <a:pt x="165" y="7"/>
                </a:lnTo>
                <a:lnTo>
                  <a:pt x="165" y="0"/>
                </a:lnTo>
                <a:lnTo>
                  <a:pt x="16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" name="Freeform 36"/>
          <p:cNvSpPr>
            <a:spLocks/>
          </p:cNvSpPr>
          <p:nvPr/>
        </p:nvSpPr>
        <p:spPr bwMode="auto">
          <a:xfrm>
            <a:off x="5357017" y="3564785"/>
            <a:ext cx="271463" cy="430213"/>
          </a:xfrm>
          <a:custGeom>
            <a:avLst/>
            <a:gdLst>
              <a:gd name="T0" fmla="*/ 171 w 171"/>
              <a:gd name="T1" fmla="*/ 0 h 271"/>
              <a:gd name="T2" fmla="*/ 171 w 171"/>
              <a:gd name="T3" fmla="*/ 0 h 271"/>
              <a:gd name="T4" fmla="*/ 158 w 171"/>
              <a:gd name="T5" fmla="*/ 20 h 271"/>
              <a:gd name="T6" fmla="*/ 145 w 171"/>
              <a:gd name="T7" fmla="*/ 40 h 271"/>
              <a:gd name="T8" fmla="*/ 112 w 171"/>
              <a:gd name="T9" fmla="*/ 73 h 271"/>
              <a:gd name="T10" fmla="*/ 79 w 171"/>
              <a:gd name="T11" fmla="*/ 106 h 271"/>
              <a:gd name="T12" fmla="*/ 46 w 171"/>
              <a:gd name="T13" fmla="*/ 139 h 271"/>
              <a:gd name="T14" fmla="*/ 46 w 171"/>
              <a:gd name="T15" fmla="*/ 139 h 271"/>
              <a:gd name="T16" fmla="*/ 26 w 171"/>
              <a:gd name="T17" fmla="*/ 165 h 271"/>
              <a:gd name="T18" fmla="*/ 13 w 171"/>
              <a:gd name="T19" fmla="*/ 198 h 271"/>
              <a:gd name="T20" fmla="*/ 0 w 171"/>
              <a:gd name="T21" fmla="*/ 231 h 271"/>
              <a:gd name="T22" fmla="*/ 0 w 171"/>
              <a:gd name="T23" fmla="*/ 264 h 271"/>
              <a:gd name="T24" fmla="*/ 0 w 171"/>
              <a:gd name="T25" fmla="*/ 264 h 271"/>
              <a:gd name="T26" fmla="*/ 6 w 171"/>
              <a:gd name="T27" fmla="*/ 271 h 271"/>
              <a:gd name="T28" fmla="*/ 6 w 171"/>
              <a:gd name="T29" fmla="*/ 264 h 271"/>
              <a:gd name="T30" fmla="*/ 6 w 171"/>
              <a:gd name="T31" fmla="*/ 264 h 271"/>
              <a:gd name="T32" fmla="*/ 46 w 171"/>
              <a:gd name="T33" fmla="*/ 191 h 271"/>
              <a:gd name="T34" fmla="*/ 66 w 171"/>
              <a:gd name="T35" fmla="*/ 158 h 271"/>
              <a:gd name="T36" fmla="*/ 92 w 171"/>
              <a:gd name="T37" fmla="*/ 125 h 271"/>
              <a:gd name="T38" fmla="*/ 92 w 171"/>
              <a:gd name="T39" fmla="*/ 125 h 271"/>
              <a:gd name="T40" fmla="*/ 138 w 171"/>
              <a:gd name="T41" fmla="*/ 66 h 271"/>
              <a:gd name="T42" fmla="*/ 158 w 171"/>
              <a:gd name="T43" fmla="*/ 40 h 271"/>
              <a:gd name="T44" fmla="*/ 171 w 171"/>
              <a:gd name="T45" fmla="*/ 0 h 271"/>
              <a:gd name="T46" fmla="*/ 171 w 171"/>
              <a:gd name="T47" fmla="*/ 0 h 271"/>
              <a:gd name="T48" fmla="*/ 171 w 171"/>
              <a:gd name="T49" fmla="*/ 0 h 271"/>
              <a:gd name="T50" fmla="*/ 171 w 171"/>
              <a:gd name="T51" fmla="*/ 0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1" h="271">
                <a:moveTo>
                  <a:pt x="171" y="0"/>
                </a:moveTo>
                <a:lnTo>
                  <a:pt x="171" y="0"/>
                </a:lnTo>
                <a:lnTo>
                  <a:pt x="158" y="20"/>
                </a:lnTo>
                <a:lnTo>
                  <a:pt x="145" y="40"/>
                </a:lnTo>
                <a:lnTo>
                  <a:pt x="112" y="73"/>
                </a:lnTo>
                <a:lnTo>
                  <a:pt x="79" y="106"/>
                </a:lnTo>
                <a:lnTo>
                  <a:pt x="46" y="139"/>
                </a:lnTo>
                <a:lnTo>
                  <a:pt x="46" y="139"/>
                </a:lnTo>
                <a:lnTo>
                  <a:pt x="26" y="165"/>
                </a:lnTo>
                <a:lnTo>
                  <a:pt x="13" y="198"/>
                </a:lnTo>
                <a:lnTo>
                  <a:pt x="0" y="231"/>
                </a:lnTo>
                <a:lnTo>
                  <a:pt x="0" y="264"/>
                </a:lnTo>
                <a:lnTo>
                  <a:pt x="0" y="264"/>
                </a:lnTo>
                <a:lnTo>
                  <a:pt x="6" y="271"/>
                </a:lnTo>
                <a:lnTo>
                  <a:pt x="6" y="264"/>
                </a:lnTo>
                <a:lnTo>
                  <a:pt x="6" y="264"/>
                </a:lnTo>
                <a:lnTo>
                  <a:pt x="46" y="191"/>
                </a:lnTo>
                <a:lnTo>
                  <a:pt x="66" y="158"/>
                </a:lnTo>
                <a:lnTo>
                  <a:pt x="92" y="125"/>
                </a:lnTo>
                <a:lnTo>
                  <a:pt x="92" y="125"/>
                </a:lnTo>
                <a:lnTo>
                  <a:pt x="138" y="66"/>
                </a:lnTo>
                <a:lnTo>
                  <a:pt x="158" y="40"/>
                </a:lnTo>
                <a:lnTo>
                  <a:pt x="171" y="0"/>
                </a:lnTo>
                <a:lnTo>
                  <a:pt x="171" y="0"/>
                </a:lnTo>
                <a:lnTo>
                  <a:pt x="171" y="0"/>
                </a:lnTo>
                <a:lnTo>
                  <a:pt x="171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4" name="Freeform 37"/>
          <p:cNvSpPr>
            <a:spLocks/>
          </p:cNvSpPr>
          <p:nvPr/>
        </p:nvSpPr>
        <p:spPr bwMode="auto">
          <a:xfrm>
            <a:off x="3671092" y="2905973"/>
            <a:ext cx="115888" cy="219075"/>
          </a:xfrm>
          <a:custGeom>
            <a:avLst/>
            <a:gdLst>
              <a:gd name="T0" fmla="*/ 0 w 73"/>
              <a:gd name="T1" fmla="*/ 0 h 138"/>
              <a:gd name="T2" fmla="*/ 0 w 73"/>
              <a:gd name="T3" fmla="*/ 0 h 138"/>
              <a:gd name="T4" fmla="*/ 27 w 73"/>
              <a:gd name="T5" fmla="*/ 72 h 138"/>
              <a:gd name="T6" fmla="*/ 40 w 73"/>
              <a:gd name="T7" fmla="*/ 112 h 138"/>
              <a:gd name="T8" fmla="*/ 60 w 73"/>
              <a:gd name="T9" fmla="*/ 138 h 138"/>
              <a:gd name="T10" fmla="*/ 60 w 73"/>
              <a:gd name="T11" fmla="*/ 138 h 138"/>
              <a:gd name="T12" fmla="*/ 66 w 73"/>
              <a:gd name="T13" fmla="*/ 138 h 138"/>
              <a:gd name="T14" fmla="*/ 73 w 73"/>
              <a:gd name="T15" fmla="*/ 132 h 138"/>
              <a:gd name="T16" fmla="*/ 73 w 73"/>
              <a:gd name="T17" fmla="*/ 132 h 138"/>
              <a:gd name="T18" fmla="*/ 47 w 73"/>
              <a:gd name="T19" fmla="*/ 105 h 138"/>
              <a:gd name="T20" fmla="*/ 27 w 73"/>
              <a:gd name="T21" fmla="*/ 72 h 138"/>
              <a:gd name="T22" fmla="*/ 0 w 73"/>
              <a:gd name="T23" fmla="*/ 0 h 138"/>
              <a:gd name="T24" fmla="*/ 0 w 73"/>
              <a:gd name="T25" fmla="*/ 0 h 138"/>
              <a:gd name="T26" fmla="*/ 0 w 73"/>
              <a:gd name="T27" fmla="*/ 0 h 138"/>
              <a:gd name="T28" fmla="*/ 0 w 73"/>
              <a:gd name="T29" fmla="*/ 0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3" h="138">
                <a:moveTo>
                  <a:pt x="0" y="0"/>
                </a:moveTo>
                <a:lnTo>
                  <a:pt x="0" y="0"/>
                </a:lnTo>
                <a:lnTo>
                  <a:pt x="27" y="72"/>
                </a:lnTo>
                <a:lnTo>
                  <a:pt x="40" y="112"/>
                </a:lnTo>
                <a:lnTo>
                  <a:pt x="60" y="138"/>
                </a:lnTo>
                <a:lnTo>
                  <a:pt x="60" y="138"/>
                </a:lnTo>
                <a:lnTo>
                  <a:pt x="66" y="138"/>
                </a:lnTo>
                <a:lnTo>
                  <a:pt x="73" y="132"/>
                </a:lnTo>
                <a:lnTo>
                  <a:pt x="73" y="132"/>
                </a:lnTo>
                <a:lnTo>
                  <a:pt x="47" y="105"/>
                </a:lnTo>
                <a:lnTo>
                  <a:pt x="27" y="72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5" name="Freeform 38"/>
          <p:cNvSpPr>
            <a:spLocks/>
          </p:cNvSpPr>
          <p:nvPr/>
        </p:nvSpPr>
        <p:spPr bwMode="auto">
          <a:xfrm>
            <a:off x="3388517" y="3293323"/>
            <a:ext cx="209550" cy="344488"/>
          </a:xfrm>
          <a:custGeom>
            <a:avLst/>
            <a:gdLst>
              <a:gd name="T0" fmla="*/ 0 w 132"/>
              <a:gd name="T1" fmla="*/ 0 h 217"/>
              <a:gd name="T2" fmla="*/ 0 w 132"/>
              <a:gd name="T3" fmla="*/ 0 h 217"/>
              <a:gd name="T4" fmla="*/ 66 w 132"/>
              <a:gd name="T5" fmla="*/ 92 h 217"/>
              <a:gd name="T6" fmla="*/ 66 w 132"/>
              <a:gd name="T7" fmla="*/ 92 h 217"/>
              <a:gd name="T8" fmla="*/ 80 w 132"/>
              <a:gd name="T9" fmla="*/ 118 h 217"/>
              <a:gd name="T10" fmla="*/ 93 w 132"/>
              <a:gd name="T11" fmla="*/ 151 h 217"/>
              <a:gd name="T12" fmla="*/ 106 w 132"/>
              <a:gd name="T13" fmla="*/ 184 h 217"/>
              <a:gd name="T14" fmla="*/ 119 w 132"/>
              <a:gd name="T15" fmla="*/ 211 h 217"/>
              <a:gd name="T16" fmla="*/ 119 w 132"/>
              <a:gd name="T17" fmla="*/ 211 h 217"/>
              <a:gd name="T18" fmla="*/ 126 w 132"/>
              <a:gd name="T19" fmla="*/ 217 h 217"/>
              <a:gd name="T20" fmla="*/ 132 w 132"/>
              <a:gd name="T21" fmla="*/ 211 h 217"/>
              <a:gd name="T22" fmla="*/ 132 w 132"/>
              <a:gd name="T23" fmla="*/ 211 h 217"/>
              <a:gd name="T24" fmla="*/ 126 w 132"/>
              <a:gd name="T25" fmla="*/ 178 h 217"/>
              <a:gd name="T26" fmla="*/ 119 w 132"/>
              <a:gd name="T27" fmla="*/ 151 h 217"/>
              <a:gd name="T28" fmla="*/ 86 w 132"/>
              <a:gd name="T29" fmla="*/ 92 h 217"/>
              <a:gd name="T30" fmla="*/ 86 w 132"/>
              <a:gd name="T31" fmla="*/ 92 h 217"/>
              <a:gd name="T32" fmla="*/ 47 w 132"/>
              <a:gd name="T33" fmla="*/ 39 h 217"/>
              <a:gd name="T34" fmla="*/ 7 w 132"/>
              <a:gd name="T35" fmla="*/ 0 h 217"/>
              <a:gd name="T36" fmla="*/ 7 w 132"/>
              <a:gd name="T37" fmla="*/ 0 h 217"/>
              <a:gd name="T38" fmla="*/ 0 w 132"/>
              <a:gd name="T39" fmla="*/ 0 h 217"/>
              <a:gd name="T40" fmla="*/ 0 w 132"/>
              <a:gd name="T41" fmla="*/ 0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32" h="217">
                <a:moveTo>
                  <a:pt x="0" y="0"/>
                </a:moveTo>
                <a:lnTo>
                  <a:pt x="0" y="0"/>
                </a:lnTo>
                <a:lnTo>
                  <a:pt x="66" y="92"/>
                </a:lnTo>
                <a:lnTo>
                  <a:pt x="66" y="92"/>
                </a:lnTo>
                <a:lnTo>
                  <a:pt x="80" y="118"/>
                </a:lnTo>
                <a:lnTo>
                  <a:pt x="93" y="151"/>
                </a:lnTo>
                <a:lnTo>
                  <a:pt x="106" y="184"/>
                </a:lnTo>
                <a:lnTo>
                  <a:pt x="119" y="211"/>
                </a:lnTo>
                <a:lnTo>
                  <a:pt x="119" y="211"/>
                </a:lnTo>
                <a:lnTo>
                  <a:pt x="126" y="217"/>
                </a:lnTo>
                <a:lnTo>
                  <a:pt x="132" y="211"/>
                </a:lnTo>
                <a:lnTo>
                  <a:pt x="132" y="211"/>
                </a:lnTo>
                <a:lnTo>
                  <a:pt x="126" y="178"/>
                </a:lnTo>
                <a:lnTo>
                  <a:pt x="119" y="151"/>
                </a:lnTo>
                <a:lnTo>
                  <a:pt x="86" y="92"/>
                </a:lnTo>
                <a:lnTo>
                  <a:pt x="86" y="92"/>
                </a:lnTo>
                <a:lnTo>
                  <a:pt x="47" y="39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2" name="Freeform 39"/>
          <p:cNvSpPr>
            <a:spLocks/>
          </p:cNvSpPr>
          <p:nvPr/>
        </p:nvSpPr>
        <p:spPr bwMode="auto">
          <a:xfrm>
            <a:off x="3472655" y="3899748"/>
            <a:ext cx="168275" cy="220663"/>
          </a:xfrm>
          <a:custGeom>
            <a:avLst/>
            <a:gdLst>
              <a:gd name="T0" fmla="*/ 0 w 106"/>
              <a:gd name="T1" fmla="*/ 0 h 139"/>
              <a:gd name="T2" fmla="*/ 0 w 106"/>
              <a:gd name="T3" fmla="*/ 0 h 139"/>
              <a:gd name="T4" fmla="*/ 27 w 106"/>
              <a:gd name="T5" fmla="*/ 33 h 139"/>
              <a:gd name="T6" fmla="*/ 53 w 106"/>
              <a:gd name="T7" fmla="*/ 73 h 139"/>
              <a:gd name="T8" fmla="*/ 53 w 106"/>
              <a:gd name="T9" fmla="*/ 73 h 139"/>
              <a:gd name="T10" fmla="*/ 73 w 106"/>
              <a:gd name="T11" fmla="*/ 106 h 139"/>
              <a:gd name="T12" fmla="*/ 99 w 106"/>
              <a:gd name="T13" fmla="*/ 139 h 139"/>
              <a:gd name="T14" fmla="*/ 99 w 106"/>
              <a:gd name="T15" fmla="*/ 139 h 139"/>
              <a:gd name="T16" fmla="*/ 99 w 106"/>
              <a:gd name="T17" fmla="*/ 139 h 139"/>
              <a:gd name="T18" fmla="*/ 106 w 106"/>
              <a:gd name="T19" fmla="*/ 132 h 139"/>
              <a:gd name="T20" fmla="*/ 106 w 106"/>
              <a:gd name="T21" fmla="*/ 132 h 139"/>
              <a:gd name="T22" fmla="*/ 92 w 106"/>
              <a:gd name="T23" fmla="*/ 99 h 139"/>
              <a:gd name="T24" fmla="*/ 73 w 106"/>
              <a:gd name="T25" fmla="*/ 66 h 139"/>
              <a:gd name="T26" fmla="*/ 73 w 106"/>
              <a:gd name="T27" fmla="*/ 66 h 139"/>
              <a:gd name="T28" fmla="*/ 40 w 106"/>
              <a:gd name="T29" fmla="*/ 33 h 139"/>
              <a:gd name="T30" fmla="*/ 7 w 106"/>
              <a:gd name="T31" fmla="*/ 0 h 139"/>
              <a:gd name="T32" fmla="*/ 7 w 106"/>
              <a:gd name="T33" fmla="*/ 0 h 139"/>
              <a:gd name="T34" fmla="*/ 0 w 106"/>
              <a:gd name="T35" fmla="*/ 0 h 139"/>
              <a:gd name="T36" fmla="*/ 0 w 106"/>
              <a:gd name="T37" fmla="*/ 0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6" h="139">
                <a:moveTo>
                  <a:pt x="0" y="0"/>
                </a:moveTo>
                <a:lnTo>
                  <a:pt x="0" y="0"/>
                </a:lnTo>
                <a:lnTo>
                  <a:pt x="27" y="33"/>
                </a:lnTo>
                <a:lnTo>
                  <a:pt x="53" y="73"/>
                </a:lnTo>
                <a:lnTo>
                  <a:pt x="53" y="73"/>
                </a:lnTo>
                <a:lnTo>
                  <a:pt x="73" y="106"/>
                </a:lnTo>
                <a:lnTo>
                  <a:pt x="99" y="139"/>
                </a:lnTo>
                <a:lnTo>
                  <a:pt x="99" y="139"/>
                </a:lnTo>
                <a:lnTo>
                  <a:pt x="99" y="139"/>
                </a:lnTo>
                <a:lnTo>
                  <a:pt x="106" y="132"/>
                </a:lnTo>
                <a:lnTo>
                  <a:pt x="106" y="132"/>
                </a:lnTo>
                <a:lnTo>
                  <a:pt x="92" y="99"/>
                </a:lnTo>
                <a:lnTo>
                  <a:pt x="73" y="66"/>
                </a:lnTo>
                <a:lnTo>
                  <a:pt x="73" y="66"/>
                </a:lnTo>
                <a:lnTo>
                  <a:pt x="40" y="33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3" name="Freeform 40"/>
          <p:cNvSpPr>
            <a:spLocks/>
          </p:cNvSpPr>
          <p:nvPr/>
        </p:nvSpPr>
        <p:spPr bwMode="auto">
          <a:xfrm>
            <a:off x="5345905" y="3198073"/>
            <a:ext cx="115888" cy="273050"/>
          </a:xfrm>
          <a:custGeom>
            <a:avLst/>
            <a:gdLst>
              <a:gd name="T0" fmla="*/ 0 w 73"/>
              <a:gd name="T1" fmla="*/ 7 h 172"/>
              <a:gd name="T2" fmla="*/ 0 w 73"/>
              <a:gd name="T3" fmla="*/ 7 h 172"/>
              <a:gd name="T4" fmla="*/ 7 w 73"/>
              <a:gd name="T5" fmla="*/ 53 h 172"/>
              <a:gd name="T6" fmla="*/ 20 w 73"/>
              <a:gd name="T7" fmla="*/ 106 h 172"/>
              <a:gd name="T8" fmla="*/ 20 w 73"/>
              <a:gd name="T9" fmla="*/ 106 h 172"/>
              <a:gd name="T10" fmla="*/ 33 w 73"/>
              <a:gd name="T11" fmla="*/ 145 h 172"/>
              <a:gd name="T12" fmla="*/ 46 w 73"/>
              <a:gd name="T13" fmla="*/ 159 h 172"/>
              <a:gd name="T14" fmla="*/ 59 w 73"/>
              <a:gd name="T15" fmla="*/ 172 h 172"/>
              <a:gd name="T16" fmla="*/ 59 w 73"/>
              <a:gd name="T17" fmla="*/ 172 h 172"/>
              <a:gd name="T18" fmla="*/ 66 w 73"/>
              <a:gd name="T19" fmla="*/ 172 h 172"/>
              <a:gd name="T20" fmla="*/ 73 w 73"/>
              <a:gd name="T21" fmla="*/ 165 h 172"/>
              <a:gd name="T22" fmla="*/ 73 w 73"/>
              <a:gd name="T23" fmla="*/ 165 h 172"/>
              <a:gd name="T24" fmla="*/ 66 w 73"/>
              <a:gd name="T25" fmla="*/ 145 h 172"/>
              <a:gd name="T26" fmla="*/ 59 w 73"/>
              <a:gd name="T27" fmla="*/ 126 h 172"/>
              <a:gd name="T28" fmla="*/ 33 w 73"/>
              <a:gd name="T29" fmla="*/ 93 h 172"/>
              <a:gd name="T30" fmla="*/ 33 w 73"/>
              <a:gd name="T31" fmla="*/ 93 h 172"/>
              <a:gd name="T32" fmla="*/ 7 w 73"/>
              <a:gd name="T33" fmla="*/ 7 h 172"/>
              <a:gd name="T34" fmla="*/ 7 w 73"/>
              <a:gd name="T35" fmla="*/ 7 h 172"/>
              <a:gd name="T36" fmla="*/ 7 w 73"/>
              <a:gd name="T37" fmla="*/ 0 h 172"/>
              <a:gd name="T38" fmla="*/ 0 w 73"/>
              <a:gd name="T39" fmla="*/ 7 h 172"/>
              <a:gd name="T40" fmla="*/ 0 w 73"/>
              <a:gd name="T41" fmla="*/ 7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3" h="172">
                <a:moveTo>
                  <a:pt x="0" y="7"/>
                </a:moveTo>
                <a:lnTo>
                  <a:pt x="0" y="7"/>
                </a:lnTo>
                <a:lnTo>
                  <a:pt x="7" y="53"/>
                </a:lnTo>
                <a:lnTo>
                  <a:pt x="20" y="106"/>
                </a:lnTo>
                <a:lnTo>
                  <a:pt x="20" y="106"/>
                </a:lnTo>
                <a:lnTo>
                  <a:pt x="33" y="145"/>
                </a:lnTo>
                <a:lnTo>
                  <a:pt x="46" y="159"/>
                </a:lnTo>
                <a:lnTo>
                  <a:pt x="59" y="172"/>
                </a:lnTo>
                <a:lnTo>
                  <a:pt x="59" y="172"/>
                </a:lnTo>
                <a:lnTo>
                  <a:pt x="66" y="172"/>
                </a:lnTo>
                <a:lnTo>
                  <a:pt x="73" y="165"/>
                </a:lnTo>
                <a:lnTo>
                  <a:pt x="73" y="165"/>
                </a:lnTo>
                <a:lnTo>
                  <a:pt x="66" y="145"/>
                </a:lnTo>
                <a:lnTo>
                  <a:pt x="59" y="126"/>
                </a:lnTo>
                <a:lnTo>
                  <a:pt x="33" y="93"/>
                </a:lnTo>
                <a:lnTo>
                  <a:pt x="33" y="93"/>
                </a:lnTo>
                <a:lnTo>
                  <a:pt x="7" y="7"/>
                </a:lnTo>
                <a:lnTo>
                  <a:pt x="7" y="7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4" name="Freeform 41"/>
          <p:cNvSpPr>
            <a:spLocks/>
          </p:cNvSpPr>
          <p:nvPr/>
        </p:nvSpPr>
        <p:spPr bwMode="auto">
          <a:xfrm>
            <a:off x="5984080" y="3167910"/>
            <a:ext cx="93663" cy="134938"/>
          </a:xfrm>
          <a:custGeom>
            <a:avLst/>
            <a:gdLst>
              <a:gd name="T0" fmla="*/ 59 w 59"/>
              <a:gd name="T1" fmla="*/ 0 h 85"/>
              <a:gd name="T2" fmla="*/ 59 w 59"/>
              <a:gd name="T3" fmla="*/ 0 h 85"/>
              <a:gd name="T4" fmla="*/ 33 w 59"/>
              <a:gd name="T5" fmla="*/ 46 h 85"/>
              <a:gd name="T6" fmla="*/ 0 w 59"/>
              <a:gd name="T7" fmla="*/ 85 h 85"/>
              <a:gd name="T8" fmla="*/ 0 w 59"/>
              <a:gd name="T9" fmla="*/ 85 h 85"/>
              <a:gd name="T10" fmla="*/ 0 w 59"/>
              <a:gd name="T11" fmla="*/ 85 h 85"/>
              <a:gd name="T12" fmla="*/ 0 w 59"/>
              <a:gd name="T13" fmla="*/ 85 h 85"/>
              <a:gd name="T14" fmla="*/ 33 w 59"/>
              <a:gd name="T15" fmla="*/ 46 h 85"/>
              <a:gd name="T16" fmla="*/ 59 w 59"/>
              <a:gd name="T17" fmla="*/ 0 h 85"/>
              <a:gd name="T18" fmla="*/ 59 w 59"/>
              <a:gd name="T19" fmla="*/ 0 h 85"/>
              <a:gd name="T20" fmla="*/ 59 w 59"/>
              <a:gd name="T21" fmla="*/ 0 h 85"/>
              <a:gd name="T22" fmla="*/ 59 w 59"/>
              <a:gd name="T23" fmla="*/ 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9" h="85">
                <a:moveTo>
                  <a:pt x="59" y="0"/>
                </a:moveTo>
                <a:lnTo>
                  <a:pt x="59" y="0"/>
                </a:lnTo>
                <a:lnTo>
                  <a:pt x="33" y="46"/>
                </a:lnTo>
                <a:lnTo>
                  <a:pt x="0" y="85"/>
                </a:lnTo>
                <a:lnTo>
                  <a:pt x="0" y="85"/>
                </a:lnTo>
                <a:lnTo>
                  <a:pt x="0" y="85"/>
                </a:lnTo>
                <a:lnTo>
                  <a:pt x="0" y="85"/>
                </a:lnTo>
                <a:lnTo>
                  <a:pt x="33" y="46"/>
                </a:lnTo>
                <a:lnTo>
                  <a:pt x="59" y="0"/>
                </a:lnTo>
                <a:lnTo>
                  <a:pt x="59" y="0"/>
                </a:lnTo>
                <a:lnTo>
                  <a:pt x="59" y="0"/>
                </a:lnTo>
                <a:lnTo>
                  <a:pt x="59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5" name="Freeform 42"/>
          <p:cNvSpPr>
            <a:spLocks/>
          </p:cNvSpPr>
          <p:nvPr/>
        </p:nvSpPr>
        <p:spPr bwMode="auto">
          <a:xfrm>
            <a:off x="5826917" y="4904635"/>
            <a:ext cx="314325" cy="146050"/>
          </a:xfrm>
          <a:custGeom>
            <a:avLst/>
            <a:gdLst>
              <a:gd name="T0" fmla="*/ 198 w 198"/>
              <a:gd name="T1" fmla="*/ 86 h 92"/>
              <a:gd name="T2" fmla="*/ 198 w 198"/>
              <a:gd name="T3" fmla="*/ 86 h 92"/>
              <a:gd name="T4" fmla="*/ 165 w 198"/>
              <a:gd name="T5" fmla="*/ 86 h 92"/>
              <a:gd name="T6" fmla="*/ 139 w 198"/>
              <a:gd name="T7" fmla="*/ 73 h 92"/>
              <a:gd name="T8" fmla="*/ 86 w 198"/>
              <a:gd name="T9" fmla="*/ 46 h 92"/>
              <a:gd name="T10" fmla="*/ 86 w 198"/>
              <a:gd name="T11" fmla="*/ 46 h 92"/>
              <a:gd name="T12" fmla="*/ 53 w 198"/>
              <a:gd name="T13" fmla="*/ 20 h 92"/>
              <a:gd name="T14" fmla="*/ 33 w 198"/>
              <a:gd name="T15" fmla="*/ 7 h 92"/>
              <a:gd name="T16" fmla="*/ 7 w 198"/>
              <a:gd name="T17" fmla="*/ 0 h 92"/>
              <a:gd name="T18" fmla="*/ 7 w 198"/>
              <a:gd name="T19" fmla="*/ 0 h 92"/>
              <a:gd name="T20" fmla="*/ 7 w 198"/>
              <a:gd name="T21" fmla="*/ 0 h 92"/>
              <a:gd name="T22" fmla="*/ 0 w 198"/>
              <a:gd name="T23" fmla="*/ 7 h 92"/>
              <a:gd name="T24" fmla="*/ 0 w 198"/>
              <a:gd name="T25" fmla="*/ 7 h 92"/>
              <a:gd name="T26" fmla="*/ 20 w 198"/>
              <a:gd name="T27" fmla="*/ 27 h 92"/>
              <a:gd name="T28" fmla="*/ 40 w 198"/>
              <a:gd name="T29" fmla="*/ 46 h 92"/>
              <a:gd name="T30" fmla="*/ 86 w 198"/>
              <a:gd name="T31" fmla="*/ 73 h 92"/>
              <a:gd name="T32" fmla="*/ 86 w 198"/>
              <a:gd name="T33" fmla="*/ 73 h 92"/>
              <a:gd name="T34" fmla="*/ 112 w 198"/>
              <a:gd name="T35" fmla="*/ 86 h 92"/>
              <a:gd name="T36" fmla="*/ 139 w 198"/>
              <a:gd name="T37" fmla="*/ 92 h 92"/>
              <a:gd name="T38" fmla="*/ 165 w 198"/>
              <a:gd name="T39" fmla="*/ 92 h 92"/>
              <a:gd name="T40" fmla="*/ 198 w 198"/>
              <a:gd name="T41" fmla="*/ 92 h 92"/>
              <a:gd name="T42" fmla="*/ 198 w 198"/>
              <a:gd name="T43" fmla="*/ 92 h 92"/>
              <a:gd name="T44" fmla="*/ 198 w 198"/>
              <a:gd name="T45" fmla="*/ 86 h 92"/>
              <a:gd name="T46" fmla="*/ 198 w 198"/>
              <a:gd name="T47" fmla="*/ 86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98" h="92">
                <a:moveTo>
                  <a:pt x="198" y="86"/>
                </a:moveTo>
                <a:lnTo>
                  <a:pt x="198" y="86"/>
                </a:lnTo>
                <a:lnTo>
                  <a:pt x="165" y="86"/>
                </a:lnTo>
                <a:lnTo>
                  <a:pt x="139" y="73"/>
                </a:lnTo>
                <a:lnTo>
                  <a:pt x="86" y="46"/>
                </a:lnTo>
                <a:lnTo>
                  <a:pt x="86" y="46"/>
                </a:lnTo>
                <a:lnTo>
                  <a:pt x="53" y="20"/>
                </a:lnTo>
                <a:lnTo>
                  <a:pt x="33" y="7"/>
                </a:lnTo>
                <a:lnTo>
                  <a:pt x="7" y="0"/>
                </a:lnTo>
                <a:lnTo>
                  <a:pt x="7" y="0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lnTo>
                  <a:pt x="20" y="27"/>
                </a:lnTo>
                <a:lnTo>
                  <a:pt x="40" y="46"/>
                </a:lnTo>
                <a:lnTo>
                  <a:pt x="86" y="73"/>
                </a:lnTo>
                <a:lnTo>
                  <a:pt x="86" y="73"/>
                </a:lnTo>
                <a:lnTo>
                  <a:pt x="112" y="86"/>
                </a:lnTo>
                <a:lnTo>
                  <a:pt x="139" y="92"/>
                </a:lnTo>
                <a:lnTo>
                  <a:pt x="165" y="92"/>
                </a:lnTo>
                <a:lnTo>
                  <a:pt x="198" y="92"/>
                </a:lnTo>
                <a:lnTo>
                  <a:pt x="198" y="92"/>
                </a:lnTo>
                <a:lnTo>
                  <a:pt x="198" y="86"/>
                </a:lnTo>
                <a:lnTo>
                  <a:pt x="198" y="86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64" name="Freeform 71"/>
          <p:cNvSpPr>
            <a:spLocks/>
          </p:cNvSpPr>
          <p:nvPr/>
        </p:nvSpPr>
        <p:spPr bwMode="auto">
          <a:xfrm>
            <a:off x="3786980" y="2926610"/>
            <a:ext cx="449263" cy="261938"/>
          </a:xfrm>
          <a:custGeom>
            <a:avLst/>
            <a:gdLst>
              <a:gd name="T0" fmla="*/ 283 w 283"/>
              <a:gd name="T1" fmla="*/ 13 h 165"/>
              <a:gd name="T2" fmla="*/ 283 w 283"/>
              <a:gd name="T3" fmla="*/ 13 h 165"/>
              <a:gd name="T4" fmla="*/ 244 w 283"/>
              <a:gd name="T5" fmla="*/ 7 h 165"/>
              <a:gd name="T6" fmla="*/ 204 w 283"/>
              <a:gd name="T7" fmla="*/ 0 h 165"/>
              <a:gd name="T8" fmla="*/ 158 w 283"/>
              <a:gd name="T9" fmla="*/ 7 h 165"/>
              <a:gd name="T10" fmla="*/ 112 w 283"/>
              <a:gd name="T11" fmla="*/ 20 h 165"/>
              <a:gd name="T12" fmla="*/ 86 w 283"/>
              <a:gd name="T13" fmla="*/ 33 h 165"/>
              <a:gd name="T14" fmla="*/ 66 w 283"/>
              <a:gd name="T15" fmla="*/ 46 h 165"/>
              <a:gd name="T16" fmla="*/ 46 w 283"/>
              <a:gd name="T17" fmla="*/ 66 h 165"/>
              <a:gd name="T18" fmla="*/ 26 w 283"/>
              <a:gd name="T19" fmla="*/ 92 h 165"/>
              <a:gd name="T20" fmla="*/ 13 w 283"/>
              <a:gd name="T21" fmla="*/ 119 h 165"/>
              <a:gd name="T22" fmla="*/ 0 w 283"/>
              <a:gd name="T23" fmla="*/ 152 h 165"/>
              <a:gd name="T24" fmla="*/ 0 w 283"/>
              <a:gd name="T25" fmla="*/ 152 h 165"/>
              <a:gd name="T26" fmla="*/ 26 w 283"/>
              <a:gd name="T27" fmla="*/ 158 h 165"/>
              <a:gd name="T28" fmla="*/ 53 w 283"/>
              <a:gd name="T29" fmla="*/ 165 h 165"/>
              <a:gd name="T30" fmla="*/ 86 w 283"/>
              <a:gd name="T31" fmla="*/ 165 h 165"/>
              <a:gd name="T32" fmla="*/ 132 w 283"/>
              <a:gd name="T33" fmla="*/ 152 h 165"/>
              <a:gd name="T34" fmla="*/ 178 w 283"/>
              <a:gd name="T35" fmla="*/ 125 h 165"/>
              <a:gd name="T36" fmla="*/ 231 w 283"/>
              <a:gd name="T37" fmla="*/ 79 h 165"/>
              <a:gd name="T38" fmla="*/ 283 w 283"/>
              <a:gd name="T39" fmla="*/ 13 h 165"/>
              <a:gd name="T40" fmla="*/ 283 w 283"/>
              <a:gd name="T41" fmla="*/ 13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83" h="165">
                <a:moveTo>
                  <a:pt x="283" y="13"/>
                </a:moveTo>
                <a:lnTo>
                  <a:pt x="283" y="13"/>
                </a:lnTo>
                <a:lnTo>
                  <a:pt x="244" y="7"/>
                </a:lnTo>
                <a:lnTo>
                  <a:pt x="204" y="0"/>
                </a:lnTo>
                <a:lnTo>
                  <a:pt x="158" y="7"/>
                </a:lnTo>
                <a:lnTo>
                  <a:pt x="112" y="20"/>
                </a:lnTo>
                <a:lnTo>
                  <a:pt x="86" y="33"/>
                </a:lnTo>
                <a:lnTo>
                  <a:pt x="66" y="46"/>
                </a:lnTo>
                <a:lnTo>
                  <a:pt x="46" y="66"/>
                </a:lnTo>
                <a:lnTo>
                  <a:pt x="26" y="92"/>
                </a:lnTo>
                <a:lnTo>
                  <a:pt x="13" y="119"/>
                </a:lnTo>
                <a:lnTo>
                  <a:pt x="0" y="152"/>
                </a:lnTo>
                <a:lnTo>
                  <a:pt x="0" y="152"/>
                </a:lnTo>
                <a:lnTo>
                  <a:pt x="26" y="158"/>
                </a:lnTo>
                <a:lnTo>
                  <a:pt x="53" y="165"/>
                </a:lnTo>
                <a:lnTo>
                  <a:pt x="86" y="165"/>
                </a:lnTo>
                <a:lnTo>
                  <a:pt x="132" y="152"/>
                </a:lnTo>
                <a:lnTo>
                  <a:pt x="178" y="125"/>
                </a:lnTo>
                <a:lnTo>
                  <a:pt x="231" y="79"/>
                </a:lnTo>
                <a:lnTo>
                  <a:pt x="283" y="13"/>
                </a:lnTo>
                <a:lnTo>
                  <a:pt x="283" y="13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70" name="Freeform 77"/>
          <p:cNvSpPr>
            <a:spLocks/>
          </p:cNvSpPr>
          <p:nvPr/>
        </p:nvSpPr>
        <p:spPr bwMode="auto">
          <a:xfrm>
            <a:off x="5083967" y="2885335"/>
            <a:ext cx="439738" cy="334963"/>
          </a:xfrm>
          <a:custGeom>
            <a:avLst/>
            <a:gdLst>
              <a:gd name="T0" fmla="*/ 0 w 277"/>
              <a:gd name="T1" fmla="*/ 0 h 211"/>
              <a:gd name="T2" fmla="*/ 0 w 277"/>
              <a:gd name="T3" fmla="*/ 0 h 211"/>
              <a:gd name="T4" fmla="*/ 7 w 277"/>
              <a:gd name="T5" fmla="*/ 39 h 211"/>
              <a:gd name="T6" fmla="*/ 27 w 277"/>
              <a:gd name="T7" fmla="*/ 79 h 211"/>
              <a:gd name="T8" fmla="*/ 53 w 277"/>
              <a:gd name="T9" fmla="*/ 125 h 211"/>
              <a:gd name="T10" fmla="*/ 93 w 277"/>
              <a:gd name="T11" fmla="*/ 164 h 211"/>
              <a:gd name="T12" fmla="*/ 112 w 277"/>
              <a:gd name="T13" fmla="*/ 178 h 211"/>
              <a:gd name="T14" fmla="*/ 139 w 277"/>
              <a:gd name="T15" fmla="*/ 197 h 211"/>
              <a:gd name="T16" fmla="*/ 165 w 277"/>
              <a:gd name="T17" fmla="*/ 204 h 211"/>
              <a:gd name="T18" fmla="*/ 198 w 277"/>
              <a:gd name="T19" fmla="*/ 211 h 211"/>
              <a:gd name="T20" fmla="*/ 238 w 277"/>
              <a:gd name="T21" fmla="*/ 211 h 211"/>
              <a:gd name="T22" fmla="*/ 277 w 277"/>
              <a:gd name="T23" fmla="*/ 204 h 211"/>
              <a:gd name="T24" fmla="*/ 277 w 277"/>
              <a:gd name="T25" fmla="*/ 204 h 211"/>
              <a:gd name="T26" fmla="*/ 270 w 277"/>
              <a:gd name="T27" fmla="*/ 178 h 211"/>
              <a:gd name="T28" fmla="*/ 264 w 277"/>
              <a:gd name="T29" fmla="*/ 151 h 211"/>
              <a:gd name="T30" fmla="*/ 244 w 277"/>
              <a:gd name="T31" fmla="*/ 118 h 211"/>
              <a:gd name="T32" fmla="*/ 211 w 277"/>
              <a:gd name="T33" fmla="*/ 79 h 211"/>
              <a:gd name="T34" fmla="*/ 158 w 277"/>
              <a:gd name="T35" fmla="*/ 46 h 211"/>
              <a:gd name="T36" fmla="*/ 93 w 277"/>
              <a:gd name="T37" fmla="*/ 19 h 211"/>
              <a:gd name="T38" fmla="*/ 46 w 277"/>
              <a:gd name="T39" fmla="*/ 6 h 211"/>
              <a:gd name="T40" fmla="*/ 0 w 277"/>
              <a:gd name="T41" fmla="*/ 0 h 211"/>
              <a:gd name="T42" fmla="*/ 0 w 277"/>
              <a:gd name="T43" fmla="*/ 0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77" h="211">
                <a:moveTo>
                  <a:pt x="0" y="0"/>
                </a:moveTo>
                <a:lnTo>
                  <a:pt x="0" y="0"/>
                </a:lnTo>
                <a:lnTo>
                  <a:pt x="7" y="39"/>
                </a:lnTo>
                <a:lnTo>
                  <a:pt x="27" y="79"/>
                </a:lnTo>
                <a:lnTo>
                  <a:pt x="53" y="125"/>
                </a:lnTo>
                <a:lnTo>
                  <a:pt x="93" y="164"/>
                </a:lnTo>
                <a:lnTo>
                  <a:pt x="112" y="178"/>
                </a:lnTo>
                <a:lnTo>
                  <a:pt x="139" y="197"/>
                </a:lnTo>
                <a:lnTo>
                  <a:pt x="165" y="204"/>
                </a:lnTo>
                <a:lnTo>
                  <a:pt x="198" y="211"/>
                </a:lnTo>
                <a:lnTo>
                  <a:pt x="238" y="211"/>
                </a:lnTo>
                <a:lnTo>
                  <a:pt x="277" y="204"/>
                </a:lnTo>
                <a:lnTo>
                  <a:pt x="277" y="204"/>
                </a:lnTo>
                <a:lnTo>
                  <a:pt x="270" y="178"/>
                </a:lnTo>
                <a:lnTo>
                  <a:pt x="264" y="151"/>
                </a:lnTo>
                <a:lnTo>
                  <a:pt x="244" y="118"/>
                </a:lnTo>
                <a:lnTo>
                  <a:pt x="211" y="79"/>
                </a:lnTo>
                <a:lnTo>
                  <a:pt x="158" y="46"/>
                </a:lnTo>
                <a:lnTo>
                  <a:pt x="93" y="19"/>
                </a:lnTo>
                <a:lnTo>
                  <a:pt x="46" y="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79" name="Freeform 86"/>
          <p:cNvSpPr>
            <a:spLocks/>
          </p:cNvSpPr>
          <p:nvPr/>
        </p:nvSpPr>
        <p:spPr bwMode="auto">
          <a:xfrm>
            <a:off x="4393405" y="3209185"/>
            <a:ext cx="523875" cy="219075"/>
          </a:xfrm>
          <a:custGeom>
            <a:avLst/>
            <a:gdLst>
              <a:gd name="T0" fmla="*/ 0 w 330"/>
              <a:gd name="T1" fmla="*/ 92 h 138"/>
              <a:gd name="T2" fmla="*/ 0 w 330"/>
              <a:gd name="T3" fmla="*/ 92 h 138"/>
              <a:gd name="T4" fmla="*/ 40 w 330"/>
              <a:gd name="T5" fmla="*/ 112 h 138"/>
              <a:gd name="T6" fmla="*/ 73 w 330"/>
              <a:gd name="T7" fmla="*/ 125 h 138"/>
              <a:gd name="T8" fmla="*/ 125 w 330"/>
              <a:gd name="T9" fmla="*/ 132 h 138"/>
              <a:gd name="T10" fmla="*/ 172 w 330"/>
              <a:gd name="T11" fmla="*/ 138 h 138"/>
              <a:gd name="T12" fmla="*/ 205 w 330"/>
              <a:gd name="T13" fmla="*/ 132 h 138"/>
              <a:gd name="T14" fmla="*/ 231 w 330"/>
              <a:gd name="T15" fmla="*/ 125 h 138"/>
              <a:gd name="T16" fmla="*/ 257 w 330"/>
              <a:gd name="T17" fmla="*/ 112 h 138"/>
              <a:gd name="T18" fmla="*/ 284 w 330"/>
              <a:gd name="T19" fmla="*/ 92 h 138"/>
              <a:gd name="T20" fmla="*/ 303 w 330"/>
              <a:gd name="T21" fmla="*/ 73 h 138"/>
              <a:gd name="T22" fmla="*/ 330 w 330"/>
              <a:gd name="T23" fmla="*/ 40 h 138"/>
              <a:gd name="T24" fmla="*/ 330 w 330"/>
              <a:gd name="T25" fmla="*/ 40 h 138"/>
              <a:gd name="T26" fmla="*/ 303 w 330"/>
              <a:gd name="T27" fmla="*/ 26 h 138"/>
              <a:gd name="T28" fmla="*/ 277 w 330"/>
              <a:gd name="T29" fmla="*/ 13 h 138"/>
              <a:gd name="T30" fmla="*/ 244 w 330"/>
              <a:gd name="T31" fmla="*/ 0 h 138"/>
              <a:gd name="T32" fmla="*/ 198 w 330"/>
              <a:gd name="T33" fmla="*/ 0 h 138"/>
              <a:gd name="T34" fmla="*/ 145 w 330"/>
              <a:gd name="T35" fmla="*/ 13 h 138"/>
              <a:gd name="T36" fmla="*/ 79 w 330"/>
              <a:gd name="T37" fmla="*/ 40 h 138"/>
              <a:gd name="T38" fmla="*/ 0 w 330"/>
              <a:gd name="T39" fmla="*/ 92 h 138"/>
              <a:gd name="T40" fmla="*/ 0 w 330"/>
              <a:gd name="T41" fmla="*/ 92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30" h="138">
                <a:moveTo>
                  <a:pt x="0" y="92"/>
                </a:moveTo>
                <a:lnTo>
                  <a:pt x="0" y="92"/>
                </a:lnTo>
                <a:lnTo>
                  <a:pt x="40" y="112"/>
                </a:lnTo>
                <a:lnTo>
                  <a:pt x="73" y="125"/>
                </a:lnTo>
                <a:lnTo>
                  <a:pt x="125" y="132"/>
                </a:lnTo>
                <a:lnTo>
                  <a:pt x="172" y="138"/>
                </a:lnTo>
                <a:lnTo>
                  <a:pt x="205" y="132"/>
                </a:lnTo>
                <a:lnTo>
                  <a:pt x="231" y="125"/>
                </a:lnTo>
                <a:lnTo>
                  <a:pt x="257" y="112"/>
                </a:lnTo>
                <a:lnTo>
                  <a:pt x="284" y="92"/>
                </a:lnTo>
                <a:lnTo>
                  <a:pt x="303" y="73"/>
                </a:lnTo>
                <a:lnTo>
                  <a:pt x="330" y="40"/>
                </a:lnTo>
                <a:lnTo>
                  <a:pt x="330" y="40"/>
                </a:lnTo>
                <a:lnTo>
                  <a:pt x="303" y="26"/>
                </a:lnTo>
                <a:lnTo>
                  <a:pt x="277" y="13"/>
                </a:lnTo>
                <a:lnTo>
                  <a:pt x="244" y="0"/>
                </a:lnTo>
                <a:lnTo>
                  <a:pt x="198" y="0"/>
                </a:lnTo>
                <a:lnTo>
                  <a:pt x="145" y="13"/>
                </a:lnTo>
                <a:lnTo>
                  <a:pt x="79" y="40"/>
                </a:lnTo>
                <a:lnTo>
                  <a:pt x="0" y="92"/>
                </a:lnTo>
                <a:lnTo>
                  <a:pt x="0" y="92"/>
                </a:lnTo>
                <a:close/>
              </a:path>
            </a:pathLst>
          </a:custGeom>
          <a:solidFill>
            <a:srgbClr val="A1CD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82" name="Freeform 89"/>
          <p:cNvSpPr>
            <a:spLocks/>
          </p:cNvSpPr>
          <p:nvPr/>
        </p:nvSpPr>
        <p:spPr bwMode="auto">
          <a:xfrm>
            <a:off x="3828255" y="4202960"/>
            <a:ext cx="230188" cy="534988"/>
          </a:xfrm>
          <a:custGeom>
            <a:avLst/>
            <a:gdLst>
              <a:gd name="T0" fmla="*/ 33 w 145"/>
              <a:gd name="T1" fmla="*/ 0 h 337"/>
              <a:gd name="T2" fmla="*/ 33 w 145"/>
              <a:gd name="T3" fmla="*/ 0 h 337"/>
              <a:gd name="T4" fmla="*/ 20 w 145"/>
              <a:gd name="T5" fmla="*/ 40 h 337"/>
              <a:gd name="T6" fmla="*/ 7 w 145"/>
              <a:gd name="T7" fmla="*/ 80 h 337"/>
              <a:gd name="T8" fmla="*/ 0 w 145"/>
              <a:gd name="T9" fmla="*/ 132 h 337"/>
              <a:gd name="T10" fmla="*/ 0 w 145"/>
              <a:gd name="T11" fmla="*/ 185 h 337"/>
              <a:gd name="T12" fmla="*/ 7 w 145"/>
              <a:gd name="T13" fmla="*/ 211 h 337"/>
              <a:gd name="T14" fmla="*/ 13 w 145"/>
              <a:gd name="T15" fmla="*/ 238 h 337"/>
              <a:gd name="T16" fmla="*/ 33 w 145"/>
              <a:gd name="T17" fmla="*/ 264 h 337"/>
              <a:gd name="T18" fmla="*/ 53 w 145"/>
              <a:gd name="T19" fmla="*/ 291 h 337"/>
              <a:gd name="T20" fmla="*/ 79 w 145"/>
              <a:gd name="T21" fmla="*/ 317 h 337"/>
              <a:gd name="T22" fmla="*/ 112 w 145"/>
              <a:gd name="T23" fmla="*/ 337 h 337"/>
              <a:gd name="T24" fmla="*/ 112 w 145"/>
              <a:gd name="T25" fmla="*/ 337 h 337"/>
              <a:gd name="T26" fmla="*/ 126 w 145"/>
              <a:gd name="T27" fmla="*/ 310 h 337"/>
              <a:gd name="T28" fmla="*/ 139 w 145"/>
              <a:gd name="T29" fmla="*/ 284 h 337"/>
              <a:gd name="T30" fmla="*/ 145 w 145"/>
              <a:gd name="T31" fmla="*/ 244 h 337"/>
              <a:gd name="T32" fmla="*/ 139 w 145"/>
              <a:gd name="T33" fmla="*/ 198 h 337"/>
              <a:gd name="T34" fmla="*/ 126 w 145"/>
              <a:gd name="T35" fmla="*/ 139 h 337"/>
              <a:gd name="T36" fmla="*/ 93 w 145"/>
              <a:gd name="T37" fmla="*/ 73 h 337"/>
              <a:gd name="T38" fmla="*/ 66 w 145"/>
              <a:gd name="T39" fmla="*/ 40 h 337"/>
              <a:gd name="T40" fmla="*/ 33 w 145"/>
              <a:gd name="T41" fmla="*/ 0 h 337"/>
              <a:gd name="T42" fmla="*/ 33 w 145"/>
              <a:gd name="T43" fmla="*/ 0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45" h="337">
                <a:moveTo>
                  <a:pt x="33" y="0"/>
                </a:moveTo>
                <a:lnTo>
                  <a:pt x="33" y="0"/>
                </a:lnTo>
                <a:lnTo>
                  <a:pt x="20" y="40"/>
                </a:lnTo>
                <a:lnTo>
                  <a:pt x="7" y="80"/>
                </a:lnTo>
                <a:lnTo>
                  <a:pt x="0" y="132"/>
                </a:lnTo>
                <a:lnTo>
                  <a:pt x="0" y="185"/>
                </a:lnTo>
                <a:lnTo>
                  <a:pt x="7" y="211"/>
                </a:lnTo>
                <a:lnTo>
                  <a:pt x="13" y="238"/>
                </a:lnTo>
                <a:lnTo>
                  <a:pt x="33" y="264"/>
                </a:lnTo>
                <a:lnTo>
                  <a:pt x="53" y="291"/>
                </a:lnTo>
                <a:lnTo>
                  <a:pt x="79" y="317"/>
                </a:lnTo>
                <a:lnTo>
                  <a:pt x="112" y="337"/>
                </a:lnTo>
                <a:lnTo>
                  <a:pt x="112" y="337"/>
                </a:lnTo>
                <a:lnTo>
                  <a:pt x="126" y="310"/>
                </a:lnTo>
                <a:lnTo>
                  <a:pt x="139" y="284"/>
                </a:lnTo>
                <a:lnTo>
                  <a:pt x="145" y="244"/>
                </a:lnTo>
                <a:lnTo>
                  <a:pt x="139" y="198"/>
                </a:lnTo>
                <a:lnTo>
                  <a:pt x="126" y="139"/>
                </a:lnTo>
                <a:lnTo>
                  <a:pt x="93" y="73"/>
                </a:lnTo>
                <a:lnTo>
                  <a:pt x="66" y="40"/>
                </a:lnTo>
                <a:lnTo>
                  <a:pt x="33" y="0"/>
                </a:lnTo>
                <a:lnTo>
                  <a:pt x="33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96" name="Freeform 103"/>
          <p:cNvSpPr>
            <a:spLocks/>
          </p:cNvSpPr>
          <p:nvPr/>
        </p:nvSpPr>
        <p:spPr bwMode="auto">
          <a:xfrm>
            <a:off x="6109492" y="5030048"/>
            <a:ext cx="346075" cy="252413"/>
          </a:xfrm>
          <a:custGeom>
            <a:avLst/>
            <a:gdLst>
              <a:gd name="T0" fmla="*/ 0 w 218"/>
              <a:gd name="T1" fmla="*/ 0 h 159"/>
              <a:gd name="T2" fmla="*/ 0 w 218"/>
              <a:gd name="T3" fmla="*/ 0 h 159"/>
              <a:gd name="T4" fmla="*/ 27 w 218"/>
              <a:gd name="T5" fmla="*/ 0 h 159"/>
              <a:gd name="T6" fmla="*/ 59 w 218"/>
              <a:gd name="T7" fmla="*/ 0 h 159"/>
              <a:gd name="T8" fmla="*/ 92 w 218"/>
              <a:gd name="T9" fmla="*/ 7 h 159"/>
              <a:gd name="T10" fmla="*/ 132 w 218"/>
              <a:gd name="T11" fmla="*/ 27 h 159"/>
              <a:gd name="T12" fmla="*/ 165 w 218"/>
              <a:gd name="T13" fmla="*/ 53 h 159"/>
              <a:gd name="T14" fmla="*/ 185 w 218"/>
              <a:gd name="T15" fmla="*/ 73 h 159"/>
              <a:gd name="T16" fmla="*/ 198 w 218"/>
              <a:gd name="T17" fmla="*/ 99 h 159"/>
              <a:gd name="T18" fmla="*/ 211 w 218"/>
              <a:gd name="T19" fmla="*/ 126 h 159"/>
              <a:gd name="T20" fmla="*/ 218 w 218"/>
              <a:gd name="T21" fmla="*/ 159 h 159"/>
              <a:gd name="T22" fmla="*/ 218 w 218"/>
              <a:gd name="T23" fmla="*/ 159 h 159"/>
              <a:gd name="T24" fmla="*/ 191 w 218"/>
              <a:gd name="T25" fmla="*/ 159 h 159"/>
              <a:gd name="T26" fmla="*/ 158 w 218"/>
              <a:gd name="T27" fmla="*/ 152 h 159"/>
              <a:gd name="T28" fmla="*/ 125 w 218"/>
              <a:gd name="T29" fmla="*/ 145 h 159"/>
              <a:gd name="T30" fmla="*/ 86 w 218"/>
              <a:gd name="T31" fmla="*/ 126 h 159"/>
              <a:gd name="T32" fmla="*/ 53 w 218"/>
              <a:gd name="T33" fmla="*/ 93 h 159"/>
              <a:gd name="T34" fmla="*/ 20 w 218"/>
              <a:gd name="T35" fmla="*/ 53 h 159"/>
              <a:gd name="T36" fmla="*/ 0 w 218"/>
              <a:gd name="T37" fmla="*/ 0 h 159"/>
              <a:gd name="T38" fmla="*/ 0 w 218"/>
              <a:gd name="T39" fmla="*/ 0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18" h="159">
                <a:moveTo>
                  <a:pt x="0" y="0"/>
                </a:moveTo>
                <a:lnTo>
                  <a:pt x="0" y="0"/>
                </a:lnTo>
                <a:lnTo>
                  <a:pt x="27" y="0"/>
                </a:lnTo>
                <a:lnTo>
                  <a:pt x="59" y="0"/>
                </a:lnTo>
                <a:lnTo>
                  <a:pt x="92" y="7"/>
                </a:lnTo>
                <a:lnTo>
                  <a:pt x="132" y="27"/>
                </a:lnTo>
                <a:lnTo>
                  <a:pt x="165" y="53"/>
                </a:lnTo>
                <a:lnTo>
                  <a:pt x="185" y="73"/>
                </a:lnTo>
                <a:lnTo>
                  <a:pt x="198" y="99"/>
                </a:lnTo>
                <a:lnTo>
                  <a:pt x="211" y="126"/>
                </a:lnTo>
                <a:lnTo>
                  <a:pt x="218" y="159"/>
                </a:lnTo>
                <a:lnTo>
                  <a:pt x="218" y="159"/>
                </a:lnTo>
                <a:lnTo>
                  <a:pt x="191" y="159"/>
                </a:lnTo>
                <a:lnTo>
                  <a:pt x="158" y="152"/>
                </a:lnTo>
                <a:lnTo>
                  <a:pt x="125" y="145"/>
                </a:lnTo>
                <a:lnTo>
                  <a:pt x="86" y="126"/>
                </a:lnTo>
                <a:lnTo>
                  <a:pt x="53" y="93"/>
                </a:lnTo>
                <a:lnTo>
                  <a:pt x="20" y="53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24" name="Freeform 131"/>
          <p:cNvSpPr>
            <a:spLocks/>
          </p:cNvSpPr>
          <p:nvPr/>
        </p:nvSpPr>
        <p:spPr bwMode="auto">
          <a:xfrm>
            <a:off x="3201192" y="6317510"/>
            <a:ext cx="3275013" cy="523875"/>
          </a:xfrm>
          <a:custGeom>
            <a:avLst/>
            <a:gdLst>
              <a:gd name="T0" fmla="*/ 2063 w 2063"/>
              <a:gd name="T1" fmla="*/ 330 h 330"/>
              <a:gd name="T2" fmla="*/ 2063 w 2063"/>
              <a:gd name="T3" fmla="*/ 330 h 330"/>
              <a:gd name="T4" fmla="*/ 2043 w 2063"/>
              <a:gd name="T5" fmla="*/ 290 h 330"/>
              <a:gd name="T6" fmla="*/ 2017 w 2063"/>
              <a:gd name="T7" fmla="*/ 257 h 330"/>
              <a:gd name="T8" fmla="*/ 1984 w 2063"/>
              <a:gd name="T9" fmla="*/ 231 h 330"/>
              <a:gd name="T10" fmla="*/ 1944 w 2063"/>
              <a:gd name="T11" fmla="*/ 198 h 330"/>
              <a:gd name="T12" fmla="*/ 1898 w 2063"/>
              <a:gd name="T13" fmla="*/ 172 h 330"/>
              <a:gd name="T14" fmla="*/ 1845 w 2063"/>
              <a:gd name="T15" fmla="*/ 145 h 330"/>
              <a:gd name="T16" fmla="*/ 1720 w 2063"/>
              <a:gd name="T17" fmla="*/ 93 h 330"/>
              <a:gd name="T18" fmla="*/ 1569 w 2063"/>
              <a:gd name="T19" fmla="*/ 53 h 330"/>
              <a:gd name="T20" fmla="*/ 1404 w 2063"/>
              <a:gd name="T21" fmla="*/ 27 h 330"/>
              <a:gd name="T22" fmla="*/ 1226 w 2063"/>
              <a:gd name="T23" fmla="*/ 7 h 330"/>
              <a:gd name="T24" fmla="*/ 1028 w 2063"/>
              <a:gd name="T25" fmla="*/ 0 h 330"/>
              <a:gd name="T26" fmla="*/ 1028 w 2063"/>
              <a:gd name="T27" fmla="*/ 0 h 330"/>
              <a:gd name="T28" fmla="*/ 837 w 2063"/>
              <a:gd name="T29" fmla="*/ 7 h 330"/>
              <a:gd name="T30" fmla="*/ 659 w 2063"/>
              <a:gd name="T31" fmla="*/ 27 h 330"/>
              <a:gd name="T32" fmla="*/ 494 w 2063"/>
              <a:gd name="T33" fmla="*/ 53 h 330"/>
              <a:gd name="T34" fmla="*/ 343 w 2063"/>
              <a:gd name="T35" fmla="*/ 93 h 330"/>
              <a:gd name="T36" fmla="*/ 217 w 2063"/>
              <a:gd name="T37" fmla="*/ 145 h 330"/>
              <a:gd name="T38" fmla="*/ 165 w 2063"/>
              <a:gd name="T39" fmla="*/ 172 h 330"/>
              <a:gd name="T40" fmla="*/ 118 w 2063"/>
              <a:gd name="T41" fmla="*/ 198 h 330"/>
              <a:gd name="T42" fmla="*/ 79 w 2063"/>
              <a:gd name="T43" fmla="*/ 231 h 330"/>
              <a:gd name="T44" fmla="*/ 46 w 2063"/>
              <a:gd name="T45" fmla="*/ 257 h 330"/>
              <a:gd name="T46" fmla="*/ 20 w 2063"/>
              <a:gd name="T47" fmla="*/ 290 h 330"/>
              <a:gd name="T48" fmla="*/ 0 w 2063"/>
              <a:gd name="T49" fmla="*/ 330 h 330"/>
              <a:gd name="T50" fmla="*/ 2063 w 2063"/>
              <a:gd name="T51" fmla="*/ 330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063" h="330">
                <a:moveTo>
                  <a:pt x="2063" y="330"/>
                </a:moveTo>
                <a:lnTo>
                  <a:pt x="2063" y="330"/>
                </a:lnTo>
                <a:lnTo>
                  <a:pt x="2043" y="290"/>
                </a:lnTo>
                <a:lnTo>
                  <a:pt x="2017" y="257"/>
                </a:lnTo>
                <a:lnTo>
                  <a:pt x="1984" y="231"/>
                </a:lnTo>
                <a:lnTo>
                  <a:pt x="1944" y="198"/>
                </a:lnTo>
                <a:lnTo>
                  <a:pt x="1898" y="172"/>
                </a:lnTo>
                <a:lnTo>
                  <a:pt x="1845" y="145"/>
                </a:lnTo>
                <a:lnTo>
                  <a:pt x="1720" y="93"/>
                </a:lnTo>
                <a:lnTo>
                  <a:pt x="1569" y="53"/>
                </a:lnTo>
                <a:lnTo>
                  <a:pt x="1404" y="27"/>
                </a:lnTo>
                <a:lnTo>
                  <a:pt x="1226" y="7"/>
                </a:lnTo>
                <a:lnTo>
                  <a:pt x="1028" y="0"/>
                </a:lnTo>
                <a:lnTo>
                  <a:pt x="1028" y="0"/>
                </a:lnTo>
                <a:lnTo>
                  <a:pt x="837" y="7"/>
                </a:lnTo>
                <a:lnTo>
                  <a:pt x="659" y="27"/>
                </a:lnTo>
                <a:lnTo>
                  <a:pt x="494" y="53"/>
                </a:lnTo>
                <a:lnTo>
                  <a:pt x="343" y="93"/>
                </a:lnTo>
                <a:lnTo>
                  <a:pt x="217" y="145"/>
                </a:lnTo>
                <a:lnTo>
                  <a:pt x="165" y="172"/>
                </a:lnTo>
                <a:lnTo>
                  <a:pt x="118" y="198"/>
                </a:lnTo>
                <a:lnTo>
                  <a:pt x="79" y="231"/>
                </a:lnTo>
                <a:lnTo>
                  <a:pt x="46" y="257"/>
                </a:lnTo>
                <a:lnTo>
                  <a:pt x="20" y="290"/>
                </a:lnTo>
                <a:lnTo>
                  <a:pt x="0" y="330"/>
                </a:lnTo>
                <a:lnTo>
                  <a:pt x="2063" y="330"/>
                </a:lnTo>
                <a:close/>
              </a:path>
            </a:pathLst>
          </a:custGeom>
          <a:solidFill>
            <a:srgbClr val="A1CD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25" name="TextovéPole 1124"/>
          <p:cNvSpPr txBox="1"/>
          <p:nvPr/>
        </p:nvSpPr>
        <p:spPr>
          <a:xfrm>
            <a:off x="1165481" y="620688"/>
            <a:ext cx="475668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Doplň:</a:t>
            </a:r>
          </a:p>
          <a:p>
            <a:r>
              <a:rPr lang="cs-CZ" sz="3200" dirty="0" smtClean="0"/>
              <a:t>Kolik lístečků spadlo?</a:t>
            </a:r>
          </a:p>
          <a:p>
            <a:r>
              <a:rPr lang="cs-CZ" sz="3200" dirty="0" smtClean="0"/>
              <a:t>Jaký příklad k tomu patří?</a:t>
            </a:r>
            <a:endParaRPr lang="cs-CZ" sz="3200" dirty="0"/>
          </a:p>
        </p:txBody>
      </p:sp>
      <p:pic>
        <p:nvPicPr>
          <p:cNvPr id="2050" name="Picture 2" descr="C:\Users\admin\AppData\Local\Microsoft\Windows\Temporary Internet Files\Content.IE5\VUQB4CPR\MC900055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55576" y="3108536"/>
            <a:ext cx="1505169" cy="879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335586" y="980728"/>
            <a:ext cx="648493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D1</a:t>
            </a:r>
            <a:endParaRPr lang="cs-CZ" dirty="0"/>
          </a:p>
        </p:txBody>
      </p:sp>
      <p:sp>
        <p:nvSpPr>
          <p:cNvPr id="45" name="Obdélník 44"/>
          <p:cNvSpPr/>
          <p:nvPr/>
        </p:nvSpPr>
        <p:spPr>
          <a:xfrm>
            <a:off x="6041699" y="1498687"/>
            <a:ext cx="2346725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6307930" y="1530335"/>
            <a:ext cx="1568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5 – 1 = 4</a:t>
            </a:r>
            <a:endParaRPr lang="cs-CZ" sz="32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5513302" y="1012376"/>
            <a:ext cx="3129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1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360330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13873E-6 C 0.00382 0.00809 0.00677 0.01064 0.01355 0.01364 C 0.01528 0.01665 0.01667 0.01989 0.01858 0.02266 C 0.02014 0.02497 0.02223 0.02682 0.02361 0.02937 C 0.03177 0.04347 0.03785 0.05734 0.0474 0.07006 C 0.05087 0.07931 0.05278 0.08463 0.05921 0.09041 C 0.06181 0.09526 0.06528 0.09919 0.06771 0.10405 C 0.06875 0.10613 0.06858 0.10867 0.06945 0.11075 C 0.075 0.1237 0.0823 0.13411 0.0915 0.14243 C 0.09254 0.14474 0.09341 0.14729 0.0948 0.14914 C 0.09618 0.15098 0.09879 0.15145 0.1 0.15353 C 0.10122 0.15538 0.10052 0.15838 0.10157 0.16046 C 0.10296 0.16324 0.10521 0.16463 0.10677 0.16717 C 0.12188 0.19283 0.1066 0.17156 0.11858 0.18752 C 0.12223 0.20162 0.12917 0.22012 0.13559 0.2326 C 0.1375 0.24116 0.14098 0.2474 0.14393 0.25526 C 0.14671 0.26289 0.14757 0.27168 0.14914 0.28 C 0.15313 0.30081 0.15452 0.29226 0.15921 0.30474 C 0.16823 0.32902 0.17865 0.35214 0.18976 0.3748 C 0.19184 0.37896 0.19271 0.38405 0.1948 0.38844 C 0.1974 0.40162 0.20052 0.41272 0.20504 0.42451 C 0.21216 0.44301 0.21268 0.46058 0.22205 0.47861 C 0.22309 0.48463 0.22344 0.49226 0.22709 0.49665 " pathEditMode="relative" ptsTypes="ffffffffffffffffffffffA">
                                      <p:cBhvr>
                                        <p:cTn id="6" dur="2000" fill="hold"/>
                                        <p:tgtEl>
                                          <p:spTgt spid="10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0" grpId="0" animBg="1"/>
      <p:bldP spid="47" grpId="0"/>
      <p:bldP spid="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2"/>
          <p:cNvSpPr>
            <a:spLocks/>
          </p:cNvSpPr>
          <p:nvPr/>
        </p:nvSpPr>
        <p:spPr bwMode="auto">
          <a:xfrm>
            <a:off x="3545680" y="2801198"/>
            <a:ext cx="1412875" cy="3798888"/>
          </a:xfrm>
          <a:custGeom>
            <a:avLst/>
            <a:gdLst>
              <a:gd name="T0" fmla="*/ 673 w 890"/>
              <a:gd name="T1" fmla="*/ 2393 h 2393"/>
              <a:gd name="T2" fmla="*/ 673 w 890"/>
              <a:gd name="T3" fmla="*/ 2393 h 2393"/>
              <a:gd name="T4" fmla="*/ 884 w 890"/>
              <a:gd name="T5" fmla="*/ 2387 h 2393"/>
              <a:gd name="T6" fmla="*/ 884 w 890"/>
              <a:gd name="T7" fmla="*/ 2387 h 2393"/>
              <a:gd name="T8" fmla="*/ 890 w 890"/>
              <a:gd name="T9" fmla="*/ 2268 h 2393"/>
              <a:gd name="T10" fmla="*/ 884 w 890"/>
              <a:gd name="T11" fmla="*/ 2143 h 2393"/>
              <a:gd name="T12" fmla="*/ 870 w 890"/>
              <a:gd name="T13" fmla="*/ 2024 h 2393"/>
              <a:gd name="T14" fmla="*/ 851 w 890"/>
              <a:gd name="T15" fmla="*/ 1905 h 2393"/>
              <a:gd name="T16" fmla="*/ 851 w 890"/>
              <a:gd name="T17" fmla="*/ 1905 h 2393"/>
              <a:gd name="T18" fmla="*/ 818 w 890"/>
              <a:gd name="T19" fmla="*/ 1734 h 2393"/>
              <a:gd name="T20" fmla="*/ 778 w 890"/>
              <a:gd name="T21" fmla="*/ 1563 h 2393"/>
              <a:gd name="T22" fmla="*/ 719 w 890"/>
              <a:gd name="T23" fmla="*/ 1398 h 2393"/>
              <a:gd name="T24" fmla="*/ 646 w 890"/>
              <a:gd name="T25" fmla="*/ 1233 h 2393"/>
              <a:gd name="T26" fmla="*/ 646 w 890"/>
              <a:gd name="T27" fmla="*/ 1233 h 2393"/>
              <a:gd name="T28" fmla="*/ 567 w 890"/>
              <a:gd name="T29" fmla="*/ 1075 h 2393"/>
              <a:gd name="T30" fmla="*/ 468 w 890"/>
              <a:gd name="T31" fmla="*/ 930 h 2393"/>
              <a:gd name="T32" fmla="*/ 277 w 890"/>
              <a:gd name="T33" fmla="*/ 633 h 2393"/>
              <a:gd name="T34" fmla="*/ 185 w 890"/>
              <a:gd name="T35" fmla="*/ 481 h 2393"/>
              <a:gd name="T36" fmla="*/ 106 w 890"/>
              <a:gd name="T37" fmla="*/ 330 h 2393"/>
              <a:gd name="T38" fmla="*/ 73 w 890"/>
              <a:gd name="T39" fmla="*/ 250 h 2393"/>
              <a:gd name="T40" fmla="*/ 46 w 890"/>
              <a:gd name="T41" fmla="*/ 171 h 2393"/>
              <a:gd name="T42" fmla="*/ 20 w 890"/>
              <a:gd name="T43" fmla="*/ 86 h 2393"/>
              <a:gd name="T44" fmla="*/ 7 w 890"/>
              <a:gd name="T45" fmla="*/ 0 h 2393"/>
              <a:gd name="T46" fmla="*/ 7 w 890"/>
              <a:gd name="T47" fmla="*/ 0 h 2393"/>
              <a:gd name="T48" fmla="*/ 0 w 890"/>
              <a:gd name="T49" fmla="*/ 0 h 2393"/>
              <a:gd name="T50" fmla="*/ 0 w 890"/>
              <a:gd name="T51" fmla="*/ 0 h 2393"/>
              <a:gd name="T52" fmla="*/ 0 w 890"/>
              <a:gd name="T53" fmla="*/ 0 h 2393"/>
              <a:gd name="T54" fmla="*/ 7 w 890"/>
              <a:gd name="T55" fmla="*/ 72 h 2393"/>
              <a:gd name="T56" fmla="*/ 20 w 890"/>
              <a:gd name="T57" fmla="*/ 152 h 2393"/>
              <a:gd name="T58" fmla="*/ 40 w 890"/>
              <a:gd name="T59" fmla="*/ 224 h 2393"/>
              <a:gd name="T60" fmla="*/ 60 w 890"/>
              <a:gd name="T61" fmla="*/ 297 h 2393"/>
              <a:gd name="T62" fmla="*/ 119 w 890"/>
              <a:gd name="T63" fmla="*/ 435 h 2393"/>
              <a:gd name="T64" fmla="*/ 185 w 890"/>
              <a:gd name="T65" fmla="*/ 574 h 2393"/>
              <a:gd name="T66" fmla="*/ 264 w 890"/>
              <a:gd name="T67" fmla="*/ 712 h 2393"/>
              <a:gd name="T68" fmla="*/ 343 w 890"/>
              <a:gd name="T69" fmla="*/ 850 h 2393"/>
              <a:gd name="T70" fmla="*/ 501 w 890"/>
              <a:gd name="T71" fmla="*/ 1114 h 2393"/>
              <a:gd name="T72" fmla="*/ 501 w 890"/>
              <a:gd name="T73" fmla="*/ 1114 h 2393"/>
              <a:gd name="T74" fmla="*/ 580 w 890"/>
              <a:gd name="T75" fmla="*/ 1266 h 2393"/>
              <a:gd name="T76" fmla="*/ 613 w 890"/>
              <a:gd name="T77" fmla="*/ 1338 h 2393"/>
              <a:gd name="T78" fmla="*/ 640 w 890"/>
              <a:gd name="T79" fmla="*/ 1417 h 2393"/>
              <a:gd name="T80" fmla="*/ 666 w 890"/>
              <a:gd name="T81" fmla="*/ 1497 h 2393"/>
              <a:gd name="T82" fmla="*/ 686 w 890"/>
              <a:gd name="T83" fmla="*/ 1582 h 2393"/>
              <a:gd name="T84" fmla="*/ 699 w 890"/>
              <a:gd name="T85" fmla="*/ 1675 h 2393"/>
              <a:gd name="T86" fmla="*/ 712 w 890"/>
              <a:gd name="T87" fmla="*/ 1780 h 2393"/>
              <a:gd name="T88" fmla="*/ 712 w 890"/>
              <a:gd name="T89" fmla="*/ 1780 h 2393"/>
              <a:gd name="T90" fmla="*/ 719 w 890"/>
              <a:gd name="T91" fmla="*/ 1866 h 2393"/>
              <a:gd name="T92" fmla="*/ 725 w 890"/>
              <a:gd name="T93" fmla="*/ 1952 h 2393"/>
              <a:gd name="T94" fmla="*/ 719 w 890"/>
              <a:gd name="T95" fmla="*/ 2103 h 2393"/>
              <a:gd name="T96" fmla="*/ 699 w 890"/>
              <a:gd name="T97" fmla="*/ 2248 h 2393"/>
              <a:gd name="T98" fmla="*/ 673 w 890"/>
              <a:gd name="T99" fmla="*/ 2393 h 2393"/>
              <a:gd name="T100" fmla="*/ 673 w 890"/>
              <a:gd name="T101" fmla="*/ 2393 h 2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890" h="2393">
                <a:moveTo>
                  <a:pt x="673" y="2393"/>
                </a:moveTo>
                <a:lnTo>
                  <a:pt x="673" y="2393"/>
                </a:lnTo>
                <a:lnTo>
                  <a:pt x="884" y="2387"/>
                </a:lnTo>
                <a:lnTo>
                  <a:pt x="884" y="2387"/>
                </a:lnTo>
                <a:lnTo>
                  <a:pt x="890" y="2268"/>
                </a:lnTo>
                <a:lnTo>
                  <a:pt x="884" y="2143"/>
                </a:lnTo>
                <a:lnTo>
                  <a:pt x="870" y="2024"/>
                </a:lnTo>
                <a:lnTo>
                  <a:pt x="851" y="1905"/>
                </a:lnTo>
                <a:lnTo>
                  <a:pt x="851" y="1905"/>
                </a:lnTo>
                <a:lnTo>
                  <a:pt x="818" y="1734"/>
                </a:lnTo>
                <a:lnTo>
                  <a:pt x="778" y="1563"/>
                </a:lnTo>
                <a:lnTo>
                  <a:pt x="719" y="1398"/>
                </a:lnTo>
                <a:lnTo>
                  <a:pt x="646" y="1233"/>
                </a:lnTo>
                <a:lnTo>
                  <a:pt x="646" y="1233"/>
                </a:lnTo>
                <a:lnTo>
                  <a:pt x="567" y="1075"/>
                </a:lnTo>
                <a:lnTo>
                  <a:pt x="468" y="930"/>
                </a:lnTo>
                <a:lnTo>
                  <a:pt x="277" y="633"/>
                </a:lnTo>
                <a:lnTo>
                  <a:pt x="185" y="481"/>
                </a:lnTo>
                <a:lnTo>
                  <a:pt x="106" y="330"/>
                </a:lnTo>
                <a:lnTo>
                  <a:pt x="73" y="250"/>
                </a:lnTo>
                <a:lnTo>
                  <a:pt x="46" y="171"/>
                </a:lnTo>
                <a:lnTo>
                  <a:pt x="20" y="86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7" y="72"/>
                </a:lnTo>
                <a:lnTo>
                  <a:pt x="20" y="152"/>
                </a:lnTo>
                <a:lnTo>
                  <a:pt x="40" y="224"/>
                </a:lnTo>
                <a:lnTo>
                  <a:pt x="60" y="297"/>
                </a:lnTo>
                <a:lnTo>
                  <a:pt x="119" y="435"/>
                </a:lnTo>
                <a:lnTo>
                  <a:pt x="185" y="574"/>
                </a:lnTo>
                <a:lnTo>
                  <a:pt x="264" y="712"/>
                </a:lnTo>
                <a:lnTo>
                  <a:pt x="343" y="850"/>
                </a:lnTo>
                <a:lnTo>
                  <a:pt x="501" y="1114"/>
                </a:lnTo>
                <a:lnTo>
                  <a:pt x="501" y="1114"/>
                </a:lnTo>
                <a:lnTo>
                  <a:pt x="580" y="1266"/>
                </a:lnTo>
                <a:lnTo>
                  <a:pt x="613" y="1338"/>
                </a:lnTo>
                <a:lnTo>
                  <a:pt x="640" y="1417"/>
                </a:lnTo>
                <a:lnTo>
                  <a:pt x="666" y="1497"/>
                </a:lnTo>
                <a:lnTo>
                  <a:pt x="686" y="1582"/>
                </a:lnTo>
                <a:lnTo>
                  <a:pt x="699" y="1675"/>
                </a:lnTo>
                <a:lnTo>
                  <a:pt x="712" y="1780"/>
                </a:lnTo>
                <a:lnTo>
                  <a:pt x="712" y="1780"/>
                </a:lnTo>
                <a:lnTo>
                  <a:pt x="719" y="1866"/>
                </a:lnTo>
                <a:lnTo>
                  <a:pt x="725" y="1952"/>
                </a:lnTo>
                <a:lnTo>
                  <a:pt x="719" y="2103"/>
                </a:lnTo>
                <a:lnTo>
                  <a:pt x="699" y="2248"/>
                </a:lnTo>
                <a:lnTo>
                  <a:pt x="673" y="2393"/>
                </a:lnTo>
                <a:lnTo>
                  <a:pt x="673" y="2393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Freeform 13"/>
          <p:cNvSpPr>
            <a:spLocks/>
          </p:cNvSpPr>
          <p:nvPr/>
        </p:nvSpPr>
        <p:spPr bwMode="auto">
          <a:xfrm>
            <a:off x="3347242" y="3439373"/>
            <a:ext cx="576263" cy="398463"/>
          </a:xfrm>
          <a:custGeom>
            <a:avLst/>
            <a:gdLst>
              <a:gd name="T0" fmla="*/ 0 w 363"/>
              <a:gd name="T1" fmla="*/ 7 h 251"/>
              <a:gd name="T2" fmla="*/ 0 w 363"/>
              <a:gd name="T3" fmla="*/ 7 h 251"/>
              <a:gd name="T4" fmla="*/ 46 w 363"/>
              <a:gd name="T5" fmla="*/ 53 h 251"/>
              <a:gd name="T6" fmla="*/ 92 w 363"/>
              <a:gd name="T7" fmla="*/ 92 h 251"/>
              <a:gd name="T8" fmla="*/ 145 w 363"/>
              <a:gd name="T9" fmla="*/ 132 h 251"/>
              <a:gd name="T10" fmla="*/ 198 w 363"/>
              <a:gd name="T11" fmla="*/ 165 h 251"/>
              <a:gd name="T12" fmla="*/ 198 w 363"/>
              <a:gd name="T13" fmla="*/ 165 h 251"/>
              <a:gd name="T14" fmla="*/ 251 w 363"/>
              <a:gd name="T15" fmla="*/ 198 h 251"/>
              <a:gd name="T16" fmla="*/ 310 w 363"/>
              <a:gd name="T17" fmla="*/ 224 h 251"/>
              <a:gd name="T18" fmla="*/ 310 w 363"/>
              <a:gd name="T19" fmla="*/ 224 h 251"/>
              <a:gd name="T20" fmla="*/ 323 w 363"/>
              <a:gd name="T21" fmla="*/ 237 h 251"/>
              <a:gd name="T22" fmla="*/ 330 w 363"/>
              <a:gd name="T23" fmla="*/ 251 h 251"/>
              <a:gd name="T24" fmla="*/ 343 w 363"/>
              <a:gd name="T25" fmla="*/ 251 h 251"/>
              <a:gd name="T26" fmla="*/ 343 w 363"/>
              <a:gd name="T27" fmla="*/ 251 h 251"/>
              <a:gd name="T28" fmla="*/ 356 w 363"/>
              <a:gd name="T29" fmla="*/ 251 h 251"/>
              <a:gd name="T30" fmla="*/ 363 w 363"/>
              <a:gd name="T31" fmla="*/ 244 h 251"/>
              <a:gd name="T32" fmla="*/ 363 w 363"/>
              <a:gd name="T33" fmla="*/ 237 h 251"/>
              <a:gd name="T34" fmla="*/ 363 w 363"/>
              <a:gd name="T35" fmla="*/ 224 h 251"/>
              <a:gd name="T36" fmla="*/ 349 w 363"/>
              <a:gd name="T37" fmla="*/ 204 h 251"/>
              <a:gd name="T38" fmla="*/ 343 w 363"/>
              <a:gd name="T39" fmla="*/ 191 h 251"/>
              <a:gd name="T40" fmla="*/ 343 w 363"/>
              <a:gd name="T41" fmla="*/ 191 h 251"/>
              <a:gd name="T42" fmla="*/ 290 w 363"/>
              <a:gd name="T43" fmla="*/ 185 h 251"/>
              <a:gd name="T44" fmla="*/ 244 w 363"/>
              <a:gd name="T45" fmla="*/ 165 h 251"/>
              <a:gd name="T46" fmla="*/ 165 w 363"/>
              <a:gd name="T47" fmla="*/ 119 h 251"/>
              <a:gd name="T48" fmla="*/ 165 w 363"/>
              <a:gd name="T49" fmla="*/ 119 h 251"/>
              <a:gd name="T50" fmla="*/ 79 w 363"/>
              <a:gd name="T51" fmla="*/ 66 h 251"/>
              <a:gd name="T52" fmla="*/ 40 w 363"/>
              <a:gd name="T53" fmla="*/ 33 h 251"/>
              <a:gd name="T54" fmla="*/ 7 w 363"/>
              <a:gd name="T55" fmla="*/ 0 h 251"/>
              <a:gd name="T56" fmla="*/ 7 w 363"/>
              <a:gd name="T57" fmla="*/ 0 h 251"/>
              <a:gd name="T58" fmla="*/ 0 w 363"/>
              <a:gd name="T59" fmla="*/ 7 h 251"/>
              <a:gd name="T60" fmla="*/ 0 w 363"/>
              <a:gd name="T61" fmla="*/ 7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63" h="251">
                <a:moveTo>
                  <a:pt x="0" y="7"/>
                </a:moveTo>
                <a:lnTo>
                  <a:pt x="0" y="7"/>
                </a:lnTo>
                <a:lnTo>
                  <a:pt x="46" y="53"/>
                </a:lnTo>
                <a:lnTo>
                  <a:pt x="92" y="92"/>
                </a:lnTo>
                <a:lnTo>
                  <a:pt x="145" y="132"/>
                </a:lnTo>
                <a:lnTo>
                  <a:pt x="198" y="165"/>
                </a:lnTo>
                <a:lnTo>
                  <a:pt x="198" y="165"/>
                </a:lnTo>
                <a:lnTo>
                  <a:pt x="251" y="198"/>
                </a:lnTo>
                <a:lnTo>
                  <a:pt x="310" y="224"/>
                </a:lnTo>
                <a:lnTo>
                  <a:pt x="310" y="224"/>
                </a:lnTo>
                <a:lnTo>
                  <a:pt x="323" y="237"/>
                </a:lnTo>
                <a:lnTo>
                  <a:pt x="330" y="251"/>
                </a:lnTo>
                <a:lnTo>
                  <a:pt x="343" y="251"/>
                </a:lnTo>
                <a:lnTo>
                  <a:pt x="343" y="251"/>
                </a:lnTo>
                <a:lnTo>
                  <a:pt x="356" y="251"/>
                </a:lnTo>
                <a:lnTo>
                  <a:pt x="363" y="244"/>
                </a:lnTo>
                <a:lnTo>
                  <a:pt x="363" y="237"/>
                </a:lnTo>
                <a:lnTo>
                  <a:pt x="363" y="224"/>
                </a:lnTo>
                <a:lnTo>
                  <a:pt x="349" y="204"/>
                </a:lnTo>
                <a:lnTo>
                  <a:pt x="343" y="191"/>
                </a:lnTo>
                <a:lnTo>
                  <a:pt x="343" y="191"/>
                </a:lnTo>
                <a:lnTo>
                  <a:pt x="290" y="185"/>
                </a:lnTo>
                <a:lnTo>
                  <a:pt x="244" y="165"/>
                </a:lnTo>
                <a:lnTo>
                  <a:pt x="165" y="119"/>
                </a:lnTo>
                <a:lnTo>
                  <a:pt x="165" y="119"/>
                </a:lnTo>
                <a:lnTo>
                  <a:pt x="79" y="66"/>
                </a:lnTo>
                <a:lnTo>
                  <a:pt x="40" y="33"/>
                </a:lnTo>
                <a:lnTo>
                  <a:pt x="7" y="0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4279105" y="3512398"/>
            <a:ext cx="209550" cy="1089025"/>
          </a:xfrm>
          <a:custGeom>
            <a:avLst/>
            <a:gdLst>
              <a:gd name="T0" fmla="*/ 125 w 132"/>
              <a:gd name="T1" fmla="*/ 0 h 686"/>
              <a:gd name="T2" fmla="*/ 125 w 132"/>
              <a:gd name="T3" fmla="*/ 0 h 686"/>
              <a:gd name="T4" fmla="*/ 92 w 132"/>
              <a:gd name="T5" fmla="*/ 79 h 686"/>
              <a:gd name="T6" fmla="*/ 59 w 132"/>
              <a:gd name="T7" fmla="*/ 158 h 686"/>
              <a:gd name="T8" fmla="*/ 33 w 132"/>
              <a:gd name="T9" fmla="*/ 251 h 686"/>
              <a:gd name="T10" fmla="*/ 13 w 132"/>
              <a:gd name="T11" fmla="*/ 337 h 686"/>
              <a:gd name="T12" fmla="*/ 0 w 132"/>
              <a:gd name="T13" fmla="*/ 429 h 686"/>
              <a:gd name="T14" fmla="*/ 0 w 132"/>
              <a:gd name="T15" fmla="*/ 515 h 686"/>
              <a:gd name="T16" fmla="*/ 6 w 132"/>
              <a:gd name="T17" fmla="*/ 554 h 686"/>
              <a:gd name="T18" fmla="*/ 19 w 132"/>
              <a:gd name="T19" fmla="*/ 600 h 686"/>
              <a:gd name="T20" fmla="*/ 39 w 132"/>
              <a:gd name="T21" fmla="*/ 640 h 686"/>
              <a:gd name="T22" fmla="*/ 59 w 132"/>
              <a:gd name="T23" fmla="*/ 673 h 686"/>
              <a:gd name="T24" fmla="*/ 59 w 132"/>
              <a:gd name="T25" fmla="*/ 673 h 686"/>
              <a:gd name="T26" fmla="*/ 72 w 132"/>
              <a:gd name="T27" fmla="*/ 686 h 686"/>
              <a:gd name="T28" fmla="*/ 85 w 132"/>
              <a:gd name="T29" fmla="*/ 686 h 686"/>
              <a:gd name="T30" fmla="*/ 92 w 132"/>
              <a:gd name="T31" fmla="*/ 673 h 686"/>
              <a:gd name="T32" fmla="*/ 99 w 132"/>
              <a:gd name="T33" fmla="*/ 660 h 686"/>
              <a:gd name="T34" fmla="*/ 99 w 132"/>
              <a:gd name="T35" fmla="*/ 660 h 686"/>
              <a:gd name="T36" fmla="*/ 59 w 132"/>
              <a:gd name="T37" fmla="*/ 508 h 686"/>
              <a:gd name="T38" fmla="*/ 46 w 132"/>
              <a:gd name="T39" fmla="*/ 435 h 686"/>
              <a:gd name="T40" fmla="*/ 46 w 132"/>
              <a:gd name="T41" fmla="*/ 356 h 686"/>
              <a:gd name="T42" fmla="*/ 46 w 132"/>
              <a:gd name="T43" fmla="*/ 356 h 686"/>
              <a:gd name="T44" fmla="*/ 52 w 132"/>
              <a:gd name="T45" fmla="*/ 271 h 686"/>
              <a:gd name="T46" fmla="*/ 72 w 132"/>
              <a:gd name="T47" fmla="*/ 178 h 686"/>
              <a:gd name="T48" fmla="*/ 132 w 132"/>
              <a:gd name="T49" fmla="*/ 7 h 686"/>
              <a:gd name="T50" fmla="*/ 132 w 132"/>
              <a:gd name="T51" fmla="*/ 7 h 686"/>
              <a:gd name="T52" fmla="*/ 125 w 132"/>
              <a:gd name="T53" fmla="*/ 0 h 686"/>
              <a:gd name="T54" fmla="*/ 125 w 132"/>
              <a:gd name="T55" fmla="*/ 0 h 6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32" h="686">
                <a:moveTo>
                  <a:pt x="125" y="0"/>
                </a:moveTo>
                <a:lnTo>
                  <a:pt x="125" y="0"/>
                </a:lnTo>
                <a:lnTo>
                  <a:pt x="92" y="79"/>
                </a:lnTo>
                <a:lnTo>
                  <a:pt x="59" y="158"/>
                </a:lnTo>
                <a:lnTo>
                  <a:pt x="33" y="251"/>
                </a:lnTo>
                <a:lnTo>
                  <a:pt x="13" y="337"/>
                </a:lnTo>
                <a:lnTo>
                  <a:pt x="0" y="429"/>
                </a:lnTo>
                <a:lnTo>
                  <a:pt x="0" y="515"/>
                </a:lnTo>
                <a:lnTo>
                  <a:pt x="6" y="554"/>
                </a:lnTo>
                <a:lnTo>
                  <a:pt x="19" y="600"/>
                </a:lnTo>
                <a:lnTo>
                  <a:pt x="39" y="640"/>
                </a:lnTo>
                <a:lnTo>
                  <a:pt x="59" y="673"/>
                </a:lnTo>
                <a:lnTo>
                  <a:pt x="59" y="673"/>
                </a:lnTo>
                <a:lnTo>
                  <a:pt x="72" y="686"/>
                </a:lnTo>
                <a:lnTo>
                  <a:pt x="85" y="686"/>
                </a:lnTo>
                <a:lnTo>
                  <a:pt x="92" y="673"/>
                </a:lnTo>
                <a:lnTo>
                  <a:pt x="99" y="660"/>
                </a:lnTo>
                <a:lnTo>
                  <a:pt x="99" y="660"/>
                </a:lnTo>
                <a:lnTo>
                  <a:pt x="59" y="508"/>
                </a:lnTo>
                <a:lnTo>
                  <a:pt x="46" y="435"/>
                </a:lnTo>
                <a:lnTo>
                  <a:pt x="46" y="356"/>
                </a:lnTo>
                <a:lnTo>
                  <a:pt x="46" y="356"/>
                </a:lnTo>
                <a:lnTo>
                  <a:pt x="52" y="271"/>
                </a:lnTo>
                <a:lnTo>
                  <a:pt x="72" y="178"/>
                </a:lnTo>
                <a:lnTo>
                  <a:pt x="132" y="7"/>
                </a:lnTo>
                <a:lnTo>
                  <a:pt x="132" y="7"/>
                </a:lnTo>
                <a:lnTo>
                  <a:pt x="125" y="0"/>
                </a:lnTo>
                <a:lnTo>
                  <a:pt x="12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Freeform 15"/>
          <p:cNvSpPr>
            <a:spLocks/>
          </p:cNvSpPr>
          <p:nvPr/>
        </p:nvSpPr>
        <p:spPr bwMode="auto">
          <a:xfrm>
            <a:off x="4644230" y="2655148"/>
            <a:ext cx="587375" cy="2835275"/>
          </a:xfrm>
          <a:custGeom>
            <a:avLst/>
            <a:gdLst>
              <a:gd name="T0" fmla="*/ 370 w 370"/>
              <a:gd name="T1" fmla="*/ 0 h 1786"/>
              <a:gd name="T2" fmla="*/ 370 w 370"/>
              <a:gd name="T3" fmla="*/ 0 h 1786"/>
              <a:gd name="T4" fmla="*/ 304 w 370"/>
              <a:gd name="T5" fmla="*/ 105 h 1786"/>
              <a:gd name="T6" fmla="*/ 251 w 370"/>
              <a:gd name="T7" fmla="*/ 211 h 1786"/>
              <a:gd name="T8" fmla="*/ 198 w 370"/>
              <a:gd name="T9" fmla="*/ 316 h 1786"/>
              <a:gd name="T10" fmla="*/ 152 w 370"/>
              <a:gd name="T11" fmla="*/ 422 h 1786"/>
              <a:gd name="T12" fmla="*/ 119 w 370"/>
              <a:gd name="T13" fmla="*/ 534 h 1786"/>
              <a:gd name="T14" fmla="*/ 86 w 370"/>
              <a:gd name="T15" fmla="*/ 646 h 1786"/>
              <a:gd name="T16" fmla="*/ 53 w 370"/>
              <a:gd name="T17" fmla="*/ 758 h 1786"/>
              <a:gd name="T18" fmla="*/ 33 w 370"/>
              <a:gd name="T19" fmla="*/ 870 h 1786"/>
              <a:gd name="T20" fmla="*/ 33 w 370"/>
              <a:gd name="T21" fmla="*/ 870 h 1786"/>
              <a:gd name="T22" fmla="*/ 20 w 370"/>
              <a:gd name="T23" fmla="*/ 975 h 1786"/>
              <a:gd name="T24" fmla="*/ 14 w 370"/>
              <a:gd name="T25" fmla="*/ 1074 h 1786"/>
              <a:gd name="T26" fmla="*/ 0 w 370"/>
              <a:gd name="T27" fmla="*/ 1279 h 1786"/>
              <a:gd name="T28" fmla="*/ 0 w 370"/>
              <a:gd name="T29" fmla="*/ 1279 h 1786"/>
              <a:gd name="T30" fmla="*/ 0 w 370"/>
              <a:gd name="T31" fmla="*/ 1397 h 1786"/>
              <a:gd name="T32" fmla="*/ 7 w 370"/>
              <a:gd name="T33" fmla="*/ 1523 h 1786"/>
              <a:gd name="T34" fmla="*/ 20 w 370"/>
              <a:gd name="T35" fmla="*/ 1641 h 1786"/>
              <a:gd name="T36" fmla="*/ 40 w 370"/>
              <a:gd name="T37" fmla="*/ 1760 h 1786"/>
              <a:gd name="T38" fmla="*/ 40 w 370"/>
              <a:gd name="T39" fmla="*/ 1760 h 1786"/>
              <a:gd name="T40" fmla="*/ 47 w 370"/>
              <a:gd name="T41" fmla="*/ 1773 h 1786"/>
              <a:gd name="T42" fmla="*/ 60 w 370"/>
              <a:gd name="T43" fmla="*/ 1780 h 1786"/>
              <a:gd name="T44" fmla="*/ 73 w 370"/>
              <a:gd name="T45" fmla="*/ 1786 h 1786"/>
              <a:gd name="T46" fmla="*/ 93 w 370"/>
              <a:gd name="T47" fmla="*/ 1780 h 1786"/>
              <a:gd name="T48" fmla="*/ 112 w 370"/>
              <a:gd name="T49" fmla="*/ 1773 h 1786"/>
              <a:gd name="T50" fmla="*/ 132 w 370"/>
              <a:gd name="T51" fmla="*/ 1760 h 1786"/>
              <a:gd name="T52" fmla="*/ 145 w 370"/>
              <a:gd name="T53" fmla="*/ 1753 h 1786"/>
              <a:gd name="T54" fmla="*/ 152 w 370"/>
              <a:gd name="T55" fmla="*/ 1734 h 1786"/>
              <a:gd name="T56" fmla="*/ 152 w 370"/>
              <a:gd name="T57" fmla="*/ 1734 h 1786"/>
              <a:gd name="T58" fmla="*/ 152 w 370"/>
              <a:gd name="T59" fmla="*/ 1688 h 1786"/>
              <a:gd name="T60" fmla="*/ 145 w 370"/>
              <a:gd name="T61" fmla="*/ 1635 h 1786"/>
              <a:gd name="T62" fmla="*/ 119 w 370"/>
              <a:gd name="T63" fmla="*/ 1536 h 1786"/>
              <a:gd name="T64" fmla="*/ 93 w 370"/>
              <a:gd name="T65" fmla="*/ 1430 h 1786"/>
              <a:gd name="T66" fmla="*/ 80 w 370"/>
              <a:gd name="T67" fmla="*/ 1384 h 1786"/>
              <a:gd name="T68" fmla="*/ 73 w 370"/>
              <a:gd name="T69" fmla="*/ 1331 h 1786"/>
              <a:gd name="T70" fmla="*/ 73 w 370"/>
              <a:gd name="T71" fmla="*/ 1331 h 1786"/>
              <a:gd name="T72" fmla="*/ 73 w 370"/>
              <a:gd name="T73" fmla="*/ 1127 h 1786"/>
              <a:gd name="T74" fmla="*/ 80 w 370"/>
              <a:gd name="T75" fmla="*/ 929 h 1786"/>
              <a:gd name="T76" fmla="*/ 80 w 370"/>
              <a:gd name="T77" fmla="*/ 929 h 1786"/>
              <a:gd name="T78" fmla="*/ 93 w 370"/>
              <a:gd name="T79" fmla="*/ 804 h 1786"/>
              <a:gd name="T80" fmla="*/ 112 w 370"/>
              <a:gd name="T81" fmla="*/ 685 h 1786"/>
              <a:gd name="T82" fmla="*/ 132 w 370"/>
              <a:gd name="T83" fmla="*/ 567 h 1786"/>
              <a:gd name="T84" fmla="*/ 165 w 370"/>
              <a:gd name="T85" fmla="*/ 448 h 1786"/>
              <a:gd name="T86" fmla="*/ 205 w 370"/>
              <a:gd name="T87" fmla="*/ 336 h 1786"/>
              <a:gd name="T88" fmla="*/ 251 w 370"/>
              <a:gd name="T89" fmla="*/ 224 h 1786"/>
              <a:gd name="T90" fmla="*/ 304 w 370"/>
              <a:gd name="T91" fmla="*/ 112 h 1786"/>
              <a:gd name="T92" fmla="*/ 370 w 370"/>
              <a:gd name="T93" fmla="*/ 0 h 1786"/>
              <a:gd name="T94" fmla="*/ 370 w 370"/>
              <a:gd name="T95" fmla="*/ 0 h 1786"/>
              <a:gd name="T96" fmla="*/ 370 w 370"/>
              <a:gd name="T97" fmla="*/ 0 h 1786"/>
              <a:gd name="T98" fmla="*/ 370 w 370"/>
              <a:gd name="T99" fmla="*/ 0 h 17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70" h="1786">
                <a:moveTo>
                  <a:pt x="370" y="0"/>
                </a:moveTo>
                <a:lnTo>
                  <a:pt x="370" y="0"/>
                </a:lnTo>
                <a:lnTo>
                  <a:pt x="304" y="105"/>
                </a:lnTo>
                <a:lnTo>
                  <a:pt x="251" y="211"/>
                </a:lnTo>
                <a:lnTo>
                  <a:pt x="198" y="316"/>
                </a:lnTo>
                <a:lnTo>
                  <a:pt x="152" y="422"/>
                </a:lnTo>
                <a:lnTo>
                  <a:pt x="119" y="534"/>
                </a:lnTo>
                <a:lnTo>
                  <a:pt x="86" y="646"/>
                </a:lnTo>
                <a:lnTo>
                  <a:pt x="53" y="758"/>
                </a:lnTo>
                <a:lnTo>
                  <a:pt x="33" y="870"/>
                </a:lnTo>
                <a:lnTo>
                  <a:pt x="33" y="870"/>
                </a:lnTo>
                <a:lnTo>
                  <a:pt x="20" y="975"/>
                </a:lnTo>
                <a:lnTo>
                  <a:pt x="14" y="1074"/>
                </a:lnTo>
                <a:lnTo>
                  <a:pt x="0" y="1279"/>
                </a:lnTo>
                <a:lnTo>
                  <a:pt x="0" y="1279"/>
                </a:lnTo>
                <a:lnTo>
                  <a:pt x="0" y="1397"/>
                </a:lnTo>
                <a:lnTo>
                  <a:pt x="7" y="1523"/>
                </a:lnTo>
                <a:lnTo>
                  <a:pt x="20" y="1641"/>
                </a:lnTo>
                <a:lnTo>
                  <a:pt x="40" y="1760"/>
                </a:lnTo>
                <a:lnTo>
                  <a:pt x="40" y="1760"/>
                </a:lnTo>
                <a:lnTo>
                  <a:pt x="47" y="1773"/>
                </a:lnTo>
                <a:lnTo>
                  <a:pt x="60" y="1780"/>
                </a:lnTo>
                <a:lnTo>
                  <a:pt x="73" y="1786"/>
                </a:lnTo>
                <a:lnTo>
                  <a:pt x="93" y="1780"/>
                </a:lnTo>
                <a:lnTo>
                  <a:pt x="112" y="1773"/>
                </a:lnTo>
                <a:lnTo>
                  <a:pt x="132" y="1760"/>
                </a:lnTo>
                <a:lnTo>
                  <a:pt x="145" y="1753"/>
                </a:lnTo>
                <a:lnTo>
                  <a:pt x="152" y="1734"/>
                </a:lnTo>
                <a:lnTo>
                  <a:pt x="152" y="1734"/>
                </a:lnTo>
                <a:lnTo>
                  <a:pt x="152" y="1688"/>
                </a:lnTo>
                <a:lnTo>
                  <a:pt x="145" y="1635"/>
                </a:lnTo>
                <a:lnTo>
                  <a:pt x="119" y="1536"/>
                </a:lnTo>
                <a:lnTo>
                  <a:pt x="93" y="1430"/>
                </a:lnTo>
                <a:lnTo>
                  <a:pt x="80" y="1384"/>
                </a:lnTo>
                <a:lnTo>
                  <a:pt x="73" y="1331"/>
                </a:lnTo>
                <a:lnTo>
                  <a:pt x="73" y="1331"/>
                </a:lnTo>
                <a:lnTo>
                  <a:pt x="73" y="1127"/>
                </a:lnTo>
                <a:lnTo>
                  <a:pt x="80" y="929"/>
                </a:lnTo>
                <a:lnTo>
                  <a:pt x="80" y="929"/>
                </a:lnTo>
                <a:lnTo>
                  <a:pt x="93" y="804"/>
                </a:lnTo>
                <a:lnTo>
                  <a:pt x="112" y="685"/>
                </a:lnTo>
                <a:lnTo>
                  <a:pt x="132" y="567"/>
                </a:lnTo>
                <a:lnTo>
                  <a:pt x="165" y="448"/>
                </a:lnTo>
                <a:lnTo>
                  <a:pt x="205" y="336"/>
                </a:lnTo>
                <a:lnTo>
                  <a:pt x="251" y="224"/>
                </a:lnTo>
                <a:lnTo>
                  <a:pt x="304" y="112"/>
                </a:lnTo>
                <a:lnTo>
                  <a:pt x="370" y="0"/>
                </a:lnTo>
                <a:lnTo>
                  <a:pt x="370" y="0"/>
                </a:lnTo>
                <a:lnTo>
                  <a:pt x="370" y="0"/>
                </a:lnTo>
                <a:lnTo>
                  <a:pt x="37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Freeform 16"/>
          <p:cNvSpPr>
            <a:spLocks/>
          </p:cNvSpPr>
          <p:nvPr/>
        </p:nvSpPr>
        <p:spPr bwMode="auto">
          <a:xfrm>
            <a:off x="4623592" y="2915498"/>
            <a:ext cx="115888" cy="1152525"/>
          </a:xfrm>
          <a:custGeom>
            <a:avLst/>
            <a:gdLst>
              <a:gd name="T0" fmla="*/ 0 w 73"/>
              <a:gd name="T1" fmla="*/ 0 h 726"/>
              <a:gd name="T2" fmla="*/ 0 w 73"/>
              <a:gd name="T3" fmla="*/ 0 h 726"/>
              <a:gd name="T4" fmla="*/ 33 w 73"/>
              <a:gd name="T5" fmla="*/ 363 h 726"/>
              <a:gd name="T6" fmla="*/ 66 w 73"/>
              <a:gd name="T7" fmla="*/ 726 h 726"/>
              <a:gd name="T8" fmla="*/ 66 w 73"/>
              <a:gd name="T9" fmla="*/ 726 h 726"/>
              <a:gd name="T10" fmla="*/ 66 w 73"/>
              <a:gd name="T11" fmla="*/ 726 h 726"/>
              <a:gd name="T12" fmla="*/ 73 w 73"/>
              <a:gd name="T13" fmla="*/ 726 h 726"/>
              <a:gd name="T14" fmla="*/ 73 w 73"/>
              <a:gd name="T15" fmla="*/ 726 h 726"/>
              <a:gd name="T16" fmla="*/ 73 w 73"/>
              <a:gd name="T17" fmla="*/ 633 h 726"/>
              <a:gd name="T18" fmla="*/ 73 w 73"/>
              <a:gd name="T19" fmla="*/ 548 h 726"/>
              <a:gd name="T20" fmla="*/ 60 w 73"/>
              <a:gd name="T21" fmla="*/ 363 h 726"/>
              <a:gd name="T22" fmla="*/ 33 w 73"/>
              <a:gd name="T23" fmla="*/ 185 h 726"/>
              <a:gd name="T24" fmla="*/ 0 w 73"/>
              <a:gd name="T25" fmla="*/ 0 h 726"/>
              <a:gd name="T26" fmla="*/ 0 w 73"/>
              <a:gd name="T27" fmla="*/ 0 h 726"/>
              <a:gd name="T28" fmla="*/ 0 w 73"/>
              <a:gd name="T29" fmla="*/ 0 h 726"/>
              <a:gd name="T30" fmla="*/ 0 w 73"/>
              <a:gd name="T31" fmla="*/ 0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3" h="726">
                <a:moveTo>
                  <a:pt x="0" y="0"/>
                </a:moveTo>
                <a:lnTo>
                  <a:pt x="0" y="0"/>
                </a:lnTo>
                <a:lnTo>
                  <a:pt x="33" y="363"/>
                </a:lnTo>
                <a:lnTo>
                  <a:pt x="66" y="726"/>
                </a:lnTo>
                <a:lnTo>
                  <a:pt x="66" y="726"/>
                </a:lnTo>
                <a:lnTo>
                  <a:pt x="66" y="726"/>
                </a:lnTo>
                <a:lnTo>
                  <a:pt x="73" y="726"/>
                </a:lnTo>
                <a:lnTo>
                  <a:pt x="73" y="726"/>
                </a:lnTo>
                <a:lnTo>
                  <a:pt x="73" y="633"/>
                </a:lnTo>
                <a:lnTo>
                  <a:pt x="73" y="548"/>
                </a:lnTo>
                <a:lnTo>
                  <a:pt x="60" y="363"/>
                </a:lnTo>
                <a:lnTo>
                  <a:pt x="33" y="185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Freeform 17"/>
          <p:cNvSpPr>
            <a:spLocks/>
          </p:cNvSpPr>
          <p:nvPr/>
        </p:nvSpPr>
        <p:spPr bwMode="auto">
          <a:xfrm>
            <a:off x="4299742" y="2978998"/>
            <a:ext cx="387350" cy="376238"/>
          </a:xfrm>
          <a:custGeom>
            <a:avLst/>
            <a:gdLst>
              <a:gd name="T0" fmla="*/ 0 w 244"/>
              <a:gd name="T1" fmla="*/ 7 h 237"/>
              <a:gd name="T2" fmla="*/ 0 w 244"/>
              <a:gd name="T3" fmla="*/ 7 h 237"/>
              <a:gd name="T4" fmla="*/ 59 w 244"/>
              <a:gd name="T5" fmla="*/ 46 h 237"/>
              <a:gd name="T6" fmla="*/ 105 w 244"/>
              <a:gd name="T7" fmla="*/ 86 h 237"/>
              <a:gd name="T8" fmla="*/ 178 w 244"/>
              <a:gd name="T9" fmla="*/ 165 h 237"/>
              <a:gd name="T10" fmla="*/ 244 w 244"/>
              <a:gd name="T11" fmla="*/ 237 h 237"/>
              <a:gd name="T12" fmla="*/ 244 w 244"/>
              <a:gd name="T13" fmla="*/ 237 h 237"/>
              <a:gd name="T14" fmla="*/ 244 w 244"/>
              <a:gd name="T15" fmla="*/ 218 h 237"/>
              <a:gd name="T16" fmla="*/ 237 w 244"/>
              <a:gd name="T17" fmla="*/ 204 h 237"/>
              <a:gd name="T18" fmla="*/ 217 w 244"/>
              <a:gd name="T19" fmla="*/ 171 h 237"/>
              <a:gd name="T20" fmla="*/ 165 w 244"/>
              <a:gd name="T21" fmla="*/ 112 h 237"/>
              <a:gd name="T22" fmla="*/ 165 w 244"/>
              <a:gd name="T23" fmla="*/ 112 h 237"/>
              <a:gd name="T24" fmla="*/ 125 w 244"/>
              <a:gd name="T25" fmla="*/ 86 h 237"/>
              <a:gd name="T26" fmla="*/ 86 w 244"/>
              <a:gd name="T27" fmla="*/ 53 h 237"/>
              <a:gd name="T28" fmla="*/ 6 w 244"/>
              <a:gd name="T29" fmla="*/ 0 h 237"/>
              <a:gd name="T30" fmla="*/ 6 w 244"/>
              <a:gd name="T31" fmla="*/ 0 h 237"/>
              <a:gd name="T32" fmla="*/ 0 w 244"/>
              <a:gd name="T33" fmla="*/ 0 h 237"/>
              <a:gd name="T34" fmla="*/ 0 w 244"/>
              <a:gd name="T35" fmla="*/ 7 h 237"/>
              <a:gd name="T36" fmla="*/ 0 w 244"/>
              <a:gd name="T37" fmla="*/ 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4" h="237">
                <a:moveTo>
                  <a:pt x="0" y="7"/>
                </a:moveTo>
                <a:lnTo>
                  <a:pt x="0" y="7"/>
                </a:lnTo>
                <a:lnTo>
                  <a:pt x="59" y="46"/>
                </a:lnTo>
                <a:lnTo>
                  <a:pt x="105" y="86"/>
                </a:lnTo>
                <a:lnTo>
                  <a:pt x="178" y="165"/>
                </a:lnTo>
                <a:lnTo>
                  <a:pt x="244" y="237"/>
                </a:lnTo>
                <a:lnTo>
                  <a:pt x="244" y="237"/>
                </a:lnTo>
                <a:lnTo>
                  <a:pt x="244" y="218"/>
                </a:lnTo>
                <a:lnTo>
                  <a:pt x="237" y="204"/>
                </a:lnTo>
                <a:lnTo>
                  <a:pt x="217" y="171"/>
                </a:lnTo>
                <a:lnTo>
                  <a:pt x="165" y="112"/>
                </a:lnTo>
                <a:lnTo>
                  <a:pt x="165" y="112"/>
                </a:lnTo>
                <a:lnTo>
                  <a:pt x="125" y="86"/>
                </a:lnTo>
                <a:lnTo>
                  <a:pt x="86" y="53"/>
                </a:lnTo>
                <a:lnTo>
                  <a:pt x="6" y="0"/>
                </a:lnTo>
                <a:lnTo>
                  <a:pt x="6" y="0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Freeform 18"/>
          <p:cNvSpPr>
            <a:spLocks/>
          </p:cNvSpPr>
          <p:nvPr/>
        </p:nvSpPr>
        <p:spPr bwMode="auto">
          <a:xfrm>
            <a:off x="4760117" y="3450485"/>
            <a:ext cx="1349375" cy="3140075"/>
          </a:xfrm>
          <a:custGeom>
            <a:avLst/>
            <a:gdLst>
              <a:gd name="T0" fmla="*/ 99 w 850"/>
              <a:gd name="T1" fmla="*/ 1978 h 1978"/>
              <a:gd name="T2" fmla="*/ 99 w 850"/>
              <a:gd name="T3" fmla="*/ 1978 h 1978"/>
              <a:gd name="T4" fmla="*/ 165 w 850"/>
              <a:gd name="T5" fmla="*/ 1978 h 1978"/>
              <a:gd name="T6" fmla="*/ 165 w 850"/>
              <a:gd name="T7" fmla="*/ 1978 h 1978"/>
              <a:gd name="T8" fmla="*/ 165 w 850"/>
              <a:gd name="T9" fmla="*/ 1951 h 1978"/>
              <a:gd name="T10" fmla="*/ 158 w 850"/>
              <a:gd name="T11" fmla="*/ 1879 h 1978"/>
              <a:gd name="T12" fmla="*/ 152 w 850"/>
              <a:gd name="T13" fmla="*/ 1787 h 1978"/>
              <a:gd name="T14" fmla="*/ 152 w 850"/>
              <a:gd name="T15" fmla="*/ 1688 h 1978"/>
              <a:gd name="T16" fmla="*/ 152 w 850"/>
              <a:gd name="T17" fmla="*/ 1688 h 1978"/>
              <a:gd name="T18" fmla="*/ 158 w 850"/>
              <a:gd name="T19" fmla="*/ 1516 h 1978"/>
              <a:gd name="T20" fmla="*/ 165 w 850"/>
              <a:gd name="T21" fmla="*/ 1384 h 1978"/>
              <a:gd name="T22" fmla="*/ 171 w 850"/>
              <a:gd name="T23" fmla="*/ 1252 h 1978"/>
              <a:gd name="T24" fmla="*/ 198 w 850"/>
              <a:gd name="T25" fmla="*/ 1081 h 1978"/>
              <a:gd name="T26" fmla="*/ 198 w 850"/>
              <a:gd name="T27" fmla="*/ 1081 h 1978"/>
              <a:gd name="T28" fmla="*/ 217 w 850"/>
              <a:gd name="T29" fmla="*/ 1008 h 1978"/>
              <a:gd name="T30" fmla="*/ 237 w 850"/>
              <a:gd name="T31" fmla="*/ 936 h 1978"/>
              <a:gd name="T32" fmla="*/ 257 w 850"/>
              <a:gd name="T33" fmla="*/ 863 h 1978"/>
              <a:gd name="T34" fmla="*/ 290 w 850"/>
              <a:gd name="T35" fmla="*/ 791 h 1978"/>
              <a:gd name="T36" fmla="*/ 356 w 850"/>
              <a:gd name="T37" fmla="*/ 646 h 1978"/>
              <a:gd name="T38" fmla="*/ 442 w 850"/>
              <a:gd name="T39" fmla="*/ 501 h 1978"/>
              <a:gd name="T40" fmla="*/ 534 w 850"/>
              <a:gd name="T41" fmla="*/ 362 h 1978"/>
              <a:gd name="T42" fmla="*/ 633 w 850"/>
              <a:gd name="T43" fmla="*/ 230 h 1978"/>
              <a:gd name="T44" fmla="*/ 738 w 850"/>
              <a:gd name="T45" fmla="*/ 112 h 1978"/>
              <a:gd name="T46" fmla="*/ 850 w 850"/>
              <a:gd name="T47" fmla="*/ 0 h 1978"/>
              <a:gd name="T48" fmla="*/ 850 w 850"/>
              <a:gd name="T49" fmla="*/ 0 h 1978"/>
              <a:gd name="T50" fmla="*/ 850 w 850"/>
              <a:gd name="T51" fmla="*/ 0 h 1978"/>
              <a:gd name="T52" fmla="*/ 850 w 850"/>
              <a:gd name="T53" fmla="*/ 0 h 1978"/>
              <a:gd name="T54" fmla="*/ 732 w 850"/>
              <a:gd name="T55" fmla="*/ 99 h 1978"/>
              <a:gd name="T56" fmla="*/ 619 w 850"/>
              <a:gd name="T57" fmla="*/ 204 h 1978"/>
              <a:gd name="T58" fmla="*/ 514 w 850"/>
              <a:gd name="T59" fmla="*/ 316 h 1978"/>
              <a:gd name="T60" fmla="*/ 409 w 850"/>
              <a:gd name="T61" fmla="*/ 435 h 1978"/>
              <a:gd name="T62" fmla="*/ 316 w 850"/>
              <a:gd name="T63" fmla="*/ 554 h 1978"/>
              <a:gd name="T64" fmla="*/ 231 w 850"/>
              <a:gd name="T65" fmla="*/ 679 h 1978"/>
              <a:gd name="T66" fmla="*/ 158 w 850"/>
              <a:gd name="T67" fmla="*/ 811 h 1978"/>
              <a:gd name="T68" fmla="*/ 92 w 850"/>
              <a:gd name="T69" fmla="*/ 949 h 1978"/>
              <a:gd name="T70" fmla="*/ 92 w 850"/>
              <a:gd name="T71" fmla="*/ 949 h 1978"/>
              <a:gd name="T72" fmla="*/ 53 w 850"/>
              <a:gd name="T73" fmla="*/ 1061 h 1978"/>
              <a:gd name="T74" fmla="*/ 26 w 850"/>
              <a:gd name="T75" fmla="*/ 1147 h 1978"/>
              <a:gd name="T76" fmla="*/ 13 w 850"/>
              <a:gd name="T77" fmla="*/ 1226 h 1978"/>
              <a:gd name="T78" fmla="*/ 0 w 850"/>
              <a:gd name="T79" fmla="*/ 1345 h 1978"/>
              <a:gd name="T80" fmla="*/ 0 w 850"/>
              <a:gd name="T81" fmla="*/ 1345 h 1978"/>
              <a:gd name="T82" fmla="*/ 0 w 850"/>
              <a:gd name="T83" fmla="*/ 1384 h 1978"/>
              <a:gd name="T84" fmla="*/ 0 w 850"/>
              <a:gd name="T85" fmla="*/ 1437 h 1978"/>
              <a:gd name="T86" fmla="*/ 13 w 850"/>
              <a:gd name="T87" fmla="*/ 1562 h 1978"/>
              <a:gd name="T88" fmla="*/ 39 w 850"/>
              <a:gd name="T89" fmla="*/ 1780 h 1978"/>
              <a:gd name="T90" fmla="*/ 39 w 850"/>
              <a:gd name="T91" fmla="*/ 1780 h 1978"/>
              <a:gd name="T92" fmla="*/ 66 w 850"/>
              <a:gd name="T93" fmla="*/ 1879 h 1978"/>
              <a:gd name="T94" fmla="*/ 99 w 850"/>
              <a:gd name="T95" fmla="*/ 1978 h 1978"/>
              <a:gd name="T96" fmla="*/ 99 w 850"/>
              <a:gd name="T97" fmla="*/ 1978 h 19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850" h="1978">
                <a:moveTo>
                  <a:pt x="99" y="1978"/>
                </a:moveTo>
                <a:lnTo>
                  <a:pt x="99" y="1978"/>
                </a:lnTo>
                <a:lnTo>
                  <a:pt x="165" y="1978"/>
                </a:lnTo>
                <a:lnTo>
                  <a:pt x="165" y="1978"/>
                </a:lnTo>
                <a:lnTo>
                  <a:pt x="165" y="1951"/>
                </a:lnTo>
                <a:lnTo>
                  <a:pt x="158" y="1879"/>
                </a:lnTo>
                <a:lnTo>
                  <a:pt x="152" y="1787"/>
                </a:lnTo>
                <a:lnTo>
                  <a:pt x="152" y="1688"/>
                </a:lnTo>
                <a:lnTo>
                  <a:pt x="152" y="1688"/>
                </a:lnTo>
                <a:lnTo>
                  <a:pt x="158" y="1516"/>
                </a:lnTo>
                <a:lnTo>
                  <a:pt x="165" y="1384"/>
                </a:lnTo>
                <a:lnTo>
                  <a:pt x="171" y="1252"/>
                </a:lnTo>
                <a:lnTo>
                  <a:pt x="198" y="1081"/>
                </a:lnTo>
                <a:lnTo>
                  <a:pt x="198" y="1081"/>
                </a:lnTo>
                <a:lnTo>
                  <a:pt x="217" y="1008"/>
                </a:lnTo>
                <a:lnTo>
                  <a:pt x="237" y="936"/>
                </a:lnTo>
                <a:lnTo>
                  <a:pt x="257" y="863"/>
                </a:lnTo>
                <a:lnTo>
                  <a:pt x="290" y="791"/>
                </a:lnTo>
                <a:lnTo>
                  <a:pt x="356" y="646"/>
                </a:lnTo>
                <a:lnTo>
                  <a:pt x="442" y="501"/>
                </a:lnTo>
                <a:lnTo>
                  <a:pt x="534" y="362"/>
                </a:lnTo>
                <a:lnTo>
                  <a:pt x="633" y="230"/>
                </a:lnTo>
                <a:lnTo>
                  <a:pt x="738" y="112"/>
                </a:lnTo>
                <a:lnTo>
                  <a:pt x="850" y="0"/>
                </a:lnTo>
                <a:lnTo>
                  <a:pt x="850" y="0"/>
                </a:lnTo>
                <a:lnTo>
                  <a:pt x="850" y="0"/>
                </a:lnTo>
                <a:lnTo>
                  <a:pt x="850" y="0"/>
                </a:lnTo>
                <a:lnTo>
                  <a:pt x="732" y="99"/>
                </a:lnTo>
                <a:lnTo>
                  <a:pt x="619" y="204"/>
                </a:lnTo>
                <a:lnTo>
                  <a:pt x="514" y="316"/>
                </a:lnTo>
                <a:lnTo>
                  <a:pt x="409" y="435"/>
                </a:lnTo>
                <a:lnTo>
                  <a:pt x="316" y="554"/>
                </a:lnTo>
                <a:lnTo>
                  <a:pt x="231" y="679"/>
                </a:lnTo>
                <a:lnTo>
                  <a:pt x="158" y="811"/>
                </a:lnTo>
                <a:lnTo>
                  <a:pt x="92" y="949"/>
                </a:lnTo>
                <a:lnTo>
                  <a:pt x="92" y="949"/>
                </a:lnTo>
                <a:lnTo>
                  <a:pt x="53" y="1061"/>
                </a:lnTo>
                <a:lnTo>
                  <a:pt x="26" y="1147"/>
                </a:lnTo>
                <a:lnTo>
                  <a:pt x="13" y="1226"/>
                </a:lnTo>
                <a:lnTo>
                  <a:pt x="0" y="1345"/>
                </a:lnTo>
                <a:lnTo>
                  <a:pt x="0" y="1345"/>
                </a:lnTo>
                <a:lnTo>
                  <a:pt x="0" y="1384"/>
                </a:lnTo>
                <a:lnTo>
                  <a:pt x="0" y="1437"/>
                </a:lnTo>
                <a:lnTo>
                  <a:pt x="13" y="1562"/>
                </a:lnTo>
                <a:lnTo>
                  <a:pt x="39" y="1780"/>
                </a:lnTo>
                <a:lnTo>
                  <a:pt x="39" y="1780"/>
                </a:lnTo>
                <a:lnTo>
                  <a:pt x="66" y="1879"/>
                </a:lnTo>
                <a:lnTo>
                  <a:pt x="99" y="1978"/>
                </a:lnTo>
                <a:lnTo>
                  <a:pt x="99" y="1978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" name="Freeform 19"/>
          <p:cNvSpPr>
            <a:spLocks/>
          </p:cNvSpPr>
          <p:nvPr/>
        </p:nvSpPr>
        <p:spPr bwMode="auto">
          <a:xfrm>
            <a:off x="5241130" y="3398098"/>
            <a:ext cx="188913" cy="1066800"/>
          </a:xfrm>
          <a:custGeom>
            <a:avLst/>
            <a:gdLst>
              <a:gd name="T0" fmla="*/ 26 w 119"/>
              <a:gd name="T1" fmla="*/ 0 h 672"/>
              <a:gd name="T2" fmla="*/ 26 w 119"/>
              <a:gd name="T3" fmla="*/ 0 h 672"/>
              <a:gd name="T4" fmla="*/ 46 w 119"/>
              <a:gd name="T5" fmla="*/ 79 h 672"/>
              <a:gd name="T6" fmla="*/ 59 w 119"/>
              <a:gd name="T7" fmla="*/ 158 h 672"/>
              <a:gd name="T8" fmla="*/ 66 w 119"/>
              <a:gd name="T9" fmla="*/ 310 h 672"/>
              <a:gd name="T10" fmla="*/ 66 w 119"/>
              <a:gd name="T11" fmla="*/ 310 h 672"/>
              <a:gd name="T12" fmla="*/ 66 w 119"/>
              <a:gd name="T13" fmla="*/ 356 h 672"/>
              <a:gd name="T14" fmla="*/ 66 w 119"/>
              <a:gd name="T15" fmla="*/ 402 h 672"/>
              <a:gd name="T16" fmla="*/ 46 w 119"/>
              <a:gd name="T17" fmla="*/ 488 h 672"/>
              <a:gd name="T18" fmla="*/ 20 w 119"/>
              <a:gd name="T19" fmla="*/ 573 h 672"/>
              <a:gd name="T20" fmla="*/ 0 w 119"/>
              <a:gd name="T21" fmla="*/ 659 h 672"/>
              <a:gd name="T22" fmla="*/ 0 w 119"/>
              <a:gd name="T23" fmla="*/ 659 h 672"/>
              <a:gd name="T24" fmla="*/ 7 w 119"/>
              <a:gd name="T25" fmla="*/ 672 h 672"/>
              <a:gd name="T26" fmla="*/ 13 w 119"/>
              <a:gd name="T27" fmla="*/ 672 h 672"/>
              <a:gd name="T28" fmla="*/ 13 w 119"/>
              <a:gd name="T29" fmla="*/ 666 h 672"/>
              <a:gd name="T30" fmla="*/ 13 w 119"/>
              <a:gd name="T31" fmla="*/ 666 h 672"/>
              <a:gd name="T32" fmla="*/ 46 w 119"/>
              <a:gd name="T33" fmla="*/ 633 h 672"/>
              <a:gd name="T34" fmla="*/ 73 w 119"/>
              <a:gd name="T35" fmla="*/ 600 h 672"/>
              <a:gd name="T36" fmla="*/ 92 w 119"/>
              <a:gd name="T37" fmla="*/ 560 h 672"/>
              <a:gd name="T38" fmla="*/ 106 w 119"/>
              <a:gd name="T39" fmla="*/ 521 h 672"/>
              <a:gd name="T40" fmla="*/ 112 w 119"/>
              <a:gd name="T41" fmla="*/ 474 h 672"/>
              <a:gd name="T42" fmla="*/ 119 w 119"/>
              <a:gd name="T43" fmla="*/ 435 h 672"/>
              <a:gd name="T44" fmla="*/ 119 w 119"/>
              <a:gd name="T45" fmla="*/ 343 h 672"/>
              <a:gd name="T46" fmla="*/ 106 w 119"/>
              <a:gd name="T47" fmla="*/ 250 h 672"/>
              <a:gd name="T48" fmla="*/ 79 w 119"/>
              <a:gd name="T49" fmla="*/ 165 h 672"/>
              <a:gd name="T50" fmla="*/ 53 w 119"/>
              <a:gd name="T51" fmla="*/ 79 h 672"/>
              <a:gd name="T52" fmla="*/ 26 w 119"/>
              <a:gd name="T53" fmla="*/ 0 h 672"/>
              <a:gd name="T54" fmla="*/ 26 w 119"/>
              <a:gd name="T55" fmla="*/ 0 h 672"/>
              <a:gd name="T56" fmla="*/ 26 w 119"/>
              <a:gd name="T57" fmla="*/ 0 h 672"/>
              <a:gd name="T58" fmla="*/ 26 w 119"/>
              <a:gd name="T59" fmla="*/ 0 h 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19" h="672">
                <a:moveTo>
                  <a:pt x="26" y="0"/>
                </a:moveTo>
                <a:lnTo>
                  <a:pt x="26" y="0"/>
                </a:lnTo>
                <a:lnTo>
                  <a:pt x="46" y="79"/>
                </a:lnTo>
                <a:lnTo>
                  <a:pt x="59" y="158"/>
                </a:lnTo>
                <a:lnTo>
                  <a:pt x="66" y="310"/>
                </a:lnTo>
                <a:lnTo>
                  <a:pt x="66" y="310"/>
                </a:lnTo>
                <a:lnTo>
                  <a:pt x="66" y="356"/>
                </a:lnTo>
                <a:lnTo>
                  <a:pt x="66" y="402"/>
                </a:lnTo>
                <a:lnTo>
                  <a:pt x="46" y="488"/>
                </a:lnTo>
                <a:lnTo>
                  <a:pt x="20" y="573"/>
                </a:lnTo>
                <a:lnTo>
                  <a:pt x="0" y="659"/>
                </a:lnTo>
                <a:lnTo>
                  <a:pt x="0" y="659"/>
                </a:lnTo>
                <a:lnTo>
                  <a:pt x="7" y="672"/>
                </a:lnTo>
                <a:lnTo>
                  <a:pt x="13" y="672"/>
                </a:lnTo>
                <a:lnTo>
                  <a:pt x="13" y="666"/>
                </a:lnTo>
                <a:lnTo>
                  <a:pt x="13" y="666"/>
                </a:lnTo>
                <a:lnTo>
                  <a:pt x="46" y="633"/>
                </a:lnTo>
                <a:lnTo>
                  <a:pt x="73" y="600"/>
                </a:lnTo>
                <a:lnTo>
                  <a:pt x="92" y="560"/>
                </a:lnTo>
                <a:lnTo>
                  <a:pt x="106" y="521"/>
                </a:lnTo>
                <a:lnTo>
                  <a:pt x="112" y="474"/>
                </a:lnTo>
                <a:lnTo>
                  <a:pt x="119" y="435"/>
                </a:lnTo>
                <a:lnTo>
                  <a:pt x="119" y="343"/>
                </a:lnTo>
                <a:lnTo>
                  <a:pt x="106" y="250"/>
                </a:lnTo>
                <a:lnTo>
                  <a:pt x="79" y="165"/>
                </a:lnTo>
                <a:lnTo>
                  <a:pt x="53" y="79"/>
                </a:lnTo>
                <a:lnTo>
                  <a:pt x="26" y="0"/>
                </a:lnTo>
                <a:lnTo>
                  <a:pt x="26" y="0"/>
                </a:lnTo>
                <a:lnTo>
                  <a:pt x="26" y="0"/>
                </a:lnTo>
                <a:lnTo>
                  <a:pt x="26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Freeform 20"/>
          <p:cNvSpPr>
            <a:spLocks/>
          </p:cNvSpPr>
          <p:nvPr/>
        </p:nvSpPr>
        <p:spPr bwMode="auto">
          <a:xfrm>
            <a:off x="5377655" y="3136160"/>
            <a:ext cx="292100" cy="701675"/>
          </a:xfrm>
          <a:custGeom>
            <a:avLst/>
            <a:gdLst>
              <a:gd name="T0" fmla="*/ 184 w 184"/>
              <a:gd name="T1" fmla="*/ 0 h 442"/>
              <a:gd name="T2" fmla="*/ 184 w 184"/>
              <a:gd name="T3" fmla="*/ 0 h 442"/>
              <a:gd name="T4" fmla="*/ 125 w 184"/>
              <a:gd name="T5" fmla="*/ 66 h 442"/>
              <a:gd name="T6" fmla="*/ 85 w 184"/>
              <a:gd name="T7" fmla="*/ 112 h 442"/>
              <a:gd name="T8" fmla="*/ 53 w 184"/>
              <a:gd name="T9" fmla="*/ 165 h 442"/>
              <a:gd name="T10" fmla="*/ 26 w 184"/>
              <a:gd name="T11" fmla="*/ 224 h 442"/>
              <a:gd name="T12" fmla="*/ 6 w 184"/>
              <a:gd name="T13" fmla="*/ 290 h 442"/>
              <a:gd name="T14" fmla="*/ 0 w 184"/>
              <a:gd name="T15" fmla="*/ 363 h 442"/>
              <a:gd name="T16" fmla="*/ 0 w 184"/>
              <a:gd name="T17" fmla="*/ 395 h 442"/>
              <a:gd name="T18" fmla="*/ 6 w 184"/>
              <a:gd name="T19" fmla="*/ 442 h 442"/>
              <a:gd name="T20" fmla="*/ 6 w 184"/>
              <a:gd name="T21" fmla="*/ 442 h 442"/>
              <a:gd name="T22" fmla="*/ 13 w 184"/>
              <a:gd name="T23" fmla="*/ 442 h 442"/>
              <a:gd name="T24" fmla="*/ 13 w 184"/>
              <a:gd name="T25" fmla="*/ 435 h 442"/>
              <a:gd name="T26" fmla="*/ 13 w 184"/>
              <a:gd name="T27" fmla="*/ 435 h 442"/>
              <a:gd name="T28" fmla="*/ 20 w 184"/>
              <a:gd name="T29" fmla="*/ 382 h 442"/>
              <a:gd name="T30" fmla="*/ 26 w 184"/>
              <a:gd name="T31" fmla="*/ 323 h 442"/>
              <a:gd name="T32" fmla="*/ 46 w 184"/>
              <a:gd name="T33" fmla="*/ 264 h 442"/>
              <a:gd name="T34" fmla="*/ 59 w 184"/>
              <a:gd name="T35" fmla="*/ 211 h 442"/>
              <a:gd name="T36" fmla="*/ 85 w 184"/>
              <a:gd name="T37" fmla="*/ 152 h 442"/>
              <a:gd name="T38" fmla="*/ 112 w 184"/>
              <a:gd name="T39" fmla="*/ 99 h 442"/>
              <a:gd name="T40" fmla="*/ 145 w 184"/>
              <a:gd name="T41" fmla="*/ 46 h 442"/>
              <a:gd name="T42" fmla="*/ 184 w 184"/>
              <a:gd name="T43" fmla="*/ 0 h 442"/>
              <a:gd name="T44" fmla="*/ 184 w 184"/>
              <a:gd name="T45" fmla="*/ 0 h 442"/>
              <a:gd name="T46" fmla="*/ 184 w 184"/>
              <a:gd name="T47" fmla="*/ 0 h 442"/>
              <a:gd name="T48" fmla="*/ 184 w 184"/>
              <a:gd name="T49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4" h="442">
                <a:moveTo>
                  <a:pt x="184" y="0"/>
                </a:moveTo>
                <a:lnTo>
                  <a:pt x="184" y="0"/>
                </a:lnTo>
                <a:lnTo>
                  <a:pt x="125" y="66"/>
                </a:lnTo>
                <a:lnTo>
                  <a:pt x="85" y="112"/>
                </a:lnTo>
                <a:lnTo>
                  <a:pt x="53" y="165"/>
                </a:lnTo>
                <a:lnTo>
                  <a:pt x="26" y="224"/>
                </a:lnTo>
                <a:lnTo>
                  <a:pt x="6" y="290"/>
                </a:lnTo>
                <a:lnTo>
                  <a:pt x="0" y="363"/>
                </a:lnTo>
                <a:lnTo>
                  <a:pt x="0" y="395"/>
                </a:lnTo>
                <a:lnTo>
                  <a:pt x="6" y="442"/>
                </a:lnTo>
                <a:lnTo>
                  <a:pt x="6" y="442"/>
                </a:lnTo>
                <a:lnTo>
                  <a:pt x="13" y="442"/>
                </a:lnTo>
                <a:lnTo>
                  <a:pt x="13" y="435"/>
                </a:lnTo>
                <a:lnTo>
                  <a:pt x="13" y="435"/>
                </a:lnTo>
                <a:lnTo>
                  <a:pt x="20" y="382"/>
                </a:lnTo>
                <a:lnTo>
                  <a:pt x="26" y="323"/>
                </a:lnTo>
                <a:lnTo>
                  <a:pt x="46" y="264"/>
                </a:lnTo>
                <a:lnTo>
                  <a:pt x="59" y="211"/>
                </a:lnTo>
                <a:lnTo>
                  <a:pt x="85" y="152"/>
                </a:lnTo>
                <a:lnTo>
                  <a:pt x="112" y="99"/>
                </a:lnTo>
                <a:lnTo>
                  <a:pt x="145" y="46"/>
                </a:lnTo>
                <a:lnTo>
                  <a:pt x="184" y="0"/>
                </a:lnTo>
                <a:lnTo>
                  <a:pt x="184" y="0"/>
                </a:lnTo>
                <a:lnTo>
                  <a:pt x="184" y="0"/>
                </a:lnTo>
                <a:lnTo>
                  <a:pt x="184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Freeform 21"/>
          <p:cNvSpPr>
            <a:spLocks/>
          </p:cNvSpPr>
          <p:nvPr/>
        </p:nvSpPr>
        <p:spPr bwMode="auto">
          <a:xfrm>
            <a:off x="4926805" y="2580535"/>
            <a:ext cx="42863" cy="628650"/>
          </a:xfrm>
          <a:custGeom>
            <a:avLst/>
            <a:gdLst>
              <a:gd name="T0" fmla="*/ 0 w 27"/>
              <a:gd name="T1" fmla="*/ 7 h 396"/>
              <a:gd name="T2" fmla="*/ 0 w 27"/>
              <a:gd name="T3" fmla="*/ 7 h 396"/>
              <a:gd name="T4" fmla="*/ 0 w 27"/>
              <a:gd name="T5" fmla="*/ 53 h 396"/>
              <a:gd name="T6" fmla="*/ 0 w 27"/>
              <a:gd name="T7" fmla="*/ 106 h 396"/>
              <a:gd name="T8" fmla="*/ 7 w 27"/>
              <a:gd name="T9" fmla="*/ 205 h 396"/>
              <a:gd name="T10" fmla="*/ 7 w 27"/>
              <a:gd name="T11" fmla="*/ 205 h 396"/>
              <a:gd name="T12" fmla="*/ 14 w 27"/>
              <a:gd name="T13" fmla="*/ 396 h 396"/>
              <a:gd name="T14" fmla="*/ 14 w 27"/>
              <a:gd name="T15" fmla="*/ 396 h 396"/>
              <a:gd name="T16" fmla="*/ 14 w 27"/>
              <a:gd name="T17" fmla="*/ 396 h 396"/>
              <a:gd name="T18" fmla="*/ 20 w 27"/>
              <a:gd name="T19" fmla="*/ 396 h 396"/>
              <a:gd name="T20" fmla="*/ 20 w 27"/>
              <a:gd name="T21" fmla="*/ 396 h 396"/>
              <a:gd name="T22" fmla="*/ 27 w 27"/>
              <a:gd name="T23" fmla="*/ 356 h 396"/>
              <a:gd name="T24" fmla="*/ 27 w 27"/>
              <a:gd name="T25" fmla="*/ 310 h 396"/>
              <a:gd name="T26" fmla="*/ 20 w 27"/>
              <a:gd name="T27" fmla="*/ 225 h 396"/>
              <a:gd name="T28" fmla="*/ 20 w 27"/>
              <a:gd name="T29" fmla="*/ 225 h 396"/>
              <a:gd name="T30" fmla="*/ 0 w 27"/>
              <a:gd name="T31" fmla="*/ 7 h 396"/>
              <a:gd name="T32" fmla="*/ 0 w 27"/>
              <a:gd name="T33" fmla="*/ 7 h 396"/>
              <a:gd name="T34" fmla="*/ 0 w 27"/>
              <a:gd name="T35" fmla="*/ 0 h 396"/>
              <a:gd name="T36" fmla="*/ 0 w 27"/>
              <a:gd name="T37" fmla="*/ 7 h 396"/>
              <a:gd name="T38" fmla="*/ 0 w 27"/>
              <a:gd name="T39" fmla="*/ 7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7" h="396">
                <a:moveTo>
                  <a:pt x="0" y="7"/>
                </a:moveTo>
                <a:lnTo>
                  <a:pt x="0" y="7"/>
                </a:lnTo>
                <a:lnTo>
                  <a:pt x="0" y="53"/>
                </a:lnTo>
                <a:lnTo>
                  <a:pt x="0" y="106"/>
                </a:lnTo>
                <a:lnTo>
                  <a:pt x="7" y="205"/>
                </a:lnTo>
                <a:lnTo>
                  <a:pt x="7" y="205"/>
                </a:lnTo>
                <a:lnTo>
                  <a:pt x="14" y="396"/>
                </a:lnTo>
                <a:lnTo>
                  <a:pt x="14" y="396"/>
                </a:lnTo>
                <a:lnTo>
                  <a:pt x="14" y="396"/>
                </a:lnTo>
                <a:lnTo>
                  <a:pt x="20" y="396"/>
                </a:lnTo>
                <a:lnTo>
                  <a:pt x="20" y="396"/>
                </a:lnTo>
                <a:lnTo>
                  <a:pt x="27" y="356"/>
                </a:lnTo>
                <a:lnTo>
                  <a:pt x="27" y="310"/>
                </a:lnTo>
                <a:lnTo>
                  <a:pt x="20" y="225"/>
                </a:lnTo>
                <a:lnTo>
                  <a:pt x="20" y="225"/>
                </a:lnTo>
                <a:lnTo>
                  <a:pt x="0" y="7"/>
                </a:lnTo>
                <a:lnTo>
                  <a:pt x="0" y="7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Freeform 22"/>
          <p:cNvSpPr>
            <a:spLocks/>
          </p:cNvSpPr>
          <p:nvPr/>
        </p:nvSpPr>
        <p:spPr bwMode="auto">
          <a:xfrm>
            <a:off x="3755230" y="2748810"/>
            <a:ext cx="157163" cy="722313"/>
          </a:xfrm>
          <a:custGeom>
            <a:avLst/>
            <a:gdLst>
              <a:gd name="T0" fmla="*/ 92 w 99"/>
              <a:gd name="T1" fmla="*/ 0 h 455"/>
              <a:gd name="T2" fmla="*/ 92 w 99"/>
              <a:gd name="T3" fmla="*/ 0 h 455"/>
              <a:gd name="T4" fmla="*/ 66 w 99"/>
              <a:gd name="T5" fmla="*/ 46 h 455"/>
              <a:gd name="T6" fmla="*/ 40 w 99"/>
              <a:gd name="T7" fmla="*/ 99 h 455"/>
              <a:gd name="T8" fmla="*/ 27 w 99"/>
              <a:gd name="T9" fmla="*/ 152 h 455"/>
              <a:gd name="T10" fmla="*/ 13 w 99"/>
              <a:gd name="T11" fmla="*/ 211 h 455"/>
              <a:gd name="T12" fmla="*/ 7 w 99"/>
              <a:gd name="T13" fmla="*/ 270 h 455"/>
              <a:gd name="T14" fmla="*/ 0 w 99"/>
              <a:gd name="T15" fmla="*/ 336 h 455"/>
              <a:gd name="T16" fmla="*/ 7 w 99"/>
              <a:gd name="T17" fmla="*/ 455 h 455"/>
              <a:gd name="T18" fmla="*/ 7 w 99"/>
              <a:gd name="T19" fmla="*/ 455 h 455"/>
              <a:gd name="T20" fmla="*/ 7 w 99"/>
              <a:gd name="T21" fmla="*/ 455 h 455"/>
              <a:gd name="T22" fmla="*/ 13 w 99"/>
              <a:gd name="T23" fmla="*/ 455 h 455"/>
              <a:gd name="T24" fmla="*/ 13 w 99"/>
              <a:gd name="T25" fmla="*/ 455 h 455"/>
              <a:gd name="T26" fmla="*/ 13 w 99"/>
              <a:gd name="T27" fmla="*/ 336 h 455"/>
              <a:gd name="T28" fmla="*/ 27 w 99"/>
              <a:gd name="T29" fmla="*/ 224 h 455"/>
              <a:gd name="T30" fmla="*/ 33 w 99"/>
              <a:gd name="T31" fmla="*/ 171 h 455"/>
              <a:gd name="T32" fmla="*/ 46 w 99"/>
              <a:gd name="T33" fmla="*/ 112 h 455"/>
              <a:gd name="T34" fmla="*/ 66 w 99"/>
              <a:gd name="T35" fmla="*/ 59 h 455"/>
              <a:gd name="T36" fmla="*/ 99 w 99"/>
              <a:gd name="T37" fmla="*/ 6 h 455"/>
              <a:gd name="T38" fmla="*/ 99 w 99"/>
              <a:gd name="T39" fmla="*/ 6 h 455"/>
              <a:gd name="T40" fmla="*/ 92 w 99"/>
              <a:gd name="T41" fmla="*/ 0 h 455"/>
              <a:gd name="T42" fmla="*/ 92 w 99"/>
              <a:gd name="T43" fmla="*/ 0 h 4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99" h="455">
                <a:moveTo>
                  <a:pt x="92" y="0"/>
                </a:moveTo>
                <a:lnTo>
                  <a:pt x="92" y="0"/>
                </a:lnTo>
                <a:lnTo>
                  <a:pt x="66" y="46"/>
                </a:lnTo>
                <a:lnTo>
                  <a:pt x="40" y="99"/>
                </a:lnTo>
                <a:lnTo>
                  <a:pt x="27" y="152"/>
                </a:lnTo>
                <a:lnTo>
                  <a:pt x="13" y="211"/>
                </a:lnTo>
                <a:lnTo>
                  <a:pt x="7" y="270"/>
                </a:lnTo>
                <a:lnTo>
                  <a:pt x="0" y="336"/>
                </a:lnTo>
                <a:lnTo>
                  <a:pt x="7" y="455"/>
                </a:lnTo>
                <a:lnTo>
                  <a:pt x="7" y="455"/>
                </a:lnTo>
                <a:lnTo>
                  <a:pt x="7" y="455"/>
                </a:lnTo>
                <a:lnTo>
                  <a:pt x="13" y="455"/>
                </a:lnTo>
                <a:lnTo>
                  <a:pt x="13" y="455"/>
                </a:lnTo>
                <a:lnTo>
                  <a:pt x="13" y="336"/>
                </a:lnTo>
                <a:lnTo>
                  <a:pt x="27" y="224"/>
                </a:lnTo>
                <a:lnTo>
                  <a:pt x="33" y="171"/>
                </a:lnTo>
                <a:lnTo>
                  <a:pt x="46" y="112"/>
                </a:lnTo>
                <a:lnTo>
                  <a:pt x="66" y="59"/>
                </a:lnTo>
                <a:lnTo>
                  <a:pt x="99" y="6"/>
                </a:lnTo>
                <a:lnTo>
                  <a:pt x="99" y="6"/>
                </a:lnTo>
                <a:lnTo>
                  <a:pt x="92" y="0"/>
                </a:lnTo>
                <a:lnTo>
                  <a:pt x="92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Freeform 23"/>
          <p:cNvSpPr>
            <a:spLocks/>
          </p:cNvSpPr>
          <p:nvPr/>
        </p:nvSpPr>
        <p:spPr bwMode="auto">
          <a:xfrm>
            <a:off x="3064667" y="4047385"/>
            <a:ext cx="1266825" cy="469900"/>
          </a:xfrm>
          <a:custGeom>
            <a:avLst/>
            <a:gdLst>
              <a:gd name="T0" fmla="*/ 7 w 798"/>
              <a:gd name="T1" fmla="*/ 19 h 296"/>
              <a:gd name="T2" fmla="*/ 7 w 798"/>
              <a:gd name="T3" fmla="*/ 19 h 296"/>
              <a:gd name="T4" fmla="*/ 211 w 798"/>
              <a:gd name="T5" fmla="*/ 39 h 296"/>
              <a:gd name="T6" fmla="*/ 310 w 798"/>
              <a:gd name="T7" fmla="*/ 52 h 296"/>
              <a:gd name="T8" fmla="*/ 409 w 798"/>
              <a:gd name="T9" fmla="*/ 72 h 296"/>
              <a:gd name="T10" fmla="*/ 409 w 798"/>
              <a:gd name="T11" fmla="*/ 72 h 296"/>
              <a:gd name="T12" fmla="*/ 468 w 798"/>
              <a:gd name="T13" fmla="*/ 92 h 296"/>
              <a:gd name="T14" fmla="*/ 527 w 798"/>
              <a:gd name="T15" fmla="*/ 118 h 296"/>
              <a:gd name="T16" fmla="*/ 580 w 798"/>
              <a:gd name="T17" fmla="*/ 145 h 296"/>
              <a:gd name="T18" fmla="*/ 633 w 798"/>
              <a:gd name="T19" fmla="*/ 178 h 296"/>
              <a:gd name="T20" fmla="*/ 719 w 798"/>
              <a:gd name="T21" fmla="*/ 237 h 296"/>
              <a:gd name="T22" fmla="*/ 784 w 798"/>
              <a:gd name="T23" fmla="*/ 290 h 296"/>
              <a:gd name="T24" fmla="*/ 784 w 798"/>
              <a:gd name="T25" fmla="*/ 290 h 296"/>
              <a:gd name="T26" fmla="*/ 791 w 798"/>
              <a:gd name="T27" fmla="*/ 296 h 296"/>
              <a:gd name="T28" fmla="*/ 798 w 798"/>
              <a:gd name="T29" fmla="*/ 290 h 296"/>
              <a:gd name="T30" fmla="*/ 798 w 798"/>
              <a:gd name="T31" fmla="*/ 290 h 296"/>
              <a:gd name="T32" fmla="*/ 798 w 798"/>
              <a:gd name="T33" fmla="*/ 283 h 296"/>
              <a:gd name="T34" fmla="*/ 798 w 798"/>
              <a:gd name="T35" fmla="*/ 283 h 296"/>
              <a:gd name="T36" fmla="*/ 778 w 798"/>
              <a:gd name="T37" fmla="*/ 237 h 296"/>
              <a:gd name="T38" fmla="*/ 745 w 798"/>
              <a:gd name="T39" fmla="*/ 204 h 296"/>
              <a:gd name="T40" fmla="*/ 712 w 798"/>
              <a:gd name="T41" fmla="*/ 164 h 296"/>
              <a:gd name="T42" fmla="*/ 666 w 798"/>
              <a:gd name="T43" fmla="*/ 138 h 296"/>
              <a:gd name="T44" fmla="*/ 620 w 798"/>
              <a:gd name="T45" fmla="*/ 112 h 296"/>
              <a:gd name="T46" fmla="*/ 567 w 798"/>
              <a:gd name="T47" fmla="*/ 85 h 296"/>
              <a:gd name="T48" fmla="*/ 462 w 798"/>
              <a:gd name="T49" fmla="*/ 46 h 296"/>
              <a:gd name="T50" fmla="*/ 343 w 798"/>
              <a:gd name="T51" fmla="*/ 19 h 296"/>
              <a:gd name="T52" fmla="*/ 224 w 798"/>
              <a:gd name="T53" fmla="*/ 6 h 296"/>
              <a:gd name="T54" fmla="*/ 112 w 798"/>
              <a:gd name="T55" fmla="*/ 0 h 296"/>
              <a:gd name="T56" fmla="*/ 7 w 798"/>
              <a:gd name="T57" fmla="*/ 6 h 296"/>
              <a:gd name="T58" fmla="*/ 7 w 798"/>
              <a:gd name="T59" fmla="*/ 6 h 296"/>
              <a:gd name="T60" fmla="*/ 0 w 798"/>
              <a:gd name="T61" fmla="*/ 13 h 296"/>
              <a:gd name="T62" fmla="*/ 0 w 798"/>
              <a:gd name="T63" fmla="*/ 13 h 296"/>
              <a:gd name="T64" fmla="*/ 7 w 798"/>
              <a:gd name="T65" fmla="*/ 19 h 296"/>
              <a:gd name="T66" fmla="*/ 7 w 798"/>
              <a:gd name="T67" fmla="*/ 19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98" h="296">
                <a:moveTo>
                  <a:pt x="7" y="19"/>
                </a:moveTo>
                <a:lnTo>
                  <a:pt x="7" y="19"/>
                </a:lnTo>
                <a:lnTo>
                  <a:pt x="211" y="39"/>
                </a:lnTo>
                <a:lnTo>
                  <a:pt x="310" y="52"/>
                </a:lnTo>
                <a:lnTo>
                  <a:pt x="409" y="72"/>
                </a:lnTo>
                <a:lnTo>
                  <a:pt x="409" y="72"/>
                </a:lnTo>
                <a:lnTo>
                  <a:pt x="468" y="92"/>
                </a:lnTo>
                <a:lnTo>
                  <a:pt x="527" y="118"/>
                </a:lnTo>
                <a:lnTo>
                  <a:pt x="580" y="145"/>
                </a:lnTo>
                <a:lnTo>
                  <a:pt x="633" y="178"/>
                </a:lnTo>
                <a:lnTo>
                  <a:pt x="719" y="237"/>
                </a:lnTo>
                <a:lnTo>
                  <a:pt x="784" y="290"/>
                </a:lnTo>
                <a:lnTo>
                  <a:pt x="784" y="290"/>
                </a:lnTo>
                <a:lnTo>
                  <a:pt x="791" y="296"/>
                </a:lnTo>
                <a:lnTo>
                  <a:pt x="798" y="290"/>
                </a:lnTo>
                <a:lnTo>
                  <a:pt x="798" y="290"/>
                </a:lnTo>
                <a:lnTo>
                  <a:pt x="798" y="283"/>
                </a:lnTo>
                <a:lnTo>
                  <a:pt x="798" y="283"/>
                </a:lnTo>
                <a:lnTo>
                  <a:pt x="778" y="237"/>
                </a:lnTo>
                <a:lnTo>
                  <a:pt x="745" y="204"/>
                </a:lnTo>
                <a:lnTo>
                  <a:pt x="712" y="164"/>
                </a:lnTo>
                <a:lnTo>
                  <a:pt x="666" y="138"/>
                </a:lnTo>
                <a:lnTo>
                  <a:pt x="620" y="112"/>
                </a:lnTo>
                <a:lnTo>
                  <a:pt x="567" y="85"/>
                </a:lnTo>
                <a:lnTo>
                  <a:pt x="462" y="46"/>
                </a:lnTo>
                <a:lnTo>
                  <a:pt x="343" y="19"/>
                </a:lnTo>
                <a:lnTo>
                  <a:pt x="224" y="6"/>
                </a:lnTo>
                <a:lnTo>
                  <a:pt x="112" y="0"/>
                </a:lnTo>
                <a:lnTo>
                  <a:pt x="7" y="6"/>
                </a:lnTo>
                <a:lnTo>
                  <a:pt x="7" y="6"/>
                </a:lnTo>
                <a:lnTo>
                  <a:pt x="0" y="13"/>
                </a:lnTo>
                <a:lnTo>
                  <a:pt x="0" y="13"/>
                </a:lnTo>
                <a:lnTo>
                  <a:pt x="7" y="19"/>
                </a:lnTo>
                <a:lnTo>
                  <a:pt x="7" y="19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" name="Freeform 24"/>
          <p:cNvSpPr>
            <a:spLocks/>
          </p:cNvSpPr>
          <p:nvPr/>
        </p:nvSpPr>
        <p:spPr bwMode="auto">
          <a:xfrm>
            <a:off x="3158330" y="3826723"/>
            <a:ext cx="261938" cy="250825"/>
          </a:xfrm>
          <a:custGeom>
            <a:avLst/>
            <a:gdLst>
              <a:gd name="T0" fmla="*/ 0 w 165"/>
              <a:gd name="T1" fmla="*/ 0 h 158"/>
              <a:gd name="T2" fmla="*/ 0 w 165"/>
              <a:gd name="T3" fmla="*/ 0 h 158"/>
              <a:gd name="T4" fmla="*/ 66 w 165"/>
              <a:gd name="T5" fmla="*/ 86 h 158"/>
              <a:gd name="T6" fmla="*/ 66 w 165"/>
              <a:gd name="T7" fmla="*/ 86 h 158"/>
              <a:gd name="T8" fmla="*/ 106 w 165"/>
              <a:gd name="T9" fmla="*/ 125 h 158"/>
              <a:gd name="T10" fmla="*/ 126 w 165"/>
              <a:gd name="T11" fmla="*/ 145 h 158"/>
              <a:gd name="T12" fmla="*/ 152 w 165"/>
              <a:gd name="T13" fmla="*/ 158 h 158"/>
              <a:gd name="T14" fmla="*/ 152 w 165"/>
              <a:gd name="T15" fmla="*/ 158 h 158"/>
              <a:gd name="T16" fmla="*/ 165 w 165"/>
              <a:gd name="T17" fmla="*/ 158 h 158"/>
              <a:gd name="T18" fmla="*/ 165 w 165"/>
              <a:gd name="T19" fmla="*/ 152 h 158"/>
              <a:gd name="T20" fmla="*/ 165 w 165"/>
              <a:gd name="T21" fmla="*/ 145 h 158"/>
              <a:gd name="T22" fmla="*/ 165 w 165"/>
              <a:gd name="T23" fmla="*/ 145 h 158"/>
              <a:gd name="T24" fmla="*/ 126 w 165"/>
              <a:gd name="T25" fmla="*/ 119 h 158"/>
              <a:gd name="T26" fmla="*/ 86 w 165"/>
              <a:gd name="T27" fmla="*/ 86 h 158"/>
              <a:gd name="T28" fmla="*/ 86 w 165"/>
              <a:gd name="T29" fmla="*/ 86 h 158"/>
              <a:gd name="T30" fmla="*/ 40 w 165"/>
              <a:gd name="T31" fmla="*/ 40 h 158"/>
              <a:gd name="T32" fmla="*/ 0 w 165"/>
              <a:gd name="T33" fmla="*/ 0 h 158"/>
              <a:gd name="T34" fmla="*/ 0 w 165"/>
              <a:gd name="T35" fmla="*/ 0 h 158"/>
              <a:gd name="T36" fmla="*/ 0 w 165"/>
              <a:gd name="T37" fmla="*/ 0 h 158"/>
              <a:gd name="T38" fmla="*/ 0 w 165"/>
              <a:gd name="T39" fmla="*/ 0 h 158"/>
              <a:gd name="T40" fmla="*/ 0 w 165"/>
              <a:gd name="T41" fmla="*/ 0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65" h="158">
                <a:moveTo>
                  <a:pt x="0" y="0"/>
                </a:moveTo>
                <a:lnTo>
                  <a:pt x="0" y="0"/>
                </a:lnTo>
                <a:lnTo>
                  <a:pt x="66" y="86"/>
                </a:lnTo>
                <a:lnTo>
                  <a:pt x="66" y="86"/>
                </a:lnTo>
                <a:lnTo>
                  <a:pt x="106" y="125"/>
                </a:lnTo>
                <a:lnTo>
                  <a:pt x="126" y="145"/>
                </a:lnTo>
                <a:lnTo>
                  <a:pt x="152" y="158"/>
                </a:lnTo>
                <a:lnTo>
                  <a:pt x="152" y="158"/>
                </a:lnTo>
                <a:lnTo>
                  <a:pt x="165" y="158"/>
                </a:lnTo>
                <a:lnTo>
                  <a:pt x="165" y="152"/>
                </a:lnTo>
                <a:lnTo>
                  <a:pt x="165" y="145"/>
                </a:lnTo>
                <a:lnTo>
                  <a:pt x="165" y="145"/>
                </a:lnTo>
                <a:lnTo>
                  <a:pt x="126" y="119"/>
                </a:lnTo>
                <a:lnTo>
                  <a:pt x="86" y="86"/>
                </a:lnTo>
                <a:lnTo>
                  <a:pt x="86" y="86"/>
                </a:lnTo>
                <a:lnTo>
                  <a:pt x="40" y="4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" name="Freeform 25"/>
          <p:cNvSpPr>
            <a:spLocks/>
          </p:cNvSpPr>
          <p:nvPr/>
        </p:nvSpPr>
        <p:spPr bwMode="auto">
          <a:xfrm>
            <a:off x="5817392" y="3063135"/>
            <a:ext cx="187325" cy="649288"/>
          </a:xfrm>
          <a:custGeom>
            <a:avLst/>
            <a:gdLst>
              <a:gd name="T0" fmla="*/ 105 w 118"/>
              <a:gd name="T1" fmla="*/ 0 h 409"/>
              <a:gd name="T2" fmla="*/ 105 w 118"/>
              <a:gd name="T3" fmla="*/ 0 h 409"/>
              <a:gd name="T4" fmla="*/ 112 w 118"/>
              <a:gd name="T5" fmla="*/ 59 h 409"/>
              <a:gd name="T6" fmla="*/ 105 w 118"/>
              <a:gd name="T7" fmla="*/ 112 h 409"/>
              <a:gd name="T8" fmla="*/ 98 w 118"/>
              <a:gd name="T9" fmla="*/ 158 h 409"/>
              <a:gd name="T10" fmla="*/ 85 w 118"/>
              <a:gd name="T11" fmla="*/ 211 h 409"/>
              <a:gd name="T12" fmla="*/ 52 w 118"/>
              <a:gd name="T13" fmla="*/ 310 h 409"/>
              <a:gd name="T14" fmla="*/ 0 w 118"/>
              <a:gd name="T15" fmla="*/ 409 h 409"/>
              <a:gd name="T16" fmla="*/ 0 w 118"/>
              <a:gd name="T17" fmla="*/ 409 h 409"/>
              <a:gd name="T18" fmla="*/ 0 w 118"/>
              <a:gd name="T19" fmla="*/ 409 h 409"/>
              <a:gd name="T20" fmla="*/ 6 w 118"/>
              <a:gd name="T21" fmla="*/ 409 h 409"/>
              <a:gd name="T22" fmla="*/ 6 w 118"/>
              <a:gd name="T23" fmla="*/ 409 h 409"/>
              <a:gd name="T24" fmla="*/ 39 w 118"/>
              <a:gd name="T25" fmla="*/ 369 h 409"/>
              <a:gd name="T26" fmla="*/ 66 w 118"/>
              <a:gd name="T27" fmla="*/ 323 h 409"/>
              <a:gd name="T28" fmla="*/ 92 w 118"/>
              <a:gd name="T29" fmla="*/ 270 h 409"/>
              <a:gd name="T30" fmla="*/ 105 w 118"/>
              <a:gd name="T31" fmla="*/ 217 h 409"/>
              <a:gd name="T32" fmla="*/ 112 w 118"/>
              <a:gd name="T33" fmla="*/ 165 h 409"/>
              <a:gd name="T34" fmla="*/ 118 w 118"/>
              <a:gd name="T35" fmla="*/ 105 h 409"/>
              <a:gd name="T36" fmla="*/ 112 w 118"/>
              <a:gd name="T37" fmla="*/ 52 h 409"/>
              <a:gd name="T38" fmla="*/ 112 w 118"/>
              <a:gd name="T39" fmla="*/ 0 h 409"/>
              <a:gd name="T40" fmla="*/ 112 w 118"/>
              <a:gd name="T41" fmla="*/ 0 h 409"/>
              <a:gd name="T42" fmla="*/ 105 w 118"/>
              <a:gd name="T43" fmla="*/ 0 h 409"/>
              <a:gd name="T44" fmla="*/ 105 w 118"/>
              <a:gd name="T45" fmla="*/ 0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18" h="409">
                <a:moveTo>
                  <a:pt x="105" y="0"/>
                </a:moveTo>
                <a:lnTo>
                  <a:pt x="105" y="0"/>
                </a:lnTo>
                <a:lnTo>
                  <a:pt x="112" y="59"/>
                </a:lnTo>
                <a:lnTo>
                  <a:pt x="105" y="112"/>
                </a:lnTo>
                <a:lnTo>
                  <a:pt x="98" y="158"/>
                </a:lnTo>
                <a:lnTo>
                  <a:pt x="85" y="211"/>
                </a:lnTo>
                <a:lnTo>
                  <a:pt x="52" y="310"/>
                </a:lnTo>
                <a:lnTo>
                  <a:pt x="0" y="409"/>
                </a:lnTo>
                <a:lnTo>
                  <a:pt x="0" y="409"/>
                </a:lnTo>
                <a:lnTo>
                  <a:pt x="0" y="409"/>
                </a:lnTo>
                <a:lnTo>
                  <a:pt x="6" y="409"/>
                </a:lnTo>
                <a:lnTo>
                  <a:pt x="6" y="409"/>
                </a:lnTo>
                <a:lnTo>
                  <a:pt x="39" y="369"/>
                </a:lnTo>
                <a:lnTo>
                  <a:pt x="66" y="323"/>
                </a:lnTo>
                <a:lnTo>
                  <a:pt x="92" y="270"/>
                </a:lnTo>
                <a:lnTo>
                  <a:pt x="105" y="217"/>
                </a:lnTo>
                <a:lnTo>
                  <a:pt x="112" y="165"/>
                </a:lnTo>
                <a:lnTo>
                  <a:pt x="118" y="105"/>
                </a:lnTo>
                <a:lnTo>
                  <a:pt x="112" y="52"/>
                </a:lnTo>
                <a:lnTo>
                  <a:pt x="112" y="0"/>
                </a:lnTo>
                <a:lnTo>
                  <a:pt x="112" y="0"/>
                </a:lnTo>
                <a:lnTo>
                  <a:pt x="105" y="0"/>
                </a:lnTo>
                <a:lnTo>
                  <a:pt x="10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" name="Freeform 26"/>
          <p:cNvSpPr>
            <a:spLocks/>
          </p:cNvSpPr>
          <p:nvPr/>
        </p:nvSpPr>
        <p:spPr bwMode="auto">
          <a:xfrm>
            <a:off x="4949030" y="3972773"/>
            <a:ext cx="1631950" cy="1068388"/>
          </a:xfrm>
          <a:custGeom>
            <a:avLst/>
            <a:gdLst>
              <a:gd name="T0" fmla="*/ 1028 w 1028"/>
              <a:gd name="T1" fmla="*/ 0 h 673"/>
              <a:gd name="T2" fmla="*/ 1028 w 1028"/>
              <a:gd name="T3" fmla="*/ 0 h 673"/>
              <a:gd name="T4" fmla="*/ 949 w 1028"/>
              <a:gd name="T5" fmla="*/ 40 h 673"/>
              <a:gd name="T6" fmla="*/ 870 w 1028"/>
              <a:gd name="T7" fmla="*/ 79 h 673"/>
              <a:gd name="T8" fmla="*/ 698 w 1028"/>
              <a:gd name="T9" fmla="*/ 145 h 673"/>
              <a:gd name="T10" fmla="*/ 533 w 1028"/>
              <a:gd name="T11" fmla="*/ 211 h 673"/>
              <a:gd name="T12" fmla="*/ 448 w 1028"/>
              <a:gd name="T13" fmla="*/ 251 h 673"/>
              <a:gd name="T14" fmla="*/ 369 w 1028"/>
              <a:gd name="T15" fmla="*/ 284 h 673"/>
              <a:gd name="T16" fmla="*/ 369 w 1028"/>
              <a:gd name="T17" fmla="*/ 284 h 673"/>
              <a:gd name="T18" fmla="*/ 250 w 1028"/>
              <a:gd name="T19" fmla="*/ 356 h 673"/>
              <a:gd name="T20" fmla="*/ 191 w 1028"/>
              <a:gd name="T21" fmla="*/ 396 h 673"/>
              <a:gd name="T22" fmla="*/ 131 w 1028"/>
              <a:gd name="T23" fmla="*/ 442 h 673"/>
              <a:gd name="T24" fmla="*/ 79 w 1028"/>
              <a:gd name="T25" fmla="*/ 488 h 673"/>
              <a:gd name="T26" fmla="*/ 39 w 1028"/>
              <a:gd name="T27" fmla="*/ 541 h 673"/>
              <a:gd name="T28" fmla="*/ 26 w 1028"/>
              <a:gd name="T29" fmla="*/ 574 h 673"/>
              <a:gd name="T30" fmla="*/ 13 w 1028"/>
              <a:gd name="T31" fmla="*/ 600 h 673"/>
              <a:gd name="T32" fmla="*/ 6 w 1028"/>
              <a:gd name="T33" fmla="*/ 633 h 673"/>
              <a:gd name="T34" fmla="*/ 0 w 1028"/>
              <a:gd name="T35" fmla="*/ 660 h 673"/>
              <a:gd name="T36" fmla="*/ 0 w 1028"/>
              <a:gd name="T37" fmla="*/ 660 h 673"/>
              <a:gd name="T38" fmla="*/ 6 w 1028"/>
              <a:gd name="T39" fmla="*/ 673 h 673"/>
              <a:gd name="T40" fmla="*/ 13 w 1028"/>
              <a:gd name="T41" fmla="*/ 673 h 673"/>
              <a:gd name="T42" fmla="*/ 19 w 1028"/>
              <a:gd name="T43" fmla="*/ 673 h 673"/>
              <a:gd name="T44" fmla="*/ 33 w 1028"/>
              <a:gd name="T45" fmla="*/ 673 h 673"/>
              <a:gd name="T46" fmla="*/ 33 w 1028"/>
              <a:gd name="T47" fmla="*/ 673 h 673"/>
              <a:gd name="T48" fmla="*/ 79 w 1028"/>
              <a:gd name="T49" fmla="*/ 620 h 673"/>
              <a:gd name="T50" fmla="*/ 118 w 1028"/>
              <a:gd name="T51" fmla="*/ 567 h 673"/>
              <a:gd name="T52" fmla="*/ 164 w 1028"/>
              <a:gd name="T53" fmla="*/ 515 h 673"/>
              <a:gd name="T54" fmla="*/ 204 w 1028"/>
              <a:gd name="T55" fmla="*/ 462 h 673"/>
              <a:gd name="T56" fmla="*/ 204 w 1028"/>
              <a:gd name="T57" fmla="*/ 462 h 673"/>
              <a:gd name="T58" fmla="*/ 263 w 1028"/>
              <a:gd name="T59" fmla="*/ 409 h 673"/>
              <a:gd name="T60" fmla="*/ 329 w 1028"/>
              <a:gd name="T61" fmla="*/ 370 h 673"/>
              <a:gd name="T62" fmla="*/ 402 w 1028"/>
              <a:gd name="T63" fmla="*/ 323 h 673"/>
              <a:gd name="T64" fmla="*/ 474 w 1028"/>
              <a:gd name="T65" fmla="*/ 290 h 673"/>
              <a:gd name="T66" fmla="*/ 474 w 1028"/>
              <a:gd name="T67" fmla="*/ 290 h 673"/>
              <a:gd name="T68" fmla="*/ 758 w 1028"/>
              <a:gd name="T69" fmla="*/ 152 h 673"/>
              <a:gd name="T70" fmla="*/ 896 w 1028"/>
              <a:gd name="T71" fmla="*/ 79 h 673"/>
              <a:gd name="T72" fmla="*/ 1028 w 1028"/>
              <a:gd name="T73" fmla="*/ 0 h 673"/>
              <a:gd name="T74" fmla="*/ 1028 w 1028"/>
              <a:gd name="T75" fmla="*/ 0 h 673"/>
              <a:gd name="T76" fmla="*/ 1028 w 1028"/>
              <a:gd name="T77" fmla="*/ 0 h 673"/>
              <a:gd name="T78" fmla="*/ 1028 w 1028"/>
              <a:gd name="T79" fmla="*/ 0 h 6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28" h="673">
                <a:moveTo>
                  <a:pt x="1028" y="0"/>
                </a:moveTo>
                <a:lnTo>
                  <a:pt x="1028" y="0"/>
                </a:lnTo>
                <a:lnTo>
                  <a:pt x="949" y="40"/>
                </a:lnTo>
                <a:lnTo>
                  <a:pt x="870" y="79"/>
                </a:lnTo>
                <a:lnTo>
                  <a:pt x="698" y="145"/>
                </a:lnTo>
                <a:lnTo>
                  <a:pt x="533" y="211"/>
                </a:lnTo>
                <a:lnTo>
                  <a:pt x="448" y="251"/>
                </a:lnTo>
                <a:lnTo>
                  <a:pt x="369" y="284"/>
                </a:lnTo>
                <a:lnTo>
                  <a:pt x="369" y="284"/>
                </a:lnTo>
                <a:lnTo>
                  <a:pt x="250" y="356"/>
                </a:lnTo>
                <a:lnTo>
                  <a:pt x="191" y="396"/>
                </a:lnTo>
                <a:lnTo>
                  <a:pt x="131" y="442"/>
                </a:lnTo>
                <a:lnTo>
                  <a:pt x="79" y="488"/>
                </a:lnTo>
                <a:lnTo>
                  <a:pt x="39" y="541"/>
                </a:lnTo>
                <a:lnTo>
                  <a:pt x="26" y="574"/>
                </a:lnTo>
                <a:lnTo>
                  <a:pt x="13" y="600"/>
                </a:lnTo>
                <a:lnTo>
                  <a:pt x="6" y="633"/>
                </a:lnTo>
                <a:lnTo>
                  <a:pt x="0" y="660"/>
                </a:lnTo>
                <a:lnTo>
                  <a:pt x="0" y="660"/>
                </a:lnTo>
                <a:lnTo>
                  <a:pt x="6" y="673"/>
                </a:lnTo>
                <a:lnTo>
                  <a:pt x="13" y="673"/>
                </a:lnTo>
                <a:lnTo>
                  <a:pt x="19" y="673"/>
                </a:lnTo>
                <a:lnTo>
                  <a:pt x="33" y="673"/>
                </a:lnTo>
                <a:lnTo>
                  <a:pt x="33" y="673"/>
                </a:lnTo>
                <a:lnTo>
                  <a:pt x="79" y="620"/>
                </a:lnTo>
                <a:lnTo>
                  <a:pt x="118" y="567"/>
                </a:lnTo>
                <a:lnTo>
                  <a:pt x="164" y="515"/>
                </a:lnTo>
                <a:lnTo>
                  <a:pt x="204" y="462"/>
                </a:lnTo>
                <a:lnTo>
                  <a:pt x="204" y="462"/>
                </a:lnTo>
                <a:lnTo>
                  <a:pt x="263" y="409"/>
                </a:lnTo>
                <a:lnTo>
                  <a:pt x="329" y="370"/>
                </a:lnTo>
                <a:lnTo>
                  <a:pt x="402" y="323"/>
                </a:lnTo>
                <a:lnTo>
                  <a:pt x="474" y="290"/>
                </a:lnTo>
                <a:lnTo>
                  <a:pt x="474" y="290"/>
                </a:lnTo>
                <a:lnTo>
                  <a:pt x="758" y="152"/>
                </a:lnTo>
                <a:lnTo>
                  <a:pt x="896" y="79"/>
                </a:lnTo>
                <a:lnTo>
                  <a:pt x="1028" y="0"/>
                </a:lnTo>
                <a:lnTo>
                  <a:pt x="1028" y="0"/>
                </a:lnTo>
                <a:lnTo>
                  <a:pt x="1028" y="0"/>
                </a:lnTo>
                <a:lnTo>
                  <a:pt x="1028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" name="Freeform 27"/>
          <p:cNvSpPr>
            <a:spLocks/>
          </p:cNvSpPr>
          <p:nvPr/>
        </p:nvSpPr>
        <p:spPr bwMode="auto">
          <a:xfrm>
            <a:off x="5995192" y="3847360"/>
            <a:ext cx="312738" cy="398463"/>
          </a:xfrm>
          <a:custGeom>
            <a:avLst/>
            <a:gdLst>
              <a:gd name="T0" fmla="*/ 191 w 197"/>
              <a:gd name="T1" fmla="*/ 0 h 251"/>
              <a:gd name="T2" fmla="*/ 191 w 197"/>
              <a:gd name="T3" fmla="*/ 0 h 251"/>
              <a:gd name="T4" fmla="*/ 112 w 197"/>
              <a:gd name="T5" fmla="*/ 126 h 251"/>
              <a:gd name="T6" fmla="*/ 112 w 197"/>
              <a:gd name="T7" fmla="*/ 126 h 251"/>
              <a:gd name="T8" fmla="*/ 85 w 197"/>
              <a:gd name="T9" fmla="*/ 158 h 251"/>
              <a:gd name="T10" fmla="*/ 59 w 197"/>
              <a:gd name="T11" fmla="*/ 185 h 251"/>
              <a:gd name="T12" fmla="*/ 0 w 197"/>
              <a:gd name="T13" fmla="*/ 244 h 251"/>
              <a:gd name="T14" fmla="*/ 0 w 197"/>
              <a:gd name="T15" fmla="*/ 244 h 251"/>
              <a:gd name="T16" fmla="*/ 0 w 197"/>
              <a:gd name="T17" fmla="*/ 244 h 251"/>
              <a:gd name="T18" fmla="*/ 6 w 197"/>
              <a:gd name="T19" fmla="*/ 251 h 251"/>
              <a:gd name="T20" fmla="*/ 6 w 197"/>
              <a:gd name="T21" fmla="*/ 251 h 251"/>
              <a:gd name="T22" fmla="*/ 39 w 197"/>
              <a:gd name="T23" fmla="*/ 231 h 251"/>
              <a:gd name="T24" fmla="*/ 72 w 197"/>
              <a:gd name="T25" fmla="*/ 205 h 251"/>
              <a:gd name="T26" fmla="*/ 99 w 197"/>
              <a:gd name="T27" fmla="*/ 172 h 251"/>
              <a:gd name="T28" fmla="*/ 125 w 197"/>
              <a:gd name="T29" fmla="*/ 139 h 251"/>
              <a:gd name="T30" fmla="*/ 164 w 197"/>
              <a:gd name="T31" fmla="*/ 73 h 251"/>
              <a:gd name="T32" fmla="*/ 197 w 197"/>
              <a:gd name="T33" fmla="*/ 7 h 251"/>
              <a:gd name="T34" fmla="*/ 197 w 197"/>
              <a:gd name="T35" fmla="*/ 7 h 251"/>
              <a:gd name="T36" fmla="*/ 191 w 197"/>
              <a:gd name="T37" fmla="*/ 0 h 251"/>
              <a:gd name="T38" fmla="*/ 191 w 197"/>
              <a:gd name="T39" fmla="*/ 0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97" h="251">
                <a:moveTo>
                  <a:pt x="191" y="0"/>
                </a:moveTo>
                <a:lnTo>
                  <a:pt x="191" y="0"/>
                </a:lnTo>
                <a:lnTo>
                  <a:pt x="112" y="126"/>
                </a:lnTo>
                <a:lnTo>
                  <a:pt x="112" y="126"/>
                </a:lnTo>
                <a:lnTo>
                  <a:pt x="85" y="158"/>
                </a:lnTo>
                <a:lnTo>
                  <a:pt x="59" y="185"/>
                </a:lnTo>
                <a:lnTo>
                  <a:pt x="0" y="244"/>
                </a:lnTo>
                <a:lnTo>
                  <a:pt x="0" y="244"/>
                </a:lnTo>
                <a:lnTo>
                  <a:pt x="0" y="244"/>
                </a:lnTo>
                <a:lnTo>
                  <a:pt x="6" y="251"/>
                </a:lnTo>
                <a:lnTo>
                  <a:pt x="6" y="251"/>
                </a:lnTo>
                <a:lnTo>
                  <a:pt x="39" y="231"/>
                </a:lnTo>
                <a:lnTo>
                  <a:pt x="72" y="205"/>
                </a:lnTo>
                <a:lnTo>
                  <a:pt x="99" y="172"/>
                </a:lnTo>
                <a:lnTo>
                  <a:pt x="125" y="139"/>
                </a:lnTo>
                <a:lnTo>
                  <a:pt x="164" y="73"/>
                </a:lnTo>
                <a:lnTo>
                  <a:pt x="197" y="7"/>
                </a:lnTo>
                <a:lnTo>
                  <a:pt x="197" y="7"/>
                </a:lnTo>
                <a:lnTo>
                  <a:pt x="191" y="0"/>
                </a:lnTo>
                <a:lnTo>
                  <a:pt x="191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3" name="Freeform 28"/>
          <p:cNvSpPr>
            <a:spLocks/>
          </p:cNvSpPr>
          <p:nvPr/>
        </p:nvSpPr>
        <p:spPr bwMode="auto">
          <a:xfrm>
            <a:off x="3148805" y="4129935"/>
            <a:ext cx="690563" cy="355600"/>
          </a:xfrm>
          <a:custGeom>
            <a:avLst/>
            <a:gdLst>
              <a:gd name="T0" fmla="*/ 6 w 435"/>
              <a:gd name="T1" fmla="*/ 224 h 224"/>
              <a:gd name="T2" fmla="*/ 6 w 435"/>
              <a:gd name="T3" fmla="*/ 224 h 224"/>
              <a:gd name="T4" fmla="*/ 46 w 435"/>
              <a:gd name="T5" fmla="*/ 172 h 224"/>
              <a:gd name="T6" fmla="*/ 92 w 435"/>
              <a:gd name="T7" fmla="*/ 126 h 224"/>
              <a:gd name="T8" fmla="*/ 145 w 435"/>
              <a:gd name="T9" fmla="*/ 93 h 224"/>
              <a:gd name="T10" fmla="*/ 191 w 435"/>
              <a:gd name="T11" fmla="*/ 60 h 224"/>
              <a:gd name="T12" fmla="*/ 191 w 435"/>
              <a:gd name="T13" fmla="*/ 60 h 224"/>
              <a:gd name="T14" fmla="*/ 231 w 435"/>
              <a:gd name="T15" fmla="*/ 53 h 224"/>
              <a:gd name="T16" fmla="*/ 270 w 435"/>
              <a:gd name="T17" fmla="*/ 40 h 224"/>
              <a:gd name="T18" fmla="*/ 349 w 435"/>
              <a:gd name="T19" fmla="*/ 27 h 224"/>
              <a:gd name="T20" fmla="*/ 349 w 435"/>
              <a:gd name="T21" fmla="*/ 27 h 224"/>
              <a:gd name="T22" fmla="*/ 376 w 435"/>
              <a:gd name="T23" fmla="*/ 27 h 224"/>
              <a:gd name="T24" fmla="*/ 389 w 435"/>
              <a:gd name="T25" fmla="*/ 27 h 224"/>
              <a:gd name="T26" fmla="*/ 409 w 435"/>
              <a:gd name="T27" fmla="*/ 27 h 224"/>
              <a:gd name="T28" fmla="*/ 428 w 435"/>
              <a:gd name="T29" fmla="*/ 20 h 224"/>
              <a:gd name="T30" fmla="*/ 428 w 435"/>
              <a:gd name="T31" fmla="*/ 20 h 224"/>
              <a:gd name="T32" fmla="*/ 435 w 435"/>
              <a:gd name="T33" fmla="*/ 13 h 224"/>
              <a:gd name="T34" fmla="*/ 435 w 435"/>
              <a:gd name="T35" fmla="*/ 7 h 224"/>
              <a:gd name="T36" fmla="*/ 428 w 435"/>
              <a:gd name="T37" fmla="*/ 7 h 224"/>
              <a:gd name="T38" fmla="*/ 428 w 435"/>
              <a:gd name="T39" fmla="*/ 7 h 224"/>
              <a:gd name="T40" fmla="*/ 376 w 435"/>
              <a:gd name="T41" fmla="*/ 0 h 224"/>
              <a:gd name="T42" fmla="*/ 310 w 435"/>
              <a:gd name="T43" fmla="*/ 7 h 224"/>
              <a:gd name="T44" fmla="*/ 244 w 435"/>
              <a:gd name="T45" fmla="*/ 27 h 224"/>
              <a:gd name="T46" fmla="*/ 191 w 435"/>
              <a:gd name="T47" fmla="*/ 46 h 224"/>
              <a:gd name="T48" fmla="*/ 191 w 435"/>
              <a:gd name="T49" fmla="*/ 46 h 224"/>
              <a:gd name="T50" fmla="*/ 132 w 435"/>
              <a:gd name="T51" fmla="*/ 79 h 224"/>
              <a:gd name="T52" fmla="*/ 79 w 435"/>
              <a:gd name="T53" fmla="*/ 119 h 224"/>
              <a:gd name="T54" fmla="*/ 39 w 435"/>
              <a:gd name="T55" fmla="*/ 165 h 224"/>
              <a:gd name="T56" fmla="*/ 0 w 435"/>
              <a:gd name="T57" fmla="*/ 224 h 224"/>
              <a:gd name="T58" fmla="*/ 0 w 435"/>
              <a:gd name="T59" fmla="*/ 224 h 224"/>
              <a:gd name="T60" fmla="*/ 0 w 435"/>
              <a:gd name="T61" fmla="*/ 224 h 224"/>
              <a:gd name="T62" fmla="*/ 6 w 435"/>
              <a:gd name="T63" fmla="*/ 224 h 224"/>
              <a:gd name="T64" fmla="*/ 6 w 435"/>
              <a:gd name="T65" fmla="*/ 224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35" h="224">
                <a:moveTo>
                  <a:pt x="6" y="224"/>
                </a:moveTo>
                <a:lnTo>
                  <a:pt x="6" y="224"/>
                </a:lnTo>
                <a:lnTo>
                  <a:pt x="46" y="172"/>
                </a:lnTo>
                <a:lnTo>
                  <a:pt x="92" y="126"/>
                </a:lnTo>
                <a:lnTo>
                  <a:pt x="145" y="93"/>
                </a:lnTo>
                <a:lnTo>
                  <a:pt x="191" y="60"/>
                </a:lnTo>
                <a:lnTo>
                  <a:pt x="191" y="60"/>
                </a:lnTo>
                <a:lnTo>
                  <a:pt x="231" y="53"/>
                </a:lnTo>
                <a:lnTo>
                  <a:pt x="270" y="40"/>
                </a:lnTo>
                <a:lnTo>
                  <a:pt x="349" y="27"/>
                </a:lnTo>
                <a:lnTo>
                  <a:pt x="349" y="27"/>
                </a:lnTo>
                <a:lnTo>
                  <a:pt x="376" y="27"/>
                </a:lnTo>
                <a:lnTo>
                  <a:pt x="389" y="27"/>
                </a:lnTo>
                <a:lnTo>
                  <a:pt x="409" y="27"/>
                </a:lnTo>
                <a:lnTo>
                  <a:pt x="428" y="20"/>
                </a:lnTo>
                <a:lnTo>
                  <a:pt x="428" y="20"/>
                </a:lnTo>
                <a:lnTo>
                  <a:pt x="435" y="13"/>
                </a:lnTo>
                <a:lnTo>
                  <a:pt x="435" y="7"/>
                </a:lnTo>
                <a:lnTo>
                  <a:pt x="428" y="7"/>
                </a:lnTo>
                <a:lnTo>
                  <a:pt x="428" y="7"/>
                </a:lnTo>
                <a:lnTo>
                  <a:pt x="376" y="0"/>
                </a:lnTo>
                <a:lnTo>
                  <a:pt x="310" y="7"/>
                </a:lnTo>
                <a:lnTo>
                  <a:pt x="244" y="27"/>
                </a:lnTo>
                <a:lnTo>
                  <a:pt x="191" y="46"/>
                </a:lnTo>
                <a:lnTo>
                  <a:pt x="191" y="46"/>
                </a:lnTo>
                <a:lnTo>
                  <a:pt x="132" y="79"/>
                </a:lnTo>
                <a:lnTo>
                  <a:pt x="79" y="119"/>
                </a:lnTo>
                <a:lnTo>
                  <a:pt x="39" y="165"/>
                </a:lnTo>
                <a:lnTo>
                  <a:pt x="0" y="224"/>
                </a:lnTo>
                <a:lnTo>
                  <a:pt x="0" y="224"/>
                </a:lnTo>
                <a:lnTo>
                  <a:pt x="0" y="224"/>
                </a:lnTo>
                <a:lnTo>
                  <a:pt x="6" y="224"/>
                </a:lnTo>
                <a:lnTo>
                  <a:pt x="6" y="224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" name="Freeform 29"/>
          <p:cNvSpPr>
            <a:spLocks/>
          </p:cNvSpPr>
          <p:nvPr/>
        </p:nvSpPr>
        <p:spPr bwMode="auto">
          <a:xfrm>
            <a:off x="6193630" y="4182323"/>
            <a:ext cx="387350" cy="84138"/>
          </a:xfrm>
          <a:custGeom>
            <a:avLst/>
            <a:gdLst>
              <a:gd name="T0" fmla="*/ 0 w 244"/>
              <a:gd name="T1" fmla="*/ 7 h 53"/>
              <a:gd name="T2" fmla="*/ 0 w 244"/>
              <a:gd name="T3" fmla="*/ 7 h 53"/>
              <a:gd name="T4" fmla="*/ 66 w 244"/>
              <a:gd name="T5" fmla="*/ 7 h 53"/>
              <a:gd name="T6" fmla="*/ 125 w 244"/>
              <a:gd name="T7" fmla="*/ 7 h 53"/>
              <a:gd name="T8" fmla="*/ 184 w 244"/>
              <a:gd name="T9" fmla="*/ 20 h 53"/>
              <a:gd name="T10" fmla="*/ 217 w 244"/>
              <a:gd name="T11" fmla="*/ 33 h 53"/>
              <a:gd name="T12" fmla="*/ 244 w 244"/>
              <a:gd name="T13" fmla="*/ 53 h 53"/>
              <a:gd name="T14" fmla="*/ 244 w 244"/>
              <a:gd name="T15" fmla="*/ 53 h 53"/>
              <a:gd name="T16" fmla="*/ 244 w 244"/>
              <a:gd name="T17" fmla="*/ 46 h 53"/>
              <a:gd name="T18" fmla="*/ 244 w 244"/>
              <a:gd name="T19" fmla="*/ 46 h 53"/>
              <a:gd name="T20" fmla="*/ 217 w 244"/>
              <a:gd name="T21" fmla="*/ 27 h 53"/>
              <a:gd name="T22" fmla="*/ 191 w 244"/>
              <a:gd name="T23" fmla="*/ 13 h 53"/>
              <a:gd name="T24" fmla="*/ 165 w 244"/>
              <a:gd name="T25" fmla="*/ 7 h 53"/>
              <a:gd name="T26" fmla="*/ 132 w 244"/>
              <a:gd name="T27" fmla="*/ 0 h 53"/>
              <a:gd name="T28" fmla="*/ 66 w 244"/>
              <a:gd name="T29" fmla="*/ 0 h 53"/>
              <a:gd name="T30" fmla="*/ 0 w 244"/>
              <a:gd name="T31" fmla="*/ 0 h 53"/>
              <a:gd name="T32" fmla="*/ 0 w 244"/>
              <a:gd name="T33" fmla="*/ 0 h 53"/>
              <a:gd name="T34" fmla="*/ 0 w 244"/>
              <a:gd name="T35" fmla="*/ 7 h 53"/>
              <a:gd name="T36" fmla="*/ 0 w 244"/>
              <a:gd name="T37" fmla="*/ 7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4" h="53">
                <a:moveTo>
                  <a:pt x="0" y="7"/>
                </a:moveTo>
                <a:lnTo>
                  <a:pt x="0" y="7"/>
                </a:lnTo>
                <a:lnTo>
                  <a:pt x="66" y="7"/>
                </a:lnTo>
                <a:lnTo>
                  <a:pt x="125" y="7"/>
                </a:lnTo>
                <a:lnTo>
                  <a:pt x="184" y="20"/>
                </a:lnTo>
                <a:lnTo>
                  <a:pt x="217" y="33"/>
                </a:lnTo>
                <a:lnTo>
                  <a:pt x="244" y="53"/>
                </a:lnTo>
                <a:lnTo>
                  <a:pt x="244" y="53"/>
                </a:lnTo>
                <a:lnTo>
                  <a:pt x="244" y="46"/>
                </a:lnTo>
                <a:lnTo>
                  <a:pt x="244" y="46"/>
                </a:lnTo>
                <a:lnTo>
                  <a:pt x="217" y="27"/>
                </a:lnTo>
                <a:lnTo>
                  <a:pt x="191" y="13"/>
                </a:lnTo>
                <a:lnTo>
                  <a:pt x="165" y="7"/>
                </a:lnTo>
                <a:lnTo>
                  <a:pt x="132" y="0"/>
                </a:lnTo>
                <a:lnTo>
                  <a:pt x="66" y="0"/>
                </a:lnTo>
                <a:lnTo>
                  <a:pt x="0" y="0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Freeform 30"/>
          <p:cNvSpPr>
            <a:spLocks/>
          </p:cNvSpPr>
          <p:nvPr/>
        </p:nvSpPr>
        <p:spPr bwMode="auto">
          <a:xfrm>
            <a:off x="5576092" y="4382348"/>
            <a:ext cx="492125" cy="103188"/>
          </a:xfrm>
          <a:custGeom>
            <a:avLst/>
            <a:gdLst>
              <a:gd name="T0" fmla="*/ 310 w 310"/>
              <a:gd name="T1" fmla="*/ 59 h 65"/>
              <a:gd name="T2" fmla="*/ 310 w 310"/>
              <a:gd name="T3" fmla="*/ 59 h 65"/>
              <a:gd name="T4" fmla="*/ 237 w 310"/>
              <a:gd name="T5" fmla="*/ 32 h 65"/>
              <a:gd name="T6" fmla="*/ 152 w 310"/>
              <a:gd name="T7" fmla="*/ 6 h 65"/>
              <a:gd name="T8" fmla="*/ 112 w 310"/>
              <a:gd name="T9" fmla="*/ 0 h 65"/>
              <a:gd name="T10" fmla="*/ 73 w 310"/>
              <a:gd name="T11" fmla="*/ 0 h 65"/>
              <a:gd name="T12" fmla="*/ 33 w 310"/>
              <a:gd name="T13" fmla="*/ 6 h 65"/>
              <a:gd name="T14" fmla="*/ 0 w 310"/>
              <a:gd name="T15" fmla="*/ 26 h 65"/>
              <a:gd name="T16" fmla="*/ 0 w 310"/>
              <a:gd name="T17" fmla="*/ 26 h 65"/>
              <a:gd name="T18" fmla="*/ 0 w 310"/>
              <a:gd name="T19" fmla="*/ 32 h 65"/>
              <a:gd name="T20" fmla="*/ 0 w 310"/>
              <a:gd name="T21" fmla="*/ 32 h 65"/>
              <a:gd name="T22" fmla="*/ 7 w 310"/>
              <a:gd name="T23" fmla="*/ 39 h 65"/>
              <a:gd name="T24" fmla="*/ 7 w 310"/>
              <a:gd name="T25" fmla="*/ 39 h 65"/>
              <a:gd name="T26" fmla="*/ 79 w 310"/>
              <a:gd name="T27" fmla="*/ 39 h 65"/>
              <a:gd name="T28" fmla="*/ 145 w 310"/>
              <a:gd name="T29" fmla="*/ 39 h 65"/>
              <a:gd name="T30" fmla="*/ 145 w 310"/>
              <a:gd name="T31" fmla="*/ 39 h 65"/>
              <a:gd name="T32" fmla="*/ 224 w 310"/>
              <a:gd name="T33" fmla="*/ 52 h 65"/>
              <a:gd name="T34" fmla="*/ 303 w 310"/>
              <a:gd name="T35" fmla="*/ 65 h 65"/>
              <a:gd name="T36" fmla="*/ 303 w 310"/>
              <a:gd name="T37" fmla="*/ 65 h 65"/>
              <a:gd name="T38" fmla="*/ 310 w 310"/>
              <a:gd name="T39" fmla="*/ 65 h 65"/>
              <a:gd name="T40" fmla="*/ 310 w 310"/>
              <a:gd name="T41" fmla="*/ 59 h 65"/>
              <a:gd name="T42" fmla="*/ 310 w 310"/>
              <a:gd name="T43" fmla="*/ 59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10" h="65">
                <a:moveTo>
                  <a:pt x="310" y="59"/>
                </a:moveTo>
                <a:lnTo>
                  <a:pt x="310" y="59"/>
                </a:lnTo>
                <a:lnTo>
                  <a:pt x="237" y="32"/>
                </a:lnTo>
                <a:lnTo>
                  <a:pt x="152" y="6"/>
                </a:lnTo>
                <a:lnTo>
                  <a:pt x="112" y="0"/>
                </a:lnTo>
                <a:lnTo>
                  <a:pt x="73" y="0"/>
                </a:lnTo>
                <a:lnTo>
                  <a:pt x="33" y="6"/>
                </a:lnTo>
                <a:lnTo>
                  <a:pt x="0" y="26"/>
                </a:lnTo>
                <a:lnTo>
                  <a:pt x="0" y="26"/>
                </a:lnTo>
                <a:lnTo>
                  <a:pt x="0" y="32"/>
                </a:lnTo>
                <a:lnTo>
                  <a:pt x="0" y="32"/>
                </a:lnTo>
                <a:lnTo>
                  <a:pt x="7" y="39"/>
                </a:lnTo>
                <a:lnTo>
                  <a:pt x="7" y="39"/>
                </a:lnTo>
                <a:lnTo>
                  <a:pt x="79" y="39"/>
                </a:lnTo>
                <a:lnTo>
                  <a:pt x="145" y="39"/>
                </a:lnTo>
                <a:lnTo>
                  <a:pt x="145" y="39"/>
                </a:lnTo>
                <a:lnTo>
                  <a:pt x="224" y="52"/>
                </a:lnTo>
                <a:lnTo>
                  <a:pt x="303" y="65"/>
                </a:lnTo>
                <a:lnTo>
                  <a:pt x="303" y="65"/>
                </a:lnTo>
                <a:lnTo>
                  <a:pt x="310" y="65"/>
                </a:lnTo>
                <a:lnTo>
                  <a:pt x="310" y="59"/>
                </a:lnTo>
                <a:lnTo>
                  <a:pt x="310" y="59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" name="Freeform 31"/>
          <p:cNvSpPr>
            <a:spLocks/>
          </p:cNvSpPr>
          <p:nvPr/>
        </p:nvSpPr>
        <p:spPr bwMode="auto">
          <a:xfrm>
            <a:off x="4760117" y="3637810"/>
            <a:ext cx="387350" cy="482600"/>
          </a:xfrm>
          <a:custGeom>
            <a:avLst/>
            <a:gdLst>
              <a:gd name="T0" fmla="*/ 244 w 244"/>
              <a:gd name="T1" fmla="*/ 0 h 304"/>
              <a:gd name="T2" fmla="*/ 244 w 244"/>
              <a:gd name="T3" fmla="*/ 0 h 304"/>
              <a:gd name="T4" fmla="*/ 165 w 244"/>
              <a:gd name="T5" fmla="*/ 60 h 304"/>
              <a:gd name="T6" fmla="*/ 86 w 244"/>
              <a:gd name="T7" fmla="*/ 126 h 304"/>
              <a:gd name="T8" fmla="*/ 53 w 244"/>
              <a:gd name="T9" fmla="*/ 159 h 304"/>
              <a:gd name="T10" fmla="*/ 26 w 244"/>
              <a:gd name="T11" fmla="*/ 198 h 304"/>
              <a:gd name="T12" fmla="*/ 7 w 244"/>
              <a:gd name="T13" fmla="*/ 238 h 304"/>
              <a:gd name="T14" fmla="*/ 0 w 244"/>
              <a:gd name="T15" fmla="*/ 284 h 304"/>
              <a:gd name="T16" fmla="*/ 0 w 244"/>
              <a:gd name="T17" fmla="*/ 284 h 304"/>
              <a:gd name="T18" fmla="*/ 0 w 244"/>
              <a:gd name="T19" fmla="*/ 304 h 304"/>
              <a:gd name="T20" fmla="*/ 0 w 244"/>
              <a:gd name="T21" fmla="*/ 304 h 304"/>
              <a:gd name="T22" fmla="*/ 7 w 244"/>
              <a:gd name="T23" fmla="*/ 304 h 304"/>
              <a:gd name="T24" fmla="*/ 20 w 244"/>
              <a:gd name="T25" fmla="*/ 271 h 304"/>
              <a:gd name="T26" fmla="*/ 20 w 244"/>
              <a:gd name="T27" fmla="*/ 271 h 304"/>
              <a:gd name="T28" fmla="*/ 39 w 244"/>
              <a:gd name="T29" fmla="*/ 231 h 304"/>
              <a:gd name="T30" fmla="*/ 59 w 244"/>
              <a:gd name="T31" fmla="*/ 192 h 304"/>
              <a:gd name="T32" fmla="*/ 119 w 244"/>
              <a:gd name="T33" fmla="*/ 126 h 304"/>
              <a:gd name="T34" fmla="*/ 178 w 244"/>
              <a:gd name="T35" fmla="*/ 60 h 304"/>
              <a:gd name="T36" fmla="*/ 244 w 244"/>
              <a:gd name="T37" fmla="*/ 0 h 304"/>
              <a:gd name="T38" fmla="*/ 244 w 244"/>
              <a:gd name="T39" fmla="*/ 0 h 304"/>
              <a:gd name="T40" fmla="*/ 244 w 244"/>
              <a:gd name="T41" fmla="*/ 0 h 304"/>
              <a:gd name="T42" fmla="*/ 244 w 244"/>
              <a:gd name="T43" fmla="*/ 0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44" h="304">
                <a:moveTo>
                  <a:pt x="244" y="0"/>
                </a:moveTo>
                <a:lnTo>
                  <a:pt x="244" y="0"/>
                </a:lnTo>
                <a:lnTo>
                  <a:pt x="165" y="60"/>
                </a:lnTo>
                <a:lnTo>
                  <a:pt x="86" y="126"/>
                </a:lnTo>
                <a:lnTo>
                  <a:pt x="53" y="159"/>
                </a:lnTo>
                <a:lnTo>
                  <a:pt x="26" y="198"/>
                </a:lnTo>
                <a:lnTo>
                  <a:pt x="7" y="238"/>
                </a:lnTo>
                <a:lnTo>
                  <a:pt x="0" y="284"/>
                </a:lnTo>
                <a:lnTo>
                  <a:pt x="0" y="284"/>
                </a:lnTo>
                <a:lnTo>
                  <a:pt x="0" y="304"/>
                </a:lnTo>
                <a:lnTo>
                  <a:pt x="0" y="304"/>
                </a:lnTo>
                <a:lnTo>
                  <a:pt x="7" y="304"/>
                </a:lnTo>
                <a:lnTo>
                  <a:pt x="20" y="271"/>
                </a:lnTo>
                <a:lnTo>
                  <a:pt x="20" y="271"/>
                </a:lnTo>
                <a:lnTo>
                  <a:pt x="39" y="231"/>
                </a:lnTo>
                <a:lnTo>
                  <a:pt x="59" y="192"/>
                </a:lnTo>
                <a:lnTo>
                  <a:pt x="119" y="126"/>
                </a:lnTo>
                <a:lnTo>
                  <a:pt x="178" y="60"/>
                </a:lnTo>
                <a:lnTo>
                  <a:pt x="244" y="0"/>
                </a:lnTo>
                <a:lnTo>
                  <a:pt x="244" y="0"/>
                </a:lnTo>
                <a:lnTo>
                  <a:pt x="244" y="0"/>
                </a:lnTo>
                <a:lnTo>
                  <a:pt x="244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7" name="Freeform 32"/>
          <p:cNvSpPr>
            <a:spLocks/>
          </p:cNvSpPr>
          <p:nvPr/>
        </p:nvSpPr>
        <p:spPr bwMode="auto">
          <a:xfrm>
            <a:off x="3440905" y="4569673"/>
            <a:ext cx="1225550" cy="649288"/>
          </a:xfrm>
          <a:custGeom>
            <a:avLst/>
            <a:gdLst>
              <a:gd name="T0" fmla="*/ 0 w 772"/>
              <a:gd name="T1" fmla="*/ 0 h 409"/>
              <a:gd name="T2" fmla="*/ 0 w 772"/>
              <a:gd name="T3" fmla="*/ 0 h 409"/>
              <a:gd name="T4" fmla="*/ 33 w 772"/>
              <a:gd name="T5" fmla="*/ 40 h 409"/>
              <a:gd name="T6" fmla="*/ 73 w 772"/>
              <a:gd name="T7" fmla="*/ 73 h 409"/>
              <a:gd name="T8" fmla="*/ 112 w 772"/>
              <a:gd name="T9" fmla="*/ 99 h 409"/>
              <a:gd name="T10" fmla="*/ 159 w 772"/>
              <a:gd name="T11" fmla="*/ 125 h 409"/>
              <a:gd name="T12" fmla="*/ 257 w 772"/>
              <a:gd name="T13" fmla="*/ 158 h 409"/>
              <a:gd name="T14" fmla="*/ 356 w 772"/>
              <a:gd name="T15" fmla="*/ 185 h 409"/>
              <a:gd name="T16" fmla="*/ 356 w 772"/>
              <a:gd name="T17" fmla="*/ 185 h 409"/>
              <a:gd name="T18" fmla="*/ 475 w 772"/>
              <a:gd name="T19" fmla="*/ 218 h 409"/>
              <a:gd name="T20" fmla="*/ 534 w 772"/>
              <a:gd name="T21" fmla="*/ 238 h 409"/>
              <a:gd name="T22" fmla="*/ 587 w 772"/>
              <a:gd name="T23" fmla="*/ 257 h 409"/>
              <a:gd name="T24" fmla="*/ 633 w 772"/>
              <a:gd name="T25" fmla="*/ 284 h 409"/>
              <a:gd name="T26" fmla="*/ 679 w 772"/>
              <a:gd name="T27" fmla="*/ 317 h 409"/>
              <a:gd name="T28" fmla="*/ 725 w 772"/>
              <a:gd name="T29" fmla="*/ 356 h 409"/>
              <a:gd name="T30" fmla="*/ 765 w 772"/>
              <a:gd name="T31" fmla="*/ 409 h 409"/>
              <a:gd name="T32" fmla="*/ 765 w 772"/>
              <a:gd name="T33" fmla="*/ 409 h 409"/>
              <a:gd name="T34" fmla="*/ 772 w 772"/>
              <a:gd name="T35" fmla="*/ 409 h 409"/>
              <a:gd name="T36" fmla="*/ 772 w 772"/>
              <a:gd name="T37" fmla="*/ 402 h 409"/>
              <a:gd name="T38" fmla="*/ 772 w 772"/>
              <a:gd name="T39" fmla="*/ 402 h 409"/>
              <a:gd name="T40" fmla="*/ 765 w 772"/>
              <a:gd name="T41" fmla="*/ 356 h 409"/>
              <a:gd name="T42" fmla="*/ 739 w 772"/>
              <a:gd name="T43" fmla="*/ 317 h 409"/>
              <a:gd name="T44" fmla="*/ 706 w 772"/>
              <a:gd name="T45" fmla="*/ 277 h 409"/>
              <a:gd name="T46" fmla="*/ 673 w 772"/>
              <a:gd name="T47" fmla="*/ 244 h 409"/>
              <a:gd name="T48" fmla="*/ 627 w 772"/>
              <a:gd name="T49" fmla="*/ 224 h 409"/>
              <a:gd name="T50" fmla="*/ 580 w 772"/>
              <a:gd name="T51" fmla="*/ 198 h 409"/>
              <a:gd name="T52" fmla="*/ 488 w 772"/>
              <a:gd name="T53" fmla="*/ 172 h 409"/>
              <a:gd name="T54" fmla="*/ 488 w 772"/>
              <a:gd name="T55" fmla="*/ 172 h 409"/>
              <a:gd name="T56" fmla="*/ 363 w 772"/>
              <a:gd name="T57" fmla="*/ 139 h 409"/>
              <a:gd name="T58" fmla="*/ 231 w 772"/>
              <a:gd name="T59" fmla="*/ 112 h 409"/>
              <a:gd name="T60" fmla="*/ 165 w 772"/>
              <a:gd name="T61" fmla="*/ 99 h 409"/>
              <a:gd name="T62" fmla="*/ 106 w 772"/>
              <a:gd name="T63" fmla="*/ 73 h 409"/>
              <a:gd name="T64" fmla="*/ 53 w 772"/>
              <a:gd name="T65" fmla="*/ 40 h 409"/>
              <a:gd name="T66" fmla="*/ 0 w 772"/>
              <a:gd name="T67" fmla="*/ 0 h 409"/>
              <a:gd name="T68" fmla="*/ 0 w 772"/>
              <a:gd name="T69" fmla="*/ 0 h 409"/>
              <a:gd name="T70" fmla="*/ 0 w 772"/>
              <a:gd name="T71" fmla="*/ 0 h 409"/>
              <a:gd name="T72" fmla="*/ 0 w 772"/>
              <a:gd name="T73" fmla="*/ 0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72" h="409">
                <a:moveTo>
                  <a:pt x="0" y="0"/>
                </a:moveTo>
                <a:lnTo>
                  <a:pt x="0" y="0"/>
                </a:lnTo>
                <a:lnTo>
                  <a:pt x="33" y="40"/>
                </a:lnTo>
                <a:lnTo>
                  <a:pt x="73" y="73"/>
                </a:lnTo>
                <a:lnTo>
                  <a:pt x="112" y="99"/>
                </a:lnTo>
                <a:lnTo>
                  <a:pt x="159" y="125"/>
                </a:lnTo>
                <a:lnTo>
                  <a:pt x="257" y="158"/>
                </a:lnTo>
                <a:lnTo>
                  <a:pt x="356" y="185"/>
                </a:lnTo>
                <a:lnTo>
                  <a:pt x="356" y="185"/>
                </a:lnTo>
                <a:lnTo>
                  <a:pt x="475" y="218"/>
                </a:lnTo>
                <a:lnTo>
                  <a:pt x="534" y="238"/>
                </a:lnTo>
                <a:lnTo>
                  <a:pt x="587" y="257"/>
                </a:lnTo>
                <a:lnTo>
                  <a:pt x="633" y="284"/>
                </a:lnTo>
                <a:lnTo>
                  <a:pt x="679" y="317"/>
                </a:lnTo>
                <a:lnTo>
                  <a:pt x="725" y="356"/>
                </a:lnTo>
                <a:lnTo>
                  <a:pt x="765" y="409"/>
                </a:lnTo>
                <a:lnTo>
                  <a:pt x="765" y="409"/>
                </a:lnTo>
                <a:lnTo>
                  <a:pt x="772" y="409"/>
                </a:lnTo>
                <a:lnTo>
                  <a:pt x="772" y="402"/>
                </a:lnTo>
                <a:lnTo>
                  <a:pt x="772" y="402"/>
                </a:lnTo>
                <a:lnTo>
                  <a:pt x="765" y="356"/>
                </a:lnTo>
                <a:lnTo>
                  <a:pt x="739" y="317"/>
                </a:lnTo>
                <a:lnTo>
                  <a:pt x="706" y="277"/>
                </a:lnTo>
                <a:lnTo>
                  <a:pt x="673" y="244"/>
                </a:lnTo>
                <a:lnTo>
                  <a:pt x="627" y="224"/>
                </a:lnTo>
                <a:lnTo>
                  <a:pt x="580" y="198"/>
                </a:lnTo>
                <a:lnTo>
                  <a:pt x="488" y="172"/>
                </a:lnTo>
                <a:lnTo>
                  <a:pt x="488" y="172"/>
                </a:lnTo>
                <a:lnTo>
                  <a:pt x="363" y="139"/>
                </a:lnTo>
                <a:lnTo>
                  <a:pt x="231" y="112"/>
                </a:lnTo>
                <a:lnTo>
                  <a:pt x="165" y="99"/>
                </a:lnTo>
                <a:lnTo>
                  <a:pt x="106" y="73"/>
                </a:lnTo>
                <a:lnTo>
                  <a:pt x="53" y="4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Freeform 33"/>
          <p:cNvSpPr>
            <a:spLocks/>
          </p:cNvSpPr>
          <p:nvPr/>
        </p:nvSpPr>
        <p:spPr bwMode="auto">
          <a:xfrm>
            <a:off x="3556792" y="4820498"/>
            <a:ext cx="565150" cy="168275"/>
          </a:xfrm>
          <a:custGeom>
            <a:avLst/>
            <a:gdLst>
              <a:gd name="T0" fmla="*/ 7 w 356"/>
              <a:gd name="T1" fmla="*/ 106 h 106"/>
              <a:gd name="T2" fmla="*/ 7 w 356"/>
              <a:gd name="T3" fmla="*/ 106 h 106"/>
              <a:gd name="T4" fmla="*/ 86 w 356"/>
              <a:gd name="T5" fmla="*/ 86 h 106"/>
              <a:gd name="T6" fmla="*/ 165 w 356"/>
              <a:gd name="T7" fmla="*/ 53 h 106"/>
              <a:gd name="T8" fmla="*/ 165 w 356"/>
              <a:gd name="T9" fmla="*/ 53 h 106"/>
              <a:gd name="T10" fmla="*/ 211 w 356"/>
              <a:gd name="T11" fmla="*/ 47 h 106"/>
              <a:gd name="T12" fmla="*/ 257 w 356"/>
              <a:gd name="T13" fmla="*/ 40 h 106"/>
              <a:gd name="T14" fmla="*/ 349 w 356"/>
              <a:gd name="T15" fmla="*/ 40 h 106"/>
              <a:gd name="T16" fmla="*/ 349 w 356"/>
              <a:gd name="T17" fmla="*/ 40 h 106"/>
              <a:gd name="T18" fmla="*/ 356 w 356"/>
              <a:gd name="T19" fmla="*/ 40 h 106"/>
              <a:gd name="T20" fmla="*/ 356 w 356"/>
              <a:gd name="T21" fmla="*/ 33 h 106"/>
              <a:gd name="T22" fmla="*/ 356 w 356"/>
              <a:gd name="T23" fmla="*/ 33 h 106"/>
              <a:gd name="T24" fmla="*/ 336 w 356"/>
              <a:gd name="T25" fmla="*/ 20 h 106"/>
              <a:gd name="T26" fmla="*/ 310 w 356"/>
              <a:gd name="T27" fmla="*/ 7 h 106"/>
              <a:gd name="T28" fmla="*/ 270 w 356"/>
              <a:gd name="T29" fmla="*/ 0 h 106"/>
              <a:gd name="T30" fmla="*/ 224 w 356"/>
              <a:gd name="T31" fmla="*/ 7 h 106"/>
              <a:gd name="T32" fmla="*/ 178 w 356"/>
              <a:gd name="T33" fmla="*/ 20 h 106"/>
              <a:gd name="T34" fmla="*/ 86 w 356"/>
              <a:gd name="T35" fmla="*/ 66 h 106"/>
              <a:gd name="T36" fmla="*/ 0 w 356"/>
              <a:gd name="T37" fmla="*/ 106 h 106"/>
              <a:gd name="T38" fmla="*/ 0 w 356"/>
              <a:gd name="T39" fmla="*/ 106 h 106"/>
              <a:gd name="T40" fmla="*/ 7 w 356"/>
              <a:gd name="T41" fmla="*/ 106 h 106"/>
              <a:gd name="T42" fmla="*/ 7 w 356"/>
              <a:gd name="T43" fmla="*/ 106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56" h="106">
                <a:moveTo>
                  <a:pt x="7" y="106"/>
                </a:moveTo>
                <a:lnTo>
                  <a:pt x="7" y="106"/>
                </a:lnTo>
                <a:lnTo>
                  <a:pt x="86" y="86"/>
                </a:lnTo>
                <a:lnTo>
                  <a:pt x="165" y="53"/>
                </a:lnTo>
                <a:lnTo>
                  <a:pt x="165" y="53"/>
                </a:lnTo>
                <a:lnTo>
                  <a:pt x="211" y="47"/>
                </a:lnTo>
                <a:lnTo>
                  <a:pt x="257" y="40"/>
                </a:lnTo>
                <a:lnTo>
                  <a:pt x="349" y="40"/>
                </a:lnTo>
                <a:lnTo>
                  <a:pt x="349" y="40"/>
                </a:lnTo>
                <a:lnTo>
                  <a:pt x="356" y="40"/>
                </a:lnTo>
                <a:lnTo>
                  <a:pt x="356" y="33"/>
                </a:lnTo>
                <a:lnTo>
                  <a:pt x="356" y="33"/>
                </a:lnTo>
                <a:lnTo>
                  <a:pt x="336" y="20"/>
                </a:lnTo>
                <a:lnTo>
                  <a:pt x="310" y="7"/>
                </a:lnTo>
                <a:lnTo>
                  <a:pt x="270" y="0"/>
                </a:lnTo>
                <a:lnTo>
                  <a:pt x="224" y="7"/>
                </a:lnTo>
                <a:lnTo>
                  <a:pt x="178" y="20"/>
                </a:lnTo>
                <a:lnTo>
                  <a:pt x="86" y="66"/>
                </a:lnTo>
                <a:lnTo>
                  <a:pt x="0" y="106"/>
                </a:lnTo>
                <a:lnTo>
                  <a:pt x="0" y="106"/>
                </a:lnTo>
                <a:lnTo>
                  <a:pt x="7" y="106"/>
                </a:lnTo>
                <a:lnTo>
                  <a:pt x="7" y="106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9" name="Freeform 34"/>
          <p:cNvSpPr>
            <a:spLocks/>
          </p:cNvSpPr>
          <p:nvPr/>
        </p:nvSpPr>
        <p:spPr bwMode="auto">
          <a:xfrm>
            <a:off x="4937917" y="4820498"/>
            <a:ext cx="1214438" cy="534988"/>
          </a:xfrm>
          <a:custGeom>
            <a:avLst/>
            <a:gdLst>
              <a:gd name="T0" fmla="*/ 765 w 765"/>
              <a:gd name="T1" fmla="*/ 0 h 337"/>
              <a:gd name="T2" fmla="*/ 765 w 765"/>
              <a:gd name="T3" fmla="*/ 0 h 337"/>
              <a:gd name="T4" fmla="*/ 738 w 765"/>
              <a:gd name="T5" fmla="*/ 20 h 337"/>
              <a:gd name="T6" fmla="*/ 712 w 765"/>
              <a:gd name="T7" fmla="*/ 27 h 337"/>
              <a:gd name="T8" fmla="*/ 672 w 765"/>
              <a:gd name="T9" fmla="*/ 33 h 337"/>
              <a:gd name="T10" fmla="*/ 639 w 765"/>
              <a:gd name="T11" fmla="*/ 40 h 337"/>
              <a:gd name="T12" fmla="*/ 567 w 765"/>
              <a:gd name="T13" fmla="*/ 33 h 337"/>
              <a:gd name="T14" fmla="*/ 501 w 765"/>
              <a:gd name="T15" fmla="*/ 20 h 337"/>
              <a:gd name="T16" fmla="*/ 501 w 765"/>
              <a:gd name="T17" fmla="*/ 20 h 337"/>
              <a:gd name="T18" fmla="*/ 448 w 765"/>
              <a:gd name="T19" fmla="*/ 14 h 337"/>
              <a:gd name="T20" fmla="*/ 402 w 765"/>
              <a:gd name="T21" fmla="*/ 14 h 337"/>
              <a:gd name="T22" fmla="*/ 349 w 765"/>
              <a:gd name="T23" fmla="*/ 14 h 337"/>
              <a:gd name="T24" fmla="*/ 297 w 765"/>
              <a:gd name="T25" fmla="*/ 27 h 337"/>
              <a:gd name="T26" fmla="*/ 297 w 765"/>
              <a:gd name="T27" fmla="*/ 27 h 337"/>
              <a:gd name="T28" fmla="*/ 250 w 765"/>
              <a:gd name="T29" fmla="*/ 40 h 337"/>
              <a:gd name="T30" fmla="*/ 198 w 765"/>
              <a:gd name="T31" fmla="*/ 66 h 337"/>
              <a:gd name="T32" fmla="*/ 152 w 765"/>
              <a:gd name="T33" fmla="*/ 99 h 337"/>
              <a:gd name="T34" fmla="*/ 105 w 765"/>
              <a:gd name="T35" fmla="*/ 139 h 337"/>
              <a:gd name="T36" fmla="*/ 66 w 765"/>
              <a:gd name="T37" fmla="*/ 185 h 337"/>
              <a:gd name="T38" fmla="*/ 33 w 765"/>
              <a:gd name="T39" fmla="*/ 231 h 337"/>
              <a:gd name="T40" fmla="*/ 13 w 765"/>
              <a:gd name="T41" fmla="*/ 277 h 337"/>
              <a:gd name="T42" fmla="*/ 0 w 765"/>
              <a:gd name="T43" fmla="*/ 330 h 337"/>
              <a:gd name="T44" fmla="*/ 0 w 765"/>
              <a:gd name="T45" fmla="*/ 330 h 337"/>
              <a:gd name="T46" fmla="*/ 7 w 765"/>
              <a:gd name="T47" fmla="*/ 337 h 337"/>
              <a:gd name="T48" fmla="*/ 7 w 765"/>
              <a:gd name="T49" fmla="*/ 337 h 337"/>
              <a:gd name="T50" fmla="*/ 20 w 765"/>
              <a:gd name="T51" fmla="*/ 337 h 337"/>
              <a:gd name="T52" fmla="*/ 20 w 765"/>
              <a:gd name="T53" fmla="*/ 337 h 337"/>
              <a:gd name="T54" fmla="*/ 59 w 765"/>
              <a:gd name="T55" fmla="*/ 291 h 337"/>
              <a:gd name="T56" fmla="*/ 92 w 765"/>
              <a:gd name="T57" fmla="*/ 244 h 337"/>
              <a:gd name="T58" fmla="*/ 125 w 765"/>
              <a:gd name="T59" fmla="*/ 192 h 337"/>
              <a:gd name="T60" fmla="*/ 165 w 765"/>
              <a:gd name="T61" fmla="*/ 145 h 337"/>
              <a:gd name="T62" fmla="*/ 165 w 765"/>
              <a:gd name="T63" fmla="*/ 145 h 337"/>
              <a:gd name="T64" fmla="*/ 191 w 765"/>
              <a:gd name="T65" fmla="*/ 119 h 337"/>
              <a:gd name="T66" fmla="*/ 224 w 765"/>
              <a:gd name="T67" fmla="*/ 99 h 337"/>
              <a:gd name="T68" fmla="*/ 257 w 765"/>
              <a:gd name="T69" fmla="*/ 80 h 337"/>
              <a:gd name="T70" fmla="*/ 290 w 765"/>
              <a:gd name="T71" fmla="*/ 66 h 337"/>
              <a:gd name="T72" fmla="*/ 362 w 765"/>
              <a:gd name="T73" fmla="*/ 47 h 337"/>
              <a:gd name="T74" fmla="*/ 402 w 765"/>
              <a:gd name="T75" fmla="*/ 47 h 337"/>
              <a:gd name="T76" fmla="*/ 442 w 765"/>
              <a:gd name="T77" fmla="*/ 47 h 337"/>
              <a:gd name="T78" fmla="*/ 442 w 765"/>
              <a:gd name="T79" fmla="*/ 47 h 337"/>
              <a:gd name="T80" fmla="*/ 521 w 765"/>
              <a:gd name="T81" fmla="*/ 60 h 337"/>
              <a:gd name="T82" fmla="*/ 613 w 765"/>
              <a:gd name="T83" fmla="*/ 66 h 337"/>
              <a:gd name="T84" fmla="*/ 659 w 765"/>
              <a:gd name="T85" fmla="*/ 60 h 337"/>
              <a:gd name="T86" fmla="*/ 699 w 765"/>
              <a:gd name="T87" fmla="*/ 53 h 337"/>
              <a:gd name="T88" fmla="*/ 732 w 765"/>
              <a:gd name="T89" fmla="*/ 33 h 337"/>
              <a:gd name="T90" fmla="*/ 765 w 765"/>
              <a:gd name="T91" fmla="*/ 0 h 337"/>
              <a:gd name="T92" fmla="*/ 765 w 765"/>
              <a:gd name="T93" fmla="*/ 0 h 337"/>
              <a:gd name="T94" fmla="*/ 765 w 765"/>
              <a:gd name="T95" fmla="*/ 0 h 337"/>
              <a:gd name="T96" fmla="*/ 765 w 765"/>
              <a:gd name="T97" fmla="*/ 0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765" h="337">
                <a:moveTo>
                  <a:pt x="765" y="0"/>
                </a:moveTo>
                <a:lnTo>
                  <a:pt x="765" y="0"/>
                </a:lnTo>
                <a:lnTo>
                  <a:pt x="738" y="20"/>
                </a:lnTo>
                <a:lnTo>
                  <a:pt x="712" y="27"/>
                </a:lnTo>
                <a:lnTo>
                  <a:pt x="672" y="33"/>
                </a:lnTo>
                <a:lnTo>
                  <a:pt x="639" y="40"/>
                </a:lnTo>
                <a:lnTo>
                  <a:pt x="567" y="33"/>
                </a:lnTo>
                <a:lnTo>
                  <a:pt x="501" y="20"/>
                </a:lnTo>
                <a:lnTo>
                  <a:pt x="501" y="20"/>
                </a:lnTo>
                <a:lnTo>
                  <a:pt x="448" y="14"/>
                </a:lnTo>
                <a:lnTo>
                  <a:pt x="402" y="14"/>
                </a:lnTo>
                <a:lnTo>
                  <a:pt x="349" y="14"/>
                </a:lnTo>
                <a:lnTo>
                  <a:pt x="297" y="27"/>
                </a:lnTo>
                <a:lnTo>
                  <a:pt x="297" y="27"/>
                </a:lnTo>
                <a:lnTo>
                  <a:pt x="250" y="40"/>
                </a:lnTo>
                <a:lnTo>
                  <a:pt x="198" y="66"/>
                </a:lnTo>
                <a:lnTo>
                  <a:pt x="152" y="99"/>
                </a:lnTo>
                <a:lnTo>
                  <a:pt x="105" y="139"/>
                </a:lnTo>
                <a:lnTo>
                  <a:pt x="66" y="185"/>
                </a:lnTo>
                <a:lnTo>
                  <a:pt x="33" y="231"/>
                </a:lnTo>
                <a:lnTo>
                  <a:pt x="13" y="277"/>
                </a:lnTo>
                <a:lnTo>
                  <a:pt x="0" y="330"/>
                </a:lnTo>
                <a:lnTo>
                  <a:pt x="0" y="330"/>
                </a:lnTo>
                <a:lnTo>
                  <a:pt x="7" y="337"/>
                </a:lnTo>
                <a:lnTo>
                  <a:pt x="7" y="337"/>
                </a:lnTo>
                <a:lnTo>
                  <a:pt x="20" y="337"/>
                </a:lnTo>
                <a:lnTo>
                  <a:pt x="20" y="337"/>
                </a:lnTo>
                <a:lnTo>
                  <a:pt x="59" y="291"/>
                </a:lnTo>
                <a:lnTo>
                  <a:pt x="92" y="244"/>
                </a:lnTo>
                <a:lnTo>
                  <a:pt x="125" y="192"/>
                </a:lnTo>
                <a:lnTo>
                  <a:pt x="165" y="145"/>
                </a:lnTo>
                <a:lnTo>
                  <a:pt x="165" y="145"/>
                </a:lnTo>
                <a:lnTo>
                  <a:pt x="191" y="119"/>
                </a:lnTo>
                <a:lnTo>
                  <a:pt x="224" y="99"/>
                </a:lnTo>
                <a:lnTo>
                  <a:pt x="257" y="80"/>
                </a:lnTo>
                <a:lnTo>
                  <a:pt x="290" y="66"/>
                </a:lnTo>
                <a:lnTo>
                  <a:pt x="362" y="47"/>
                </a:lnTo>
                <a:lnTo>
                  <a:pt x="402" y="47"/>
                </a:lnTo>
                <a:lnTo>
                  <a:pt x="442" y="47"/>
                </a:lnTo>
                <a:lnTo>
                  <a:pt x="442" y="47"/>
                </a:lnTo>
                <a:lnTo>
                  <a:pt x="521" y="60"/>
                </a:lnTo>
                <a:lnTo>
                  <a:pt x="613" y="66"/>
                </a:lnTo>
                <a:lnTo>
                  <a:pt x="659" y="60"/>
                </a:lnTo>
                <a:lnTo>
                  <a:pt x="699" y="53"/>
                </a:lnTo>
                <a:lnTo>
                  <a:pt x="732" y="33"/>
                </a:lnTo>
                <a:lnTo>
                  <a:pt x="765" y="0"/>
                </a:lnTo>
                <a:lnTo>
                  <a:pt x="765" y="0"/>
                </a:lnTo>
                <a:lnTo>
                  <a:pt x="765" y="0"/>
                </a:lnTo>
                <a:lnTo>
                  <a:pt x="76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" name="Freeform 35"/>
          <p:cNvSpPr>
            <a:spLocks/>
          </p:cNvSpPr>
          <p:nvPr/>
        </p:nvSpPr>
        <p:spPr bwMode="auto">
          <a:xfrm>
            <a:off x="5660230" y="4706198"/>
            <a:ext cx="261938" cy="177800"/>
          </a:xfrm>
          <a:custGeom>
            <a:avLst/>
            <a:gdLst>
              <a:gd name="T0" fmla="*/ 165 w 165"/>
              <a:gd name="T1" fmla="*/ 0 h 112"/>
              <a:gd name="T2" fmla="*/ 165 w 165"/>
              <a:gd name="T3" fmla="*/ 0 h 112"/>
              <a:gd name="T4" fmla="*/ 151 w 165"/>
              <a:gd name="T5" fmla="*/ 20 h 112"/>
              <a:gd name="T6" fmla="*/ 132 w 165"/>
              <a:gd name="T7" fmla="*/ 39 h 112"/>
              <a:gd name="T8" fmla="*/ 85 w 165"/>
              <a:gd name="T9" fmla="*/ 59 h 112"/>
              <a:gd name="T10" fmla="*/ 46 w 165"/>
              <a:gd name="T11" fmla="*/ 79 h 112"/>
              <a:gd name="T12" fmla="*/ 0 w 165"/>
              <a:gd name="T13" fmla="*/ 105 h 112"/>
              <a:gd name="T14" fmla="*/ 0 w 165"/>
              <a:gd name="T15" fmla="*/ 105 h 112"/>
              <a:gd name="T16" fmla="*/ 0 w 165"/>
              <a:gd name="T17" fmla="*/ 112 h 112"/>
              <a:gd name="T18" fmla="*/ 0 w 165"/>
              <a:gd name="T19" fmla="*/ 112 h 112"/>
              <a:gd name="T20" fmla="*/ 0 w 165"/>
              <a:gd name="T21" fmla="*/ 112 h 112"/>
              <a:gd name="T22" fmla="*/ 52 w 165"/>
              <a:gd name="T23" fmla="*/ 99 h 112"/>
              <a:gd name="T24" fmla="*/ 99 w 165"/>
              <a:gd name="T25" fmla="*/ 79 h 112"/>
              <a:gd name="T26" fmla="*/ 138 w 165"/>
              <a:gd name="T27" fmla="*/ 46 h 112"/>
              <a:gd name="T28" fmla="*/ 165 w 165"/>
              <a:gd name="T29" fmla="*/ 7 h 112"/>
              <a:gd name="T30" fmla="*/ 165 w 165"/>
              <a:gd name="T31" fmla="*/ 7 h 112"/>
              <a:gd name="T32" fmla="*/ 165 w 165"/>
              <a:gd name="T33" fmla="*/ 0 h 112"/>
              <a:gd name="T34" fmla="*/ 165 w 165"/>
              <a:gd name="T35" fmla="*/ 0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65" h="112">
                <a:moveTo>
                  <a:pt x="165" y="0"/>
                </a:moveTo>
                <a:lnTo>
                  <a:pt x="165" y="0"/>
                </a:lnTo>
                <a:lnTo>
                  <a:pt x="151" y="20"/>
                </a:lnTo>
                <a:lnTo>
                  <a:pt x="132" y="39"/>
                </a:lnTo>
                <a:lnTo>
                  <a:pt x="85" y="59"/>
                </a:lnTo>
                <a:lnTo>
                  <a:pt x="46" y="79"/>
                </a:lnTo>
                <a:lnTo>
                  <a:pt x="0" y="105"/>
                </a:lnTo>
                <a:lnTo>
                  <a:pt x="0" y="105"/>
                </a:lnTo>
                <a:lnTo>
                  <a:pt x="0" y="112"/>
                </a:lnTo>
                <a:lnTo>
                  <a:pt x="0" y="112"/>
                </a:lnTo>
                <a:lnTo>
                  <a:pt x="0" y="112"/>
                </a:lnTo>
                <a:lnTo>
                  <a:pt x="52" y="99"/>
                </a:lnTo>
                <a:lnTo>
                  <a:pt x="99" y="79"/>
                </a:lnTo>
                <a:lnTo>
                  <a:pt x="138" y="46"/>
                </a:lnTo>
                <a:lnTo>
                  <a:pt x="165" y="7"/>
                </a:lnTo>
                <a:lnTo>
                  <a:pt x="165" y="7"/>
                </a:lnTo>
                <a:lnTo>
                  <a:pt x="165" y="0"/>
                </a:lnTo>
                <a:lnTo>
                  <a:pt x="16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" name="Freeform 36"/>
          <p:cNvSpPr>
            <a:spLocks/>
          </p:cNvSpPr>
          <p:nvPr/>
        </p:nvSpPr>
        <p:spPr bwMode="auto">
          <a:xfrm>
            <a:off x="5357017" y="3564785"/>
            <a:ext cx="271463" cy="430213"/>
          </a:xfrm>
          <a:custGeom>
            <a:avLst/>
            <a:gdLst>
              <a:gd name="T0" fmla="*/ 171 w 171"/>
              <a:gd name="T1" fmla="*/ 0 h 271"/>
              <a:gd name="T2" fmla="*/ 171 w 171"/>
              <a:gd name="T3" fmla="*/ 0 h 271"/>
              <a:gd name="T4" fmla="*/ 158 w 171"/>
              <a:gd name="T5" fmla="*/ 20 h 271"/>
              <a:gd name="T6" fmla="*/ 145 w 171"/>
              <a:gd name="T7" fmla="*/ 40 h 271"/>
              <a:gd name="T8" fmla="*/ 112 w 171"/>
              <a:gd name="T9" fmla="*/ 73 h 271"/>
              <a:gd name="T10" fmla="*/ 79 w 171"/>
              <a:gd name="T11" fmla="*/ 106 h 271"/>
              <a:gd name="T12" fmla="*/ 46 w 171"/>
              <a:gd name="T13" fmla="*/ 139 h 271"/>
              <a:gd name="T14" fmla="*/ 46 w 171"/>
              <a:gd name="T15" fmla="*/ 139 h 271"/>
              <a:gd name="T16" fmla="*/ 26 w 171"/>
              <a:gd name="T17" fmla="*/ 165 h 271"/>
              <a:gd name="T18" fmla="*/ 13 w 171"/>
              <a:gd name="T19" fmla="*/ 198 h 271"/>
              <a:gd name="T20" fmla="*/ 0 w 171"/>
              <a:gd name="T21" fmla="*/ 231 h 271"/>
              <a:gd name="T22" fmla="*/ 0 w 171"/>
              <a:gd name="T23" fmla="*/ 264 h 271"/>
              <a:gd name="T24" fmla="*/ 0 w 171"/>
              <a:gd name="T25" fmla="*/ 264 h 271"/>
              <a:gd name="T26" fmla="*/ 6 w 171"/>
              <a:gd name="T27" fmla="*/ 271 h 271"/>
              <a:gd name="T28" fmla="*/ 6 w 171"/>
              <a:gd name="T29" fmla="*/ 264 h 271"/>
              <a:gd name="T30" fmla="*/ 6 w 171"/>
              <a:gd name="T31" fmla="*/ 264 h 271"/>
              <a:gd name="T32" fmla="*/ 46 w 171"/>
              <a:gd name="T33" fmla="*/ 191 h 271"/>
              <a:gd name="T34" fmla="*/ 66 w 171"/>
              <a:gd name="T35" fmla="*/ 158 h 271"/>
              <a:gd name="T36" fmla="*/ 92 w 171"/>
              <a:gd name="T37" fmla="*/ 125 h 271"/>
              <a:gd name="T38" fmla="*/ 92 w 171"/>
              <a:gd name="T39" fmla="*/ 125 h 271"/>
              <a:gd name="T40" fmla="*/ 138 w 171"/>
              <a:gd name="T41" fmla="*/ 66 h 271"/>
              <a:gd name="T42" fmla="*/ 158 w 171"/>
              <a:gd name="T43" fmla="*/ 40 h 271"/>
              <a:gd name="T44" fmla="*/ 171 w 171"/>
              <a:gd name="T45" fmla="*/ 0 h 271"/>
              <a:gd name="T46" fmla="*/ 171 w 171"/>
              <a:gd name="T47" fmla="*/ 0 h 271"/>
              <a:gd name="T48" fmla="*/ 171 w 171"/>
              <a:gd name="T49" fmla="*/ 0 h 271"/>
              <a:gd name="T50" fmla="*/ 171 w 171"/>
              <a:gd name="T51" fmla="*/ 0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1" h="271">
                <a:moveTo>
                  <a:pt x="171" y="0"/>
                </a:moveTo>
                <a:lnTo>
                  <a:pt x="171" y="0"/>
                </a:lnTo>
                <a:lnTo>
                  <a:pt x="158" y="20"/>
                </a:lnTo>
                <a:lnTo>
                  <a:pt x="145" y="40"/>
                </a:lnTo>
                <a:lnTo>
                  <a:pt x="112" y="73"/>
                </a:lnTo>
                <a:lnTo>
                  <a:pt x="79" y="106"/>
                </a:lnTo>
                <a:lnTo>
                  <a:pt x="46" y="139"/>
                </a:lnTo>
                <a:lnTo>
                  <a:pt x="46" y="139"/>
                </a:lnTo>
                <a:lnTo>
                  <a:pt x="26" y="165"/>
                </a:lnTo>
                <a:lnTo>
                  <a:pt x="13" y="198"/>
                </a:lnTo>
                <a:lnTo>
                  <a:pt x="0" y="231"/>
                </a:lnTo>
                <a:lnTo>
                  <a:pt x="0" y="264"/>
                </a:lnTo>
                <a:lnTo>
                  <a:pt x="0" y="264"/>
                </a:lnTo>
                <a:lnTo>
                  <a:pt x="6" y="271"/>
                </a:lnTo>
                <a:lnTo>
                  <a:pt x="6" y="264"/>
                </a:lnTo>
                <a:lnTo>
                  <a:pt x="6" y="264"/>
                </a:lnTo>
                <a:lnTo>
                  <a:pt x="46" y="191"/>
                </a:lnTo>
                <a:lnTo>
                  <a:pt x="66" y="158"/>
                </a:lnTo>
                <a:lnTo>
                  <a:pt x="92" y="125"/>
                </a:lnTo>
                <a:lnTo>
                  <a:pt x="92" y="125"/>
                </a:lnTo>
                <a:lnTo>
                  <a:pt x="138" y="66"/>
                </a:lnTo>
                <a:lnTo>
                  <a:pt x="158" y="40"/>
                </a:lnTo>
                <a:lnTo>
                  <a:pt x="171" y="0"/>
                </a:lnTo>
                <a:lnTo>
                  <a:pt x="171" y="0"/>
                </a:lnTo>
                <a:lnTo>
                  <a:pt x="171" y="0"/>
                </a:lnTo>
                <a:lnTo>
                  <a:pt x="171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4" name="Freeform 37"/>
          <p:cNvSpPr>
            <a:spLocks/>
          </p:cNvSpPr>
          <p:nvPr/>
        </p:nvSpPr>
        <p:spPr bwMode="auto">
          <a:xfrm>
            <a:off x="3671092" y="2905973"/>
            <a:ext cx="115888" cy="219075"/>
          </a:xfrm>
          <a:custGeom>
            <a:avLst/>
            <a:gdLst>
              <a:gd name="T0" fmla="*/ 0 w 73"/>
              <a:gd name="T1" fmla="*/ 0 h 138"/>
              <a:gd name="T2" fmla="*/ 0 w 73"/>
              <a:gd name="T3" fmla="*/ 0 h 138"/>
              <a:gd name="T4" fmla="*/ 27 w 73"/>
              <a:gd name="T5" fmla="*/ 72 h 138"/>
              <a:gd name="T6" fmla="*/ 40 w 73"/>
              <a:gd name="T7" fmla="*/ 112 h 138"/>
              <a:gd name="T8" fmla="*/ 60 w 73"/>
              <a:gd name="T9" fmla="*/ 138 h 138"/>
              <a:gd name="T10" fmla="*/ 60 w 73"/>
              <a:gd name="T11" fmla="*/ 138 h 138"/>
              <a:gd name="T12" fmla="*/ 66 w 73"/>
              <a:gd name="T13" fmla="*/ 138 h 138"/>
              <a:gd name="T14" fmla="*/ 73 w 73"/>
              <a:gd name="T15" fmla="*/ 132 h 138"/>
              <a:gd name="T16" fmla="*/ 73 w 73"/>
              <a:gd name="T17" fmla="*/ 132 h 138"/>
              <a:gd name="T18" fmla="*/ 47 w 73"/>
              <a:gd name="T19" fmla="*/ 105 h 138"/>
              <a:gd name="T20" fmla="*/ 27 w 73"/>
              <a:gd name="T21" fmla="*/ 72 h 138"/>
              <a:gd name="T22" fmla="*/ 0 w 73"/>
              <a:gd name="T23" fmla="*/ 0 h 138"/>
              <a:gd name="T24" fmla="*/ 0 w 73"/>
              <a:gd name="T25" fmla="*/ 0 h 138"/>
              <a:gd name="T26" fmla="*/ 0 w 73"/>
              <a:gd name="T27" fmla="*/ 0 h 138"/>
              <a:gd name="T28" fmla="*/ 0 w 73"/>
              <a:gd name="T29" fmla="*/ 0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3" h="138">
                <a:moveTo>
                  <a:pt x="0" y="0"/>
                </a:moveTo>
                <a:lnTo>
                  <a:pt x="0" y="0"/>
                </a:lnTo>
                <a:lnTo>
                  <a:pt x="27" y="72"/>
                </a:lnTo>
                <a:lnTo>
                  <a:pt x="40" y="112"/>
                </a:lnTo>
                <a:lnTo>
                  <a:pt x="60" y="138"/>
                </a:lnTo>
                <a:lnTo>
                  <a:pt x="60" y="138"/>
                </a:lnTo>
                <a:lnTo>
                  <a:pt x="66" y="138"/>
                </a:lnTo>
                <a:lnTo>
                  <a:pt x="73" y="132"/>
                </a:lnTo>
                <a:lnTo>
                  <a:pt x="73" y="132"/>
                </a:lnTo>
                <a:lnTo>
                  <a:pt x="47" y="105"/>
                </a:lnTo>
                <a:lnTo>
                  <a:pt x="27" y="72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5" name="Freeform 38"/>
          <p:cNvSpPr>
            <a:spLocks/>
          </p:cNvSpPr>
          <p:nvPr/>
        </p:nvSpPr>
        <p:spPr bwMode="auto">
          <a:xfrm>
            <a:off x="3388517" y="3293323"/>
            <a:ext cx="209550" cy="344488"/>
          </a:xfrm>
          <a:custGeom>
            <a:avLst/>
            <a:gdLst>
              <a:gd name="T0" fmla="*/ 0 w 132"/>
              <a:gd name="T1" fmla="*/ 0 h 217"/>
              <a:gd name="T2" fmla="*/ 0 w 132"/>
              <a:gd name="T3" fmla="*/ 0 h 217"/>
              <a:gd name="T4" fmla="*/ 66 w 132"/>
              <a:gd name="T5" fmla="*/ 92 h 217"/>
              <a:gd name="T6" fmla="*/ 66 w 132"/>
              <a:gd name="T7" fmla="*/ 92 h 217"/>
              <a:gd name="T8" fmla="*/ 80 w 132"/>
              <a:gd name="T9" fmla="*/ 118 h 217"/>
              <a:gd name="T10" fmla="*/ 93 w 132"/>
              <a:gd name="T11" fmla="*/ 151 h 217"/>
              <a:gd name="T12" fmla="*/ 106 w 132"/>
              <a:gd name="T13" fmla="*/ 184 h 217"/>
              <a:gd name="T14" fmla="*/ 119 w 132"/>
              <a:gd name="T15" fmla="*/ 211 h 217"/>
              <a:gd name="T16" fmla="*/ 119 w 132"/>
              <a:gd name="T17" fmla="*/ 211 h 217"/>
              <a:gd name="T18" fmla="*/ 126 w 132"/>
              <a:gd name="T19" fmla="*/ 217 h 217"/>
              <a:gd name="T20" fmla="*/ 132 w 132"/>
              <a:gd name="T21" fmla="*/ 211 h 217"/>
              <a:gd name="T22" fmla="*/ 132 w 132"/>
              <a:gd name="T23" fmla="*/ 211 h 217"/>
              <a:gd name="T24" fmla="*/ 126 w 132"/>
              <a:gd name="T25" fmla="*/ 178 h 217"/>
              <a:gd name="T26" fmla="*/ 119 w 132"/>
              <a:gd name="T27" fmla="*/ 151 h 217"/>
              <a:gd name="T28" fmla="*/ 86 w 132"/>
              <a:gd name="T29" fmla="*/ 92 h 217"/>
              <a:gd name="T30" fmla="*/ 86 w 132"/>
              <a:gd name="T31" fmla="*/ 92 h 217"/>
              <a:gd name="T32" fmla="*/ 47 w 132"/>
              <a:gd name="T33" fmla="*/ 39 h 217"/>
              <a:gd name="T34" fmla="*/ 7 w 132"/>
              <a:gd name="T35" fmla="*/ 0 h 217"/>
              <a:gd name="T36" fmla="*/ 7 w 132"/>
              <a:gd name="T37" fmla="*/ 0 h 217"/>
              <a:gd name="T38" fmla="*/ 0 w 132"/>
              <a:gd name="T39" fmla="*/ 0 h 217"/>
              <a:gd name="T40" fmla="*/ 0 w 132"/>
              <a:gd name="T41" fmla="*/ 0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32" h="217">
                <a:moveTo>
                  <a:pt x="0" y="0"/>
                </a:moveTo>
                <a:lnTo>
                  <a:pt x="0" y="0"/>
                </a:lnTo>
                <a:lnTo>
                  <a:pt x="66" y="92"/>
                </a:lnTo>
                <a:lnTo>
                  <a:pt x="66" y="92"/>
                </a:lnTo>
                <a:lnTo>
                  <a:pt x="80" y="118"/>
                </a:lnTo>
                <a:lnTo>
                  <a:pt x="93" y="151"/>
                </a:lnTo>
                <a:lnTo>
                  <a:pt x="106" y="184"/>
                </a:lnTo>
                <a:lnTo>
                  <a:pt x="119" y="211"/>
                </a:lnTo>
                <a:lnTo>
                  <a:pt x="119" y="211"/>
                </a:lnTo>
                <a:lnTo>
                  <a:pt x="126" y="217"/>
                </a:lnTo>
                <a:lnTo>
                  <a:pt x="132" y="211"/>
                </a:lnTo>
                <a:lnTo>
                  <a:pt x="132" y="211"/>
                </a:lnTo>
                <a:lnTo>
                  <a:pt x="126" y="178"/>
                </a:lnTo>
                <a:lnTo>
                  <a:pt x="119" y="151"/>
                </a:lnTo>
                <a:lnTo>
                  <a:pt x="86" y="92"/>
                </a:lnTo>
                <a:lnTo>
                  <a:pt x="86" y="92"/>
                </a:lnTo>
                <a:lnTo>
                  <a:pt x="47" y="39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2" name="Freeform 39"/>
          <p:cNvSpPr>
            <a:spLocks/>
          </p:cNvSpPr>
          <p:nvPr/>
        </p:nvSpPr>
        <p:spPr bwMode="auto">
          <a:xfrm>
            <a:off x="3472655" y="3899748"/>
            <a:ext cx="168275" cy="220663"/>
          </a:xfrm>
          <a:custGeom>
            <a:avLst/>
            <a:gdLst>
              <a:gd name="T0" fmla="*/ 0 w 106"/>
              <a:gd name="T1" fmla="*/ 0 h 139"/>
              <a:gd name="T2" fmla="*/ 0 w 106"/>
              <a:gd name="T3" fmla="*/ 0 h 139"/>
              <a:gd name="T4" fmla="*/ 27 w 106"/>
              <a:gd name="T5" fmla="*/ 33 h 139"/>
              <a:gd name="T6" fmla="*/ 53 w 106"/>
              <a:gd name="T7" fmla="*/ 73 h 139"/>
              <a:gd name="T8" fmla="*/ 53 w 106"/>
              <a:gd name="T9" fmla="*/ 73 h 139"/>
              <a:gd name="T10" fmla="*/ 73 w 106"/>
              <a:gd name="T11" fmla="*/ 106 h 139"/>
              <a:gd name="T12" fmla="*/ 99 w 106"/>
              <a:gd name="T13" fmla="*/ 139 h 139"/>
              <a:gd name="T14" fmla="*/ 99 w 106"/>
              <a:gd name="T15" fmla="*/ 139 h 139"/>
              <a:gd name="T16" fmla="*/ 99 w 106"/>
              <a:gd name="T17" fmla="*/ 139 h 139"/>
              <a:gd name="T18" fmla="*/ 106 w 106"/>
              <a:gd name="T19" fmla="*/ 132 h 139"/>
              <a:gd name="T20" fmla="*/ 106 w 106"/>
              <a:gd name="T21" fmla="*/ 132 h 139"/>
              <a:gd name="T22" fmla="*/ 92 w 106"/>
              <a:gd name="T23" fmla="*/ 99 h 139"/>
              <a:gd name="T24" fmla="*/ 73 w 106"/>
              <a:gd name="T25" fmla="*/ 66 h 139"/>
              <a:gd name="T26" fmla="*/ 73 w 106"/>
              <a:gd name="T27" fmla="*/ 66 h 139"/>
              <a:gd name="T28" fmla="*/ 40 w 106"/>
              <a:gd name="T29" fmla="*/ 33 h 139"/>
              <a:gd name="T30" fmla="*/ 7 w 106"/>
              <a:gd name="T31" fmla="*/ 0 h 139"/>
              <a:gd name="T32" fmla="*/ 7 w 106"/>
              <a:gd name="T33" fmla="*/ 0 h 139"/>
              <a:gd name="T34" fmla="*/ 0 w 106"/>
              <a:gd name="T35" fmla="*/ 0 h 139"/>
              <a:gd name="T36" fmla="*/ 0 w 106"/>
              <a:gd name="T37" fmla="*/ 0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6" h="139">
                <a:moveTo>
                  <a:pt x="0" y="0"/>
                </a:moveTo>
                <a:lnTo>
                  <a:pt x="0" y="0"/>
                </a:lnTo>
                <a:lnTo>
                  <a:pt x="27" y="33"/>
                </a:lnTo>
                <a:lnTo>
                  <a:pt x="53" y="73"/>
                </a:lnTo>
                <a:lnTo>
                  <a:pt x="53" y="73"/>
                </a:lnTo>
                <a:lnTo>
                  <a:pt x="73" y="106"/>
                </a:lnTo>
                <a:lnTo>
                  <a:pt x="99" y="139"/>
                </a:lnTo>
                <a:lnTo>
                  <a:pt x="99" y="139"/>
                </a:lnTo>
                <a:lnTo>
                  <a:pt x="99" y="139"/>
                </a:lnTo>
                <a:lnTo>
                  <a:pt x="106" y="132"/>
                </a:lnTo>
                <a:lnTo>
                  <a:pt x="106" y="132"/>
                </a:lnTo>
                <a:lnTo>
                  <a:pt x="92" y="99"/>
                </a:lnTo>
                <a:lnTo>
                  <a:pt x="73" y="66"/>
                </a:lnTo>
                <a:lnTo>
                  <a:pt x="73" y="66"/>
                </a:lnTo>
                <a:lnTo>
                  <a:pt x="40" y="33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3" name="Freeform 40"/>
          <p:cNvSpPr>
            <a:spLocks/>
          </p:cNvSpPr>
          <p:nvPr/>
        </p:nvSpPr>
        <p:spPr bwMode="auto">
          <a:xfrm>
            <a:off x="5345905" y="3198073"/>
            <a:ext cx="115888" cy="273050"/>
          </a:xfrm>
          <a:custGeom>
            <a:avLst/>
            <a:gdLst>
              <a:gd name="T0" fmla="*/ 0 w 73"/>
              <a:gd name="T1" fmla="*/ 7 h 172"/>
              <a:gd name="T2" fmla="*/ 0 w 73"/>
              <a:gd name="T3" fmla="*/ 7 h 172"/>
              <a:gd name="T4" fmla="*/ 7 w 73"/>
              <a:gd name="T5" fmla="*/ 53 h 172"/>
              <a:gd name="T6" fmla="*/ 20 w 73"/>
              <a:gd name="T7" fmla="*/ 106 h 172"/>
              <a:gd name="T8" fmla="*/ 20 w 73"/>
              <a:gd name="T9" fmla="*/ 106 h 172"/>
              <a:gd name="T10" fmla="*/ 33 w 73"/>
              <a:gd name="T11" fmla="*/ 145 h 172"/>
              <a:gd name="T12" fmla="*/ 46 w 73"/>
              <a:gd name="T13" fmla="*/ 159 h 172"/>
              <a:gd name="T14" fmla="*/ 59 w 73"/>
              <a:gd name="T15" fmla="*/ 172 h 172"/>
              <a:gd name="T16" fmla="*/ 59 w 73"/>
              <a:gd name="T17" fmla="*/ 172 h 172"/>
              <a:gd name="T18" fmla="*/ 66 w 73"/>
              <a:gd name="T19" fmla="*/ 172 h 172"/>
              <a:gd name="T20" fmla="*/ 73 w 73"/>
              <a:gd name="T21" fmla="*/ 165 h 172"/>
              <a:gd name="T22" fmla="*/ 73 w 73"/>
              <a:gd name="T23" fmla="*/ 165 h 172"/>
              <a:gd name="T24" fmla="*/ 66 w 73"/>
              <a:gd name="T25" fmla="*/ 145 h 172"/>
              <a:gd name="T26" fmla="*/ 59 w 73"/>
              <a:gd name="T27" fmla="*/ 126 h 172"/>
              <a:gd name="T28" fmla="*/ 33 w 73"/>
              <a:gd name="T29" fmla="*/ 93 h 172"/>
              <a:gd name="T30" fmla="*/ 33 w 73"/>
              <a:gd name="T31" fmla="*/ 93 h 172"/>
              <a:gd name="T32" fmla="*/ 7 w 73"/>
              <a:gd name="T33" fmla="*/ 7 h 172"/>
              <a:gd name="T34" fmla="*/ 7 w 73"/>
              <a:gd name="T35" fmla="*/ 7 h 172"/>
              <a:gd name="T36" fmla="*/ 7 w 73"/>
              <a:gd name="T37" fmla="*/ 0 h 172"/>
              <a:gd name="T38" fmla="*/ 0 w 73"/>
              <a:gd name="T39" fmla="*/ 7 h 172"/>
              <a:gd name="T40" fmla="*/ 0 w 73"/>
              <a:gd name="T41" fmla="*/ 7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3" h="172">
                <a:moveTo>
                  <a:pt x="0" y="7"/>
                </a:moveTo>
                <a:lnTo>
                  <a:pt x="0" y="7"/>
                </a:lnTo>
                <a:lnTo>
                  <a:pt x="7" y="53"/>
                </a:lnTo>
                <a:lnTo>
                  <a:pt x="20" y="106"/>
                </a:lnTo>
                <a:lnTo>
                  <a:pt x="20" y="106"/>
                </a:lnTo>
                <a:lnTo>
                  <a:pt x="33" y="145"/>
                </a:lnTo>
                <a:lnTo>
                  <a:pt x="46" y="159"/>
                </a:lnTo>
                <a:lnTo>
                  <a:pt x="59" y="172"/>
                </a:lnTo>
                <a:lnTo>
                  <a:pt x="59" y="172"/>
                </a:lnTo>
                <a:lnTo>
                  <a:pt x="66" y="172"/>
                </a:lnTo>
                <a:lnTo>
                  <a:pt x="73" y="165"/>
                </a:lnTo>
                <a:lnTo>
                  <a:pt x="73" y="165"/>
                </a:lnTo>
                <a:lnTo>
                  <a:pt x="66" y="145"/>
                </a:lnTo>
                <a:lnTo>
                  <a:pt x="59" y="126"/>
                </a:lnTo>
                <a:lnTo>
                  <a:pt x="33" y="93"/>
                </a:lnTo>
                <a:lnTo>
                  <a:pt x="33" y="93"/>
                </a:lnTo>
                <a:lnTo>
                  <a:pt x="7" y="7"/>
                </a:lnTo>
                <a:lnTo>
                  <a:pt x="7" y="7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4" name="Freeform 41"/>
          <p:cNvSpPr>
            <a:spLocks/>
          </p:cNvSpPr>
          <p:nvPr/>
        </p:nvSpPr>
        <p:spPr bwMode="auto">
          <a:xfrm>
            <a:off x="5984080" y="3167910"/>
            <a:ext cx="93663" cy="134938"/>
          </a:xfrm>
          <a:custGeom>
            <a:avLst/>
            <a:gdLst>
              <a:gd name="T0" fmla="*/ 59 w 59"/>
              <a:gd name="T1" fmla="*/ 0 h 85"/>
              <a:gd name="T2" fmla="*/ 59 w 59"/>
              <a:gd name="T3" fmla="*/ 0 h 85"/>
              <a:gd name="T4" fmla="*/ 33 w 59"/>
              <a:gd name="T5" fmla="*/ 46 h 85"/>
              <a:gd name="T6" fmla="*/ 0 w 59"/>
              <a:gd name="T7" fmla="*/ 85 h 85"/>
              <a:gd name="T8" fmla="*/ 0 w 59"/>
              <a:gd name="T9" fmla="*/ 85 h 85"/>
              <a:gd name="T10" fmla="*/ 0 w 59"/>
              <a:gd name="T11" fmla="*/ 85 h 85"/>
              <a:gd name="T12" fmla="*/ 0 w 59"/>
              <a:gd name="T13" fmla="*/ 85 h 85"/>
              <a:gd name="T14" fmla="*/ 33 w 59"/>
              <a:gd name="T15" fmla="*/ 46 h 85"/>
              <a:gd name="T16" fmla="*/ 59 w 59"/>
              <a:gd name="T17" fmla="*/ 0 h 85"/>
              <a:gd name="T18" fmla="*/ 59 w 59"/>
              <a:gd name="T19" fmla="*/ 0 h 85"/>
              <a:gd name="T20" fmla="*/ 59 w 59"/>
              <a:gd name="T21" fmla="*/ 0 h 85"/>
              <a:gd name="T22" fmla="*/ 59 w 59"/>
              <a:gd name="T23" fmla="*/ 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9" h="85">
                <a:moveTo>
                  <a:pt x="59" y="0"/>
                </a:moveTo>
                <a:lnTo>
                  <a:pt x="59" y="0"/>
                </a:lnTo>
                <a:lnTo>
                  <a:pt x="33" y="46"/>
                </a:lnTo>
                <a:lnTo>
                  <a:pt x="0" y="85"/>
                </a:lnTo>
                <a:lnTo>
                  <a:pt x="0" y="85"/>
                </a:lnTo>
                <a:lnTo>
                  <a:pt x="0" y="85"/>
                </a:lnTo>
                <a:lnTo>
                  <a:pt x="0" y="85"/>
                </a:lnTo>
                <a:lnTo>
                  <a:pt x="33" y="46"/>
                </a:lnTo>
                <a:lnTo>
                  <a:pt x="59" y="0"/>
                </a:lnTo>
                <a:lnTo>
                  <a:pt x="59" y="0"/>
                </a:lnTo>
                <a:lnTo>
                  <a:pt x="59" y="0"/>
                </a:lnTo>
                <a:lnTo>
                  <a:pt x="59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5" name="Freeform 42"/>
          <p:cNvSpPr>
            <a:spLocks/>
          </p:cNvSpPr>
          <p:nvPr/>
        </p:nvSpPr>
        <p:spPr bwMode="auto">
          <a:xfrm>
            <a:off x="5826917" y="4904635"/>
            <a:ext cx="314325" cy="146050"/>
          </a:xfrm>
          <a:custGeom>
            <a:avLst/>
            <a:gdLst>
              <a:gd name="T0" fmla="*/ 198 w 198"/>
              <a:gd name="T1" fmla="*/ 86 h 92"/>
              <a:gd name="T2" fmla="*/ 198 w 198"/>
              <a:gd name="T3" fmla="*/ 86 h 92"/>
              <a:gd name="T4" fmla="*/ 165 w 198"/>
              <a:gd name="T5" fmla="*/ 86 h 92"/>
              <a:gd name="T6" fmla="*/ 139 w 198"/>
              <a:gd name="T7" fmla="*/ 73 h 92"/>
              <a:gd name="T8" fmla="*/ 86 w 198"/>
              <a:gd name="T9" fmla="*/ 46 h 92"/>
              <a:gd name="T10" fmla="*/ 86 w 198"/>
              <a:gd name="T11" fmla="*/ 46 h 92"/>
              <a:gd name="T12" fmla="*/ 53 w 198"/>
              <a:gd name="T13" fmla="*/ 20 h 92"/>
              <a:gd name="T14" fmla="*/ 33 w 198"/>
              <a:gd name="T15" fmla="*/ 7 h 92"/>
              <a:gd name="T16" fmla="*/ 7 w 198"/>
              <a:gd name="T17" fmla="*/ 0 h 92"/>
              <a:gd name="T18" fmla="*/ 7 w 198"/>
              <a:gd name="T19" fmla="*/ 0 h 92"/>
              <a:gd name="T20" fmla="*/ 7 w 198"/>
              <a:gd name="T21" fmla="*/ 0 h 92"/>
              <a:gd name="T22" fmla="*/ 0 w 198"/>
              <a:gd name="T23" fmla="*/ 7 h 92"/>
              <a:gd name="T24" fmla="*/ 0 w 198"/>
              <a:gd name="T25" fmla="*/ 7 h 92"/>
              <a:gd name="T26" fmla="*/ 20 w 198"/>
              <a:gd name="T27" fmla="*/ 27 h 92"/>
              <a:gd name="T28" fmla="*/ 40 w 198"/>
              <a:gd name="T29" fmla="*/ 46 h 92"/>
              <a:gd name="T30" fmla="*/ 86 w 198"/>
              <a:gd name="T31" fmla="*/ 73 h 92"/>
              <a:gd name="T32" fmla="*/ 86 w 198"/>
              <a:gd name="T33" fmla="*/ 73 h 92"/>
              <a:gd name="T34" fmla="*/ 112 w 198"/>
              <a:gd name="T35" fmla="*/ 86 h 92"/>
              <a:gd name="T36" fmla="*/ 139 w 198"/>
              <a:gd name="T37" fmla="*/ 92 h 92"/>
              <a:gd name="T38" fmla="*/ 165 w 198"/>
              <a:gd name="T39" fmla="*/ 92 h 92"/>
              <a:gd name="T40" fmla="*/ 198 w 198"/>
              <a:gd name="T41" fmla="*/ 92 h 92"/>
              <a:gd name="T42" fmla="*/ 198 w 198"/>
              <a:gd name="T43" fmla="*/ 92 h 92"/>
              <a:gd name="T44" fmla="*/ 198 w 198"/>
              <a:gd name="T45" fmla="*/ 86 h 92"/>
              <a:gd name="T46" fmla="*/ 198 w 198"/>
              <a:gd name="T47" fmla="*/ 86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98" h="92">
                <a:moveTo>
                  <a:pt x="198" y="86"/>
                </a:moveTo>
                <a:lnTo>
                  <a:pt x="198" y="86"/>
                </a:lnTo>
                <a:lnTo>
                  <a:pt x="165" y="86"/>
                </a:lnTo>
                <a:lnTo>
                  <a:pt x="139" y="73"/>
                </a:lnTo>
                <a:lnTo>
                  <a:pt x="86" y="46"/>
                </a:lnTo>
                <a:lnTo>
                  <a:pt x="86" y="46"/>
                </a:lnTo>
                <a:lnTo>
                  <a:pt x="53" y="20"/>
                </a:lnTo>
                <a:lnTo>
                  <a:pt x="33" y="7"/>
                </a:lnTo>
                <a:lnTo>
                  <a:pt x="7" y="0"/>
                </a:lnTo>
                <a:lnTo>
                  <a:pt x="7" y="0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lnTo>
                  <a:pt x="20" y="27"/>
                </a:lnTo>
                <a:lnTo>
                  <a:pt x="40" y="46"/>
                </a:lnTo>
                <a:lnTo>
                  <a:pt x="86" y="73"/>
                </a:lnTo>
                <a:lnTo>
                  <a:pt x="86" y="73"/>
                </a:lnTo>
                <a:lnTo>
                  <a:pt x="112" y="86"/>
                </a:lnTo>
                <a:lnTo>
                  <a:pt x="139" y="92"/>
                </a:lnTo>
                <a:lnTo>
                  <a:pt x="165" y="92"/>
                </a:lnTo>
                <a:lnTo>
                  <a:pt x="198" y="92"/>
                </a:lnTo>
                <a:lnTo>
                  <a:pt x="198" y="92"/>
                </a:lnTo>
                <a:lnTo>
                  <a:pt x="198" y="86"/>
                </a:lnTo>
                <a:lnTo>
                  <a:pt x="198" y="86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64" name="Freeform 71"/>
          <p:cNvSpPr>
            <a:spLocks/>
          </p:cNvSpPr>
          <p:nvPr/>
        </p:nvSpPr>
        <p:spPr bwMode="auto">
          <a:xfrm>
            <a:off x="3786980" y="2926610"/>
            <a:ext cx="449263" cy="261938"/>
          </a:xfrm>
          <a:custGeom>
            <a:avLst/>
            <a:gdLst>
              <a:gd name="T0" fmla="*/ 283 w 283"/>
              <a:gd name="T1" fmla="*/ 13 h 165"/>
              <a:gd name="T2" fmla="*/ 283 w 283"/>
              <a:gd name="T3" fmla="*/ 13 h 165"/>
              <a:gd name="T4" fmla="*/ 244 w 283"/>
              <a:gd name="T5" fmla="*/ 7 h 165"/>
              <a:gd name="T6" fmla="*/ 204 w 283"/>
              <a:gd name="T7" fmla="*/ 0 h 165"/>
              <a:gd name="T8" fmla="*/ 158 w 283"/>
              <a:gd name="T9" fmla="*/ 7 h 165"/>
              <a:gd name="T10" fmla="*/ 112 w 283"/>
              <a:gd name="T11" fmla="*/ 20 h 165"/>
              <a:gd name="T12" fmla="*/ 86 w 283"/>
              <a:gd name="T13" fmla="*/ 33 h 165"/>
              <a:gd name="T14" fmla="*/ 66 w 283"/>
              <a:gd name="T15" fmla="*/ 46 h 165"/>
              <a:gd name="T16" fmla="*/ 46 w 283"/>
              <a:gd name="T17" fmla="*/ 66 h 165"/>
              <a:gd name="T18" fmla="*/ 26 w 283"/>
              <a:gd name="T19" fmla="*/ 92 h 165"/>
              <a:gd name="T20" fmla="*/ 13 w 283"/>
              <a:gd name="T21" fmla="*/ 119 h 165"/>
              <a:gd name="T22" fmla="*/ 0 w 283"/>
              <a:gd name="T23" fmla="*/ 152 h 165"/>
              <a:gd name="T24" fmla="*/ 0 w 283"/>
              <a:gd name="T25" fmla="*/ 152 h 165"/>
              <a:gd name="T26" fmla="*/ 26 w 283"/>
              <a:gd name="T27" fmla="*/ 158 h 165"/>
              <a:gd name="T28" fmla="*/ 53 w 283"/>
              <a:gd name="T29" fmla="*/ 165 h 165"/>
              <a:gd name="T30" fmla="*/ 86 w 283"/>
              <a:gd name="T31" fmla="*/ 165 h 165"/>
              <a:gd name="T32" fmla="*/ 132 w 283"/>
              <a:gd name="T33" fmla="*/ 152 h 165"/>
              <a:gd name="T34" fmla="*/ 178 w 283"/>
              <a:gd name="T35" fmla="*/ 125 h 165"/>
              <a:gd name="T36" fmla="*/ 231 w 283"/>
              <a:gd name="T37" fmla="*/ 79 h 165"/>
              <a:gd name="T38" fmla="*/ 283 w 283"/>
              <a:gd name="T39" fmla="*/ 13 h 165"/>
              <a:gd name="T40" fmla="*/ 283 w 283"/>
              <a:gd name="T41" fmla="*/ 13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83" h="165">
                <a:moveTo>
                  <a:pt x="283" y="13"/>
                </a:moveTo>
                <a:lnTo>
                  <a:pt x="283" y="13"/>
                </a:lnTo>
                <a:lnTo>
                  <a:pt x="244" y="7"/>
                </a:lnTo>
                <a:lnTo>
                  <a:pt x="204" y="0"/>
                </a:lnTo>
                <a:lnTo>
                  <a:pt x="158" y="7"/>
                </a:lnTo>
                <a:lnTo>
                  <a:pt x="112" y="20"/>
                </a:lnTo>
                <a:lnTo>
                  <a:pt x="86" y="33"/>
                </a:lnTo>
                <a:lnTo>
                  <a:pt x="66" y="46"/>
                </a:lnTo>
                <a:lnTo>
                  <a:pt x="46" y="66"/>
                </a:lnTo>
                <a:lnTo>
                  <a:pt x="26" y="92"/>
                </a:lnTo>
                <a:lnTo>
                  <a:pt x="13" y="119"/>
                </a:lnTo>
                <a:lnTo>
                  <a:pt x="0" y="152"/>
                </a:lnTo>
                <a:lnTo>
                  <a:pt x="0" y="152"/>
                </a:lnTo>
                <a:lnTo>
                  <a:pt x="26" y="158"/>
                </a:lnTo>
                <a:lnTo>
                  <a:pt x="53" y="165"/>
                </a:lnTo>
                <a:lnTo>
                  <a:pt x="86" y="165"/>
                </a:lnTo>
                <a:lnTo>
                  <a:pt x="132" y="152"/>
                </a:lnTo>
                <a:lnTo>
                  <a:pt x="178" y="125"/>
                </a:lnTo>
                <a:lnTo>
                  <a:pt x="231" y="79"/>
                </a:lnTo>
                <a:lnTo>
                  <a:pt x="283" y="13"/>
                </a:lnTo>
                <a:lnTo>
                  <a:pt x="283" y="13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70" name="Freeform 77"/>
          <p:cNvSpPr>
            <a:spLocks/>
          </p:cNvSpPr>
          <p:nvPr/>
        </p:nvSpPr>
        <p:spPr bwMode="auto">
          <a:xfrm>
            <a:off x="5083967" y="2885335"/>
            <a:ext cx="439738" cy="334963"/>
          </a:xfrm>
          <a:custGeom>
            <a:avLst/>
            <a:gdLst>
              <a:gd name="T0" fmla="*/ 0 w 277"/>
              <a:gd name="T1" fmla="*/ 0 h 211"/>
              <a:gd name="T2" fmla="*/ 0 w 277"/>
              <a:gd name="T3" fmla="*/ 0 h 211"/>
              <a:gd name="T4" fmla="*/ 7 w 277"/>
              <a:gd name="T5" fmla="*/ 39 h 211"/>
              <a:gd name="T6" fmla="*/ 27 w 277"/>
              <a:gd name="T7" fmla="*/ 79 h 211"/>
              <a:gd name="T8" fmla="*/ 53 w 277"/>
              <a:gd name="T9" fmla="*/ 125 h 211"/>
              <a:gd name="T10" fmla="*/ 93 w 277"/>
              <a:gd name="T11" fmla="*/ 164 h 211"/>
              <a:gd name="T12" fmla="*/ 112 w 277"/>
              <a:gd name="T13" fmla="*/ 178 h 211"/>
              <a:gd name="T14" fmla="*/ 139 w 277"/>
              <a:gd name="T15" fmla="*/ 197 h 211"/>
              <a:gd name="T16" fmla="*/ 165 w 277"/>
              <a:gd name="T17" fmla="*/ 204 h 211"/>
              <a:gd name="T18" fmla="*/ 198 w 277"/>
              <a:gd name="T19" fmla="*/ 211 h 211"/>
              <a:gd name="T20" fmla="*/ 238 w 277"/>
              <a:gd name="T21" fmla="*/ 211 h 211"/>
              <a:gd name="T22" fmla="*/ 277 w 277"/>
              <a:gd name="T23" fmla="*/ 204 h 211"/>
              <a:gd name="T24" fmla="*/ 277 w 277"/>
              <a:gd name="T25" fmla="*/ 204 h 211"/>
              <a:gd name="T26" fmla="*/ 270 w 277"/>
              <a:gd name="T27" fmla="*/ 178 h 211"/>
              <a:gd name="T28" fmla="*/ 264 w 277"/>
              <a:gd name="T29" fmla="*/ 151 h 211"/>
              <a:gd name="T30" fmla="*/ 244 w 277"/>
              <a:gd name="T31" fmla="*/ 118 h 211"/>
              <a:gd name="T32" fmla="*/ 211 w 277"/>
              <a:gd name="T33" fmla="*/ 79 h 211"/>
              <a:gd name="T34" fmla="*/ 158 w 277"/>
              <a:gd name="T35" fmla="*/ 46 h 211"/>
              <a:gd name="T36" fmla="*/ 93 w 277"/>
              <a:gd name="T37" fmla="*/ 19 h 211"/>
              <a:gd name="T38" fmla="*/ 46 w 277"/>
              <a:gd name="T39" fmla="*/ 6 h 211"/>
              <a:gd name="T40" fmla="*/ 0 w 277"/>
              <a:gd name="T41" fmla="*/ 0 h 211"/>
              <a:gd name="T42" fmla="*/ 0 w 277"/>
              <a:gd name="T43" fmla="*/ 0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77" h="211">
                <a:moveTo>
                  <a:pt x="0" y="0"/>
                </a:moveTo>
                <a:lnTo>
                  <a:pt x="0" y="0"/>
                </a:lnTo>
                <a:lnTo>
                  <a:pt x="7" y="39"/>
                </a:lnTo>
                <a:lnTo>
                  <a:pt x="27" y="79"/>
                </a:lnTo>
                <a:lnTo>
                  <a:pt x="53" y="125"/>
                </a:lnTo>
                <a:lnTo>
                  <a:pt x="93" y="164"/>
                </a:lnTo>
                <a:lnTo>
                  <a:pt x="112" y="178"/>
                </a:lnTo>
                <a:lnTo>
                  <a:pt x="139" y="197"/>
                </a:lnTo>
                <a:lnTo>
                  <a:pt x="165" y="204"/>
                </a:lnTo>
                <a:lnTo>
                  <a:pt x="198" y="211"/>
                </a:lnTo>
                <a:lnTo>
                  <a:pt x="238" y="211"/>
                </a:lnTo>
                <a:lnTo>
                  <a:pt x="277" y="204"/>
                </a:lnTo>
                <a:lnTo>
                  <a:pt x="277" y="204"/>
                </a:lnTo>
                <a:lnTo>
                  <a:pt x="270" y="178"/>
                </a:lnTo>
                <a:lnTo>
                  <a:pt x="264" y="151"/>
                </a:lnTo>
                <a:lnTo>
                  <a:pt x="244" y="118"/>
                </a:lnTo>
                <a:lnTo>
                  <a:pt x="211" y="79"/>
                </a:lnTo>
                <a:lnTo>
                  <a:pt x="158" y="46"/>
                </a:lnTo>
                <a:lnTo>
                  <a:pt x="93" y="19"/>
                </a:lnTo>
                <a:lnTo>
                  <a:pt x="46" y="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79" name="Freeform 86"/>
          <p:cNvSpPr>
            <a:spLocks/>
          </p:cNvSpPr>
          <p:nvPr/>
        </p:nvSpPr>
        <p:spPr bwMode="auto">
          <a:xfrm>
            <a:off x="4393405" y="3209185"/>
            <a:ext cx="523875" cy="219075"/>
          </a:xfrm>
          <a:custGeom>
            <a:avLst/>
            <a:gdLst>
              <a:gd name="T0" fmla="*/ 0 w 330"/>
              <a:gd name="T1" fmla="*/ 92 h 138"/>
              <a:gd name="T2" fmla="*/ 0 w 330"/>
              <a:gd name="T3" fmla="*/ 92 h 138"/>
              <a:gd name="T4" fmla="*/ 40 w 330"/>
              <a:gd name="T5" fmla="*/ 112 h 138"/>
              <a:gd name="T6" fmla="*/ 73 w 330"/>
              <a:gd name="T7" fmla="*/ 125 h 138"/>
              <a:gd name="T8" fmla="*/ 125 w 330"/>
              <a:gd name="T9" fmla="*/ 132 h 138"/>
              <a:gd name="T10" fmla="*/ 172 w 330"/>
              <a:gd name="T11" fmla="*/ 138 h 138"/>
              <a:gd name="T12" fmla="*/ 205 w 330"/>
              <a:gd name="T13" fmla="*/ 132 h 138"/>
              <a:gd name="T14" fmla="*/ 231 w 330"/>
              <a:gd name="T15" fmla="*/ 125 h 138"/>
              <a:gd name="T16" fmla="*/ 257 w 330"/>
              <a:gd name="T17" fmla="*/ 112 h 138"/>
              <a:gd name="T18" fmla="*/ 284 w 330"/>
              <a:gd name="T19" fmla="*/ 92 h 138"/>
              <a:gd name="T20" fmla="*/ 303 w 330"/>
              <a:gd name="T21" fmla="*/ 73 h 138"/>
              <a:gd name="T22" fmla="*/ 330 w 330"/>
              <a:gd name="T23" fmla="*/ 40 h 138"/>
              <a:gd name="T24" fmla="*/ 330 w 330"/>
              <a:gd name="T25" fmla="*/ 40 h 138"/>
              <a:gd name="T26" fmla="*/ 303 w 330"/>
              <a:gd name="T27" fmla="*/ 26 h 138"/>
              <a:gd name="T28" fmla="*/ 277 w 330"/>
              <a:gd name="T29" fmla="*/ 13 h 138"/>
              <a:gd name="T30" fmla="*/ 244 w 330"/>
              <a:gd name="T31" fmla="*/ 0 h 138"/>
              <a:gd name="T32" fmla="*/ 198 w 330"/>
              <a:gd name="T33" fmla="*/ 0 h 138"/>
              <a:gd name="T34" fmla="*/ 145 w 330"/>
              <a:gd name="T35" fmla="*/ 13 h 138"/>
              <a:gd name="T36" fmla="*/ 79 w 330"/>
              <a:gd name="T37" fmla="*/ 40 h 138"/>
              <a:gd name="T38" fmla="*/ 0 w 330"/>
              <a:gd name="T39" fmla="*/ 92 h 138"/>
              <a:gd name="T40" fmla="*/ 0 w 330"/>
              <a:gd name="T41" fmla="*/ 92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30" h="138">
                <a:moveTo>
                  <a:pt x="0" y="92"/>
                </a:moveTo>
                <a:lnTo>
                  <a:pt x="0" y="92"/>
                </a:lnTo>
                <a:lnTo>
                  <a:pt x="40" y="112"/>
                </a:lnTo>
                <a:lnTo>
                  <a:pt x="73" y="125"/>
                </a:lnTo>
                <a:lnTo>
                  <a:pt x="125" y="132"/>
                </a:lnTo>
                <a:lnTo>
                  <a:pt x="172" y="138"/>
                </a:lnTo>
                <a:lnTo>
                  <a:pt x="205" y="132"/>
                </a:lnTo>
                <a:lnTo>
                  <a:pt x="231" y="125"/>
                </a:lnTo>
                <a:lnTo>
                  <a:pt x="257" y="112"/>
                </a:lnTo>
                <a:lnTo>
                  <a:pt x="284" y="92"/>
                </a:lnTo>
                <a:lnTo>
                  <a:pt x="303" y="73"/>
                </a:lnTo>
                <a:lnTo>
                  <a:pt x="330" y="40"/>
                </a:lnTo>
                <a:lnTo>
                  <a:pt x="330" y="40"/>
                </a:lnTo>
                <a:lnTo>
                  <a:pt x="303" y="26"/>
                </a:lnTo>
                <a:lnTo>
                  <a:pt x="277" y="13"/>
                </a:lnTo>
                <a:lnTo>
                  <a:pt x="244" y="0"/>
                </a:lnTo>
                <a:lnTo>
                  <a:pt x="198" y="0"/>
                </a:lnTo>
                <a:lnTo>
                  <a:pt x="145" y="13"/>
                </a:lnTo>
                <a:lnTo>
                  <a:pt x="79" y="40"/>
                </a:lnTo>
                <a:lnTo>
                  <a:pt x="0" y="92"/>
                </a:lnTo>
                <a:lnTo>
                  <a:pt x="0" y="92"/>
                </a:lnTo>
                <a:close/>
              </a:path>
            </a:pathLst>
          </a:custGeom>
          <a:solidFill>
            <a:srgbClr val="A1CD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82" name="Freeform 89"/>
          <p:cNvSpPr>
            <a:spLocks/>
          </p:cNvSpPr>
          <p:nvPr/>
        </p:nvSpPr>
        <p:spPr bwMode="auto">
          <a:xfrm>
            <a:off x="3828255" y="4202960"/>
            <a:ext cx="230188" cy="534988"/>
          </a:xfrm>
          <a:custGeom>
            <a:avLst/>
            <a:gdLst>
              <a:gd name="T0" fmla="*/ 33 w 145"/>
              <a:gd name="T1" fmla="*/ 0 h 337"/>
              <a:gd name="T2" fmla="*/ 33 w 145"/>
              <a:gd name="T3" fmla="*/ 0 h 337"/>
              <a:gd name="T4" fmla="*/ 20 w 145"/>
              <a:gd name="T5" fmla="*/ 40 h 337"/>
              <a:gd name="T6" fmla="*/ 7 w 145"/>
              <a:gd name="T7" fmla="*/ 80 h 337"/>
              <a:gd name="T8" fmla="*/ 0 w 145"/>
              <a:gd name="T9" fmla="*/ 132 h 337"/>
              <a:gd name="T10" fmla="*/ 0 w 145"/>
              <a:gd name="T11" fmla="*/ 185 h 337"/>
              <a:gd name="T12" fmla="*/ 7 w 145"/>
              <a:gd name="T13" fmla="*/ 211 h 337"/>
              <a:gd name="T14" fmla="*/ 13 w 145"/>
              <a:gd name="T15" fmla="*/ 238 h 337"/>
              <a:gd name="T16" fmla="*/ 33 w 145"/>
              <a:gd name="T17" fmla="*/ 264 h 337"/>
              <a:gd name="T18" fmla="*/ 53 w 145"/>
              <a:gd name="T19" fmla="*/ 291 h 337"/>
              <a:gd name="T20" fmla="*/ 79 w 145"/>
              <a:gd name="T21" fmla="*/ 317 h 337"/>
              <a:gd name="T22" fmla="*/ 112 w 145"/>
              <a:gd name="T23" fmla="*/ 337 h 337"/>
              <a:gd name="T24" fmla="*/ 112 w 145"/>
              <a:gd name="T25" fmla="*/ 337 h 337"/>
              <a:gd name="T26" fmla="*/ 126 w 145"/>
              <a:gd name="T27" fmla="*/ 310 h 337"/>
              <a:gd name="T28" fmla="*/ 139 w 145"/>
              <a:gd name="T29" fmla="*/ 284 h 337"/>
              <a:gd name="T30" fmla="*/ 145 w 145"/>
              <a:gd name="T31" fmla="*/ 244 h 337"/>
              <a:gd name="T32" fmla="*/ 139 w 145"/>
              <a:gd name="T33" fmla="*/ 198 h 337"/>
              <a:gd name="T34" fmla="*/ 126 w 145"/>
              <a:gd name="T35" fmla="*/ 139 h 337"/>
              <a:gd name="T36" fmla="*/ 93 w 145"/>
              <a:gd name="T37" fmla="*/ 73 h 337"/>
              <a:gd name="T38" fmla="*/ 66 w 145"/>
              <a:gd name="T39" fmla="*/ 40 h 337"/>
              <a:gd name="T40" fmla="*/ 33 w 145"/>
              <a:gd name="T41" fmla="*/ 0 h 337"/>
              <a:gd name="T42" fmla="*/ 33 w 145"/>
              <a:gd name="T43" fmla="*/ 0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45" h="337">
                <a:moveTo>
                  <a:pt x="33" y="0"/>
                </a:moveTo>
                <a:lnTo>
                  <a:pt x="33" y="0"/>
                </a:lnTo>
                <a:lnTo>
                  <a:pt x="20" y="40"/>
                </a:lnTo>
                <a:lnTo>
                  <a:pt x="7" y="80"/>
                </a:lnTo>
                <a:lnTo>
                  <a:pt x="0" y="132"/>
                </a:lnTo>
                <a:lnTo>
                  <a:pt x="0" y="185"/>
                </a:lnTo>
                <a:lnTo>
                  <a:pt x="7" y="211"/>
                </a:lnTo>
                <a:lnTo>
                  <a:pt x="13" y="238"/>
                </a:lnTo>
                <a:lnTo>
                  <a:pt x="33" y="264"/>
                </a:lnTo>
                <a:lnTo>
                  <a:pt x="53" y="291"/>
                </a:lnTo>
                <a:lnTo>
                  <a:pt x="79" y="317"/>
                </a:lnTo>
                <a:lnTo>
                  <a:pt x="112" y="337"/>
                </a:lnTo>
                <a:lnTo>
                  <a:pt x="112" y="337"/>
                </a:lnTo>
                <a:lnTo>
                  <a:pt x="126" y="310"/>
                </a:lnTo>
                <a:lnTo>
                  <a:pt x="139" y="284"/>
                </a:lnTo>
                <a:lnTo>
                  <a:pt x="145" y="244"/>
                </a:lnTo>
                <a:lnTo>
                  <a:pt x="139" y="198"/>
                </a:lnTo>
                <a:lnTo>
                  <a:pt x="126" y="139"/>
                </a:lnTo>
                <a:lnTo>
                  <a:pt x="93" y="73"/>
                </a:lnTo>
                <a:lnTo>
                  <a:pt x="66" y="40"/>
                </a:lnTo>
                <a:lnTo>
                  <a:pt x="33" y="0"/>
                </a:lnTo>
                <a:lnTo>
                  <a:pt x="33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96" name="Freeform 103"/>
          <p:cNvSpPr>
            <a:spLocks/>
          </p:cNvSpPr>
          <p:nvPr/>
        </p:nvSpPr>
        <p:spPr bwMode="auto">
          <a:xfrm>
            <a:off x="6109492" y="5030048"/>
            <a:ext cx="346075" cy="252413"/>
          </a:xfrm>
          <a:custGeom>
            <a:avLst/>
            <a:gdLst>
              <a:gd name="T0" fmla="*/ 0 w 218"/>
              <a:gd name="T1" fmla="*/ 0 h 159"/>
              <a:gd name="T2" fmla="*/ 0 w 218"/>
              <a:gd name="T3" fmla="*/ 0 h 159"/>
              <a:gd name="T4" fmla="*/ 27 w 218"/>
              <a:gd name="T5" fmla="*/ 0 h 159"/>
              <a:gd name="T6" fmla="*/ 59 w 218"/>
              <a:gd name="T7" fmla="*/ 0 h 159"/>
              <a:gd name="T8" fmla="*/ 92 w 218"/>
              <a:gd name="T9" fmla="*/ 7 h 159"/>
              <a:gd name="T10" fmla="*/ 132 w 218"/>
              <a:gd name="T11" fmla="*/ 27 h 159"/>
              <a:gd name="T12" fmla="*/ 165 w 218"/>
              <a:gd name="T13" fmla="*/ 53 h 159"/>
              <a:gd name="T14" fmla="*/ 185 w 218"/>
              <a:gd name="T15" fmla="*/ 73 h 159"/>
              <a:gd name="T16" fmla="*/ 198 w 218"/>
              <a:gd name="T17" fmla="*/ 99 h 159"/>
              <a:gd name="T18" fmla="*/ 211 w 218"/>
              <a:gd name="T19" fmla="*/ 126 h 159"/>
              <a:gd name="T20" fmla="*/ 218 w 218"/>
              <a:gd name="T21" fmla="*/ 159 h 159"/>
              <a:gd name="T22" fmla="*/ 218 w 218"/>
              <a:gd name="T23" fmla="*/ 159 h 159"/>
              <a:gd name="T24" fmla="*/ 191 w 218"/>
              <a:gd name="T25" fmla="*/ 159 h 159"/>
              <a:gd name="T26" fmla="*/ 158 w 218"/>
              <a:gd name="T27" fmla="*/ 152 h 159"/>
              <a:gd name="T28" fmla="*/ 125 w 218"/>
              <a:gd name="T29" fmla="*/ 145 h 159"/>
              <a:gd name="T30" fmla="*/ 86 w 218"/>
              <a:gd name="T31" fmla="*/ 126 h 159"/>
              <a:gd name="T32" fmla="*/ 53 w 218"/>
              <a:gd name="T33" fmla="*/ 93 h 159"/>
              <a:gd name="T34" fmla="*/ 20 w 218"/>
              <a:gd name="T35" fmla="*/ 53 h 159"/>
              <a:gd name="T36" fmla="*/ 0 w 218"/>
              <a:gd name="T37" fmla="*/ 0 h 159"/>
              <a:gd name="T38" fmla="*/ 0 w 218"/>
              <a:gd name="T39" fmla="*/ 0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18" h="159">
                <a:moveTo>
                  <a:pt x="0" y="0"/>
                </a:moveTo>
                <a:lnTo>
                  <a:pt x="0" y="0"/>
                </a:lnTo>
                <a:lnTo>
                  <a:pt x="27" y="0"/>
                </a:lnTo>
                <a:lnTo>
                  <a:pt x="59" y="0"/>
                </a:lnTo>
                <a:lnTo>
                  <a:pt x="92" y="7"/>
                </a:lnTo>
                <a:lnTo>
                  <a:pt x="132" y="27"/>
                </a:lnTo>
                <a:lnTo>
                  <a:pt x="165" y="53"/>
                </a:lnTo>
                <a:lnTo>
                  <a:pt x="185" y="73"/>
                </a:lnTo>
                <a:lnTo>
                  <a:pt x="198" y="99"/>
                </a:lnTo>
                <a:lnTo>
                  <a:pt x="211" y="126"/>
                </a:lnTo>
                <a:lnTo>
                  <a:pt x="218" y="159"/>
                </a:lnTo>
                <a:lnTo>
                  <a:pt x="218" y="159"/>
                </a:lnTo>
                <a:lnTo>
                  <a:pt x="191" y="159"/>
                </a:lnTo>
                <a:lnTo>
                  <a:pt x="158" y="152"/>
                </a:lnTo>
                <a:lnTo>
                  <a:pt x="125" y="145"/>
                </a:lnTo>
                <a:lnTo>
                  <a:pt x="86" y="126"/>
                </a:lnTo>
                <a:lnTo>
                  <a:pt x="53" y="93"/>
                </a:lnTo>
                <a:lnTo>
                  <a:pt x="20" y="53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24" name="Freeform 131"/>
          <p:cNvSpPr>
            <a:spLocks/>
          </p:cNvSpPr>
          <p:nvPr/>
        </p:nvSpPr>
        <p:spPr bwMode="auto">
          <a:xfrm>
            <a:off x="3201192" y="6317510"/>
            <a:ext cx="3275013" cy="523875"/>
          </a:xfrm>
          <a:custGeom>
            <a:avLst/>
            <a:gdLst>
              <a:gd name="T0" fmla="*/ 2063 w 2063"/>
              <a:gd name="T1" fmla="*/ 330 h 330"/>
              <a:gd name="T2" fmla="*/ 2063 w 2063"/>
              <a:gd name="T3" fmla="*/ 330 h 330"/>
              <a:gd name="T4" fmla="*/ 2043 w 2063"/>
              <a:gd name="T5" fmla="*/ 290 h 330"/>
              <a:gd name="T6" fmla="*/ 2017 w 2063"/>
              <a:gd name="T7" fmla="*/ 257 h 330"/>
              <a:gd name="T8" fmla="*/ 1984 w 2063"/>
              <a:gd name="T9" fmla="*/ 231 h 330"/>
              <a:gd name="T10" fmla="*/ 1944 w 2063"/>
              <a:gd name="T11" fmla="*/ 198 h 330"/>
              <a:gd name="T12" fmla="*/ 1898 w 2063"/>
              <a:gd name="T13" fmla="*/ 172 h 330"/>
              <a:gd name="T14" fmla="*/ 1845 w 2063"/>
              <a:gd name="T15" fmla="*/ 145 h 330"/>
              <a:gd name="T16" fmla="*/ 1720 w 2063"/>
              <a:gd name="T17" fmla="*/ 93 h 330"/>
              <a:gd name="T18" fmla="*/ 1569 w 2063"/>
              <a:gd name="T19" fmla="*/ 53 h 330"/>
              <a:gd name="T20" fmla="*/ 1404 w 2063"/>
              <a:gd name="T21" fmla="*/ 27 h 330"/>
              <a:gd name="T22" fmla="*/ 1226 w 2063"/>
              <a:gd name="T23" fmla="*/ 7 h 330"/>
              <a:gd name="T24" fmla="*/ 1028 w 2063"/>
              <a:gd name="T25" fmla="*/ 0 h 330"/>
              <a:gd name="T26" fmla="*/ 1028 w 2063"/>
              <a:gd name="T27" fmla="*/ 0 h 330"/>
              <a:gd name="T28" fmla="*/ 837 w 2063"/>
              <a:gd name="T29" fmla="*/ 7 h 330"/>
              <a:gd name="T30" fmla="*/ 659 w 2063"/>
              <a:gd name="T31" fmla="*/ 27 h 330"/>
              <a:gd name="T32" fmla="*/ 494 w 2063"/>
              <a:gd name="T33" fmla="*/ 53 h 330"/>
              <a:gd name="T34" fmla="*/ 343 w 2063"/>
              <a:gd name="T35" fmla="*/ 93 h 330"/>
              <a:gd name="T36" fmla="*/ 217 w 2063"/>
              <a:gd name="T37" fmla="*/ 145 h 330"/>
              <a:gd name="T38" fmla="*/ 165 w 2063"/>
              <a:gd name="T39" fmla="*/ 172 h 330"/>
              <a:gd name="T40" fmla="*/ 118 w 2063"/>
              <a:gd name="T41" fmla="*/ 198 h 330"/>
              <a:gd name="T42" fmla="*/ 79 w 2063"/>
              <a:gd name="T43" fmla="*/ 231 h 330"/>
              <a:gd name="T44" fmla="*/ 46 w 2063"/>
              <a:gd name="T45" fmla="*/ 257 h 330"/>
              <a:gd name="T46" fmla="*/ 20 w 2063"/>
              <a:gd name="T47" fmla="*/ 290 h 330"/>
              <a:gd name="T48" fmla="*/ 0 w 2063"/>
              <a:gd name="T49" fmla="*/ 330 h 330"/>
              <a:gd name="T50" fmla="*/ 2063 w 2063"/>
              <a:gd name="T51" fmla="*/ 330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063" h="330">
                <a:moveTo>
                  <a:pt x="2063" y="330"/>
                </a:moveTo>
                <a:lnTo>
                  <a:pt x="2063" y="330"/>
                </a:lnTo>
                <a:lnTo>
                  <a:pt x="2043" y="290"/>
                </a:lnTo>
                <a:lnTo>
                  <a:pt x="2017" y="257"/>
                </a:lnTo>
                <a:lnTo>
                  <a:pt x="1984" y="231"/>
                </a:lnTo>
                <a:lnTo>
                  <a:pt x="1944" y="198"/>
                </a:lnTo>
                <a:lnTo>
                  <a:pt x="1898" y="172"/>
                </a:lnTo>
                <a:lnTo>
                  <a:pt x="1845" y="145"/>
                </a:lnTo>
                <a:lnTo>
                  <a:pt x="1720" y="93"/>
                </a:lnTo>
                <a:lnTo>
                  <a:pt x="1569" y="53"/>
                </a:lnTo>
                <a:lnTo>
                  <a:pt x="1404" y="27"/>
                </a:lnTo>
                <a:lnTo>
                  <a:pt x="1226" y="7"/>
                </a:lnTo>
                <a:lnTo>
                  <a:pt x="1028" y="0"/>
                </a:lnTo>
                <a:lnTo>
                  <a:pt x="1028" y="0"/>
                </a:lnTo>
                <a:lnTo>
                  <a:pt x="837" y="7"/>
                </a:lnTo>
                <a:lnTo>
                  <a:pt x="659" y="27"/>
                </a:lnTo>
                <a:lnTo>
                  <a:pt x="494" y="53"/>
                </a:lnTo>
                <a:lnTo>
                  <a:pt x="343" y="93"/>
                </a:lnTo>
                <a:lnTo>
                  <a:pt x="217" y="145"/>
                </a:lnTo>
                <a:lnTo>
                  <a:pt x="165" y="172"/>
                </a:lnTo>
                <a:lnTo>
                  <a:pt x="118" y="198"/>
                </a:lnTo>
                <a:lnTo>
                  <a:pt x="79" y="231"/>
                </a:lnTo>
                <a:lnTo>
                  <a:pt x="46" y="257"/>
                </a:lnTo>
                <a:lnTo>
                  <a:pt x="20" y="290"/>
                </a:lnTo>
                <a:lnTo>
                  <a:pt x="0" y="330"/>
                </a:lnTo>
                <a:lnTo>
                  <a:pt x="2063" y="330"/>
                </a:lnTo>
                <a:close/>
              </a:path>
            </a:pathLst>
          </a:custGeom>
          <a:solidFill>
            <a:srgbClr val="A1CD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0" name="Picture 2" descr="C:\Users\admin\AppData\Local\Microsoft\Windows\Temporary Internet Files\Content.IE5\VUQB4CPR\MC900055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55575" y="2725586"/>
            <a:ext cx="2160241" cy="1262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TextovéPole 45"/>
          <p:cNvSpPr txBox="1"/>
          <p:nvPr/>
        </p:nvSpPr>
        <p:spPr>
          <a:xfrm>
            <a:off x="1165481" y="620688"/>
            <a:ext cx="475668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Doplň:</a:t>
            </a:r>
          </a:p>
          <a:p>
            <a:r>
              <a:rPr lang="cs-CZ" sz="3200" dirty="0" smtClean="0"/>
              <a:t>Kolik lístečků spadlo?</a:t>
            </a:r>
          </a:p>
          <a:p>
            <a:r>
              <a:rPr lang="cs-CZ" sz="3200" dirty="0" smtClean="0"/>
              <a:t>Jaký příklad k tomu patří?</a:t>
            </a:r>
            <a:endParaRPr lang="cs-CZ" sz="3200" dirty="0"/>
          </a:p>
        </p:txBody>
      </p:sp>
      <p:sp>
        <p:nvSpPr>
          <p:cNvPr id="49" name="Obdélník 48"/>
          <p:cNvSpPr/>
          <p:nvPr/>
        </p:nvSpPr>
        <p:spPr>
          <a:xfrm>
            <a:off x="5335586" y="980728"/>
            <a:ext cx="648493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D1</a:t>
            </a:r>
            <a:endParaRPr lang="cs-CZ" dirty="0"/>
          </a:p>
        </p:txBody>
      </p:sp>
      <p:sp>
        <p:nvSpPr>
          <p:cNvPr id="50" name="Obdélník 49"/>
          <p:cNvSpPr/>
          <p:nvPr/>
        </p:nvSpPr>
        <p:spPr>
          <a:xfrm>
            <a:off x="6041699" y="1498687"/>
            <a:ext cx="2346725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6307930" y="1530335"/>
            <a:ext cx="16081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5 – 2 = 3</a:t>
            </a:r>
            <a:endParaRPr lang="cs-CZ" sz="3200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5513302" y="1012376"/>
            <a:ext cx="3834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795424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13873E-6 C 0.00382 0.00809 0.00677 0.01064 0.01355 0.01364 C 0.01528 0.01665 0.01667 0.01989 0.01858 0.02266 C 0.02014 0.02497 0.02223 0.02682 0.02361 0.02937 C 0.03177 0.04347 0.03785 0.05734 0.0474 0.07006 C 0.05087 0.07931 0.05278 0.08463 0.05921 0.09041 C 0.06181 0.09526 0.06528 0.09919 0.06771 0.10405 C 0.06875 0.10613 0.06858 0.10867 0.06945 0.11075 C 0.075 0.1237 0.0823 0.13411 0.0915 0.14243 C 0.09254 0.14474 0.09341 0.14729 0.0948 0.14914 C 0.09618 0.15098 0.09879 0.15145 0.1 0.15353 C 0.10122 0.15538 0.10052 0.15838 0.10157 0.16046 C 0.10296 0.16324 0.10521 0.16463 0.10677 0.16717 C 0.12188 0.19283 0.1066 0.17156 0.11858 0.18752 C 0.12223 0.20162 0.12917 0.22012 0.13559 0.2326 C 0.1375 0.24116 0.14098 0.2474 0.14393 0.25526 C 0.14671 0.26289 0.14757 0.27168 0.14914 0.28 C 0.15313 0.30081 0.15452 0.29226 0.15921 0.30474 C 0.16823 0.32902 0.17865 0.35214 0.18976 0.3748 C 0.19184 0.37896 0.19271 0.38405 0.1948 0.38844 C 0.1974 0.40162 0.20052 0.41272 0.20504 0.42451 C 0.21216 0.44301 0.21268 0.46058 0.22205 0.47861 C 0.22309 0.48463 0.22344 0.49226 0.22709 0.49665 " pathEditMode="relative" ptsTypes="ffffffffffffffffffffffA">
                                      <p:cBhvr>
                                        <p:cTn id="6" dur="2000" fill="hold"/>
                                        <p:tgtEl>
                                          <p:spTgt spid="10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00578E-6 C 0.00399 0.00139 0.00799 0.00231 0.01181 0.00439 C 0.02517 0.01156 0.00781 0.00694 0.02378 0.01341 C 0.03507 0.0178 0.0309 0.01341 0.03906 0.01804 C 0.05104 0.02497 0.06354 0.03353 0.07621 0.03838 C 0.08611 0.04231 0.09549 0.04763 0.10503 0.05179 C 0.10937 0.05364 0.11858 0.05642 0.11858 0.05642 C 0.12969 0.06567 0.14167 0.07098 0.15417 0.07676 C 0.15608 0.07769 0.15746 0.08 0.15937 0.08116 C 0.16632 0.08532 0.17396 0.08786 0.18142 0.09017 C 0.18941 0.09757 0.18437 0.09387 0.19653 0.09919 C 0.19826 0.09989 0.20174 0.1015 0.20174 0.1015 C 0.20833 0.10752 0.2151 0.10821 0.22205 0.11283 C 0.23767 0.12347 0.21181 0.11052 0.23733 0.12185 C 0.25417 0.12925 0.22969 0.11815 0.2474 0.12856 C 0.25069 0.13041 0.25764 0.13318 0.25764 0.13318 C 0.26181 0.13873 0.26719 0.14382 0.27292 0.14659 C 0.27726 0.14867 0.28646 0.15122 0.28646 0.15122 C 0.29288 0.157 0.3 0.16 0.30677 0.16486 C 0.31562 0.17133 0.32257 0.18104 0.33212 0.18497 C 0.3441 0.19538 0.35417 0.20601 0.36771 0.21226 C 0.37153 0.21411 0.37396 0.21965 0.37795 0.22127 C 0.37969 0.22197 0.38125 0.22266 0.38299 0.22335 C 0.39358 0.2326 0.40382 0.23954 0.41354 0.25064 C 0.41528 0.25272 0.41667 0.25549 0.41858 0.25734 C 0.42187 0.26058 0.42882 0.26636 0.42882 0.26636 C 0.42934 0.27168 0.42812 0.27792 0.43056 0.28208 C 0.43281 0.28578 0.4375 0.28463 0.44062 0.28671 C 0.44288 0.28809 0.44514 0.28971 0.4474 0.2911 C 0.44913 0.29202 0.45087 0.29272 0.4526 0.29341 C 0.45434 0.29503 0.45764 0.29804 0.45764 0.29804 " pathEditMode="relative" ptsTypes="ffffffffffffffffffffffffffffffA">
                                      <p:cBhvr>
                                        <p:cTn id="10" dur="2000" fill="hold"/>
                                        <p:tgtEl>
                                          <p:spTgt spid="1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0" grpId="0" animBg="1"/>
      <p:bldP spid="1082" grpId="0" animBg="1"/>
      <p:bldP spid="51" grpId="0"/>
      <p:bldP spid="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2"/>
          <p:cNvSpPr>
            <a:spLocks/>
          </p:cNvSpPr>
          <p:nvPr/>
        </p:nvSpPr>
        <p:spPr bwMode="auto">
          <a:xfrm>
            <a:off x="3545680" y="2801198"/>
            <a:ext cx="1412875" cy="3798888"/>
          </a:xfrm>
          <a:custGeom>
            <a:avLst/>
            <a:gdLst>
              <a:gd name="T0" fmla="*/ 673 w 890"/>
              <a:gd name="T1" fmla="*/ 2393 h 2393"/>
              <a:gd name="T2" fmla="*/ 673 w 890"/>
              <a:gd name="T3" fmla="*/ 2393 h 2393"/>
              <a:gd name="T4" fmla="*/ 884 w 890"/>
              <a:gd name="T5" fmla="*/ 2387 h 2393"/>
              <a:gd name="T6" fmla="*/ 884 w 890"/>
              <a:gd name="T7" fmla="*/ 2387 h 2393"/>
              <a:gd name="T8" fmla="*/ 890 w 890"/>
              <a:gd name="T9" fmla="*/ 2268 h 2393"/>
              <a:gd name="T10" fmla="*/ 884 w 890"/>
              <a:gd name="T11" fmla="*/ 2143 h 2393"/>
              <a:gd name="T12" fmla="*/ 870 w 890"/>
              <a:gd name="T13" fmla="*/ 2024 h 2393"/>
              <a:gd name="T14" fmla="*/ 851 w 890"/>
              <a:gd name="T15" fmla="*/ 1905 h 2393"/>
              <a:gd name="T16" fmla="*/ 851 w 890"/>
              <a:gd name="T17" fmla="*/ 1905 h 2393"/>
              <a:gd name="T18" fmla="*/ 818 w 890"/>
              <a:gd name="T19" fmla="*/ 1734 h 2393"/>
              <a:gd name="T20" fmla="*/ 778 w 890"/>
              <a:gd name="T21" fmla="*/ 1563 h 2393"/>
              <a:gd name="T22" fmla="*/ 719 w 890"/>
              <a:gd name="T23" fmla="*/ 1398 h 2393"/>
              <a:gd name="T24" fmla="*/ 646 w 890"/>
              <a:gd name="T25" fmla="*/ 1233 h 2393"/>
              <a:gd name="T26" fmla="*/ 646 w 890"/>
              <a:gd name="T27" fmla="*/ 1233 h 2393"/>
              <a:gd name="T28" fmla="*/ 567 w 890"/>
              <a:gd name="T29" fmla="*/ 1075 h 2393"/>
              <a:gd name="T30" fmla="*/ 468 w 890"/>
              <a:gd name="T31" fmla="*/ 930 h 2393"/>
              <a:gd name="T32" fmla="*/ 277 w 890"/>
              <a:gd name="T33" fmla="*/ 633 h 2393"/>
              <a:gd name="T34" fmla="*/ 185 w 890"/>
              <a:gd name="T35" fmla="*/ 481 h 2393"/>
              <a:gd name="T36" fmla="*/ 106 w 890"/>
              <a:gd name="T37" fmla="*/ 330 h 2393"/>
              <a:gd name="T38" fmla="*/ 73 w 890"/>
              <a:gd name="T39" fmla="*/ 250 h 2393"/>
              <a:gd name="T40" fmla="*/ 46 w 890"/>
              <a:gd name="T41" fmla="*/ 171 h 2393"/>
              <a:gd name="T42" fmla="*/ 20 w 890"/>
              <a:gd name="T43" fmla="*/ 86 h 2393"/>
              <a:gd name="T44" fmla="*/ 7 w 890"/>
              <a:gd name="T45" fmla="*/ 0 h 2393"/>
              <a:gd name="T46" fmla="*/ 7 w 890"/>
              <a:gd name="T47" fmla="*/ 0 h 2393"/>
              <a:gd name="T48" fmla="*/ 0 w 890"/>
              <a:gd name="T49" fmla="*/ 0 h 2393"/>
              <a:gd name="T50" fmla="*/ 0 w 890"/>
              <a:gd name="T51" fmla="*/ 0 h 2393"/>
              <a:gd name="T52" fmla="*/ 0 w 890"/>
              <a:gd name="T53" fmla="*/ 0 h 2393"/>
              <a:gd name="T54" fmla="*/ 7 w 890"/>
              <a:gd name="T55" fmla="*/ 72 h 2393"/>
              <a:gd name="T56" fmla="*/ 20 w 890"/>
              <a:gd name="T57" fmla="*/ 152 h 2393"/>
              <a:gd name="T58" fmla="*/ 40 w 890"/>
              <a:gd name="T59" fmla="*/ 224 h 2393"/>
              <a:gd name="T60" fmla="*/ 60 w 890"/>
              <a:gd name="T61" fmla="*/ 297 h 2393"/>
              <a:gd name="T62" fmla="*/ 119 w 890"/>
              <a:gd name="T63" fmla="*/ 435 h 2393"/>
              <a:gd name="T64" fmla="*/ 185 w 890"/>
              <a:gd name="T65" fmla="*/ 574 h 2393"/>
              <a:gd name="T66" fmla="*/ 264 w 890"/>
              <a:gd name="T67" fmla="*/ 712 h 2393"/>
              <a:gd name="T68" fmla="*/ 343 w 890"/>
              <a:gd name="T69" fmla="*/ 850 h 2393"/>
              <a:gd name="T70" fmla="*/ 501 w 890"/>
              <a:gd name="T71" fmla="*/ 1114 h 2393"/>
              <a:gd name="T72" fmla="*/ 501 w 890"/>
              <a:gd name="T73" fmla="*/ 1114 h 2393"/>
              <a:gd name="T74" fmla="*/ 580 w 890"/>
              <a:gd name="T75" fmla="*/ 1266 h 2393"/>
              <a:gd name="T76" fmla="*/ 613 w 890"/>
              <a:gd name="T77" fmla="*/ 1338 h 2393"/>
              <a:gd name="T78" fmla="*/ 640 w 890"/>
              <a:gd name="T79" fmla="*/ 1417 h 2393"/>
              <a:gd name="T80" fmla="*/ 666 w 890"/>
              <a:gd name="T81" fmla="*/ 1497 h 2393"/>
              <a:gd name="T82" fmla="*/ 686 w 890"/>
              <a:gd name="T83" fmla="*/ 1582 h 2393"/>
              <a:gd name="T84" fmla="*/ 699 w 890"/>
              <a:gd name="T85" fmla="*/ 1675 h 2393"/>
              <a:gd name="T86" fmla="*/ 712 w 890"/>
              <a:gd name="T87" fmla="*/ 1780 h 2393"/>
              <a:gd name="T88" fmla="*/ 712 w 890"/>
              <a:gd name="T89" fmla="*/ 1780 h 2393"/>
              <a:gd name="T90" fmla="*/ 719 w 890"/>
              <a:gd name="T91" fmla="*/ 1866 h 2393"/>
              <a:gd name="T92" fmla="*/ 725 w 890"/>
              <a:gd name="T93" fmla="*/ 1952 h 2393"/>
              <a:gd name="T94" fmla="*/ 719 w 890"/>
              <a:gd name="T95" fmla="*/ 2103 h 2393"/>
              <a:gd name="T96" fmla="*/ 699 w 890"/>
              <a:gd name="T97" fmla="*/ 2248 h 2393"/>
              <a:gd name="T98" fmla="*/ 673 w 890"/>
              <a:gd name="T99" fmla="*/ 2393 h 2393"/>
              <a:gd name="T100" fmla="*/ 673 w 890"/>
              <a:gd name="T101" fmla="*/ 2393 h 2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890" h="2393">
                <a:moveTo>
                  <a:pt x="673" y="2393"/>
                </a:moveTo>
                <a:lnTo>
                  <a:pt x="673" y="2393"/>
                </a:lnTo>
                <a:lnTo>
                  <a:pt x="884" y="2387"/>
                </a:lnTo>
                <a:lnTo>
                  <a:pt x="884" y="2387"/>
                </a:lnTo>
                <a:lnTo>
                  <a:pt x="890" y="2268"/>
                </a:lnTo>
                <a:lnTo>
                  <a:pt x="884" y="2143"/>
                </a:lnTo>
                <a:lnTo>
                  <a:pt x="870" y="2024"/>
                </a:lnTo>
                <a:lnTo>
                  <a:pt x="851" y="1905"/>
                </a:lnTo>
                <a:lnTo>
                  <a:pt x="851" y="1905"/>
                </a:lnTo>
                <a:lnTo>
                  <a:pt x="818" y="1734"/>
                </a:lnTo>
                <a:lnTo>
                  <a:pt x="778" y="1563"/>
                </a:lnTo>
                <a:lnTo>
                  <a:pt x="719" y="1398"/>
                </a:lnTo>
                <a:lnTo>
                  <a:pt x="646" y="1233"/>
                </a:lnTo>
                <a:lnTo>
                  <a:pt x="646" y="1233"/>
                </a:lnTo>
                <a:lnTo>
                  <a:pt x="567" y="1075"/>
                </a:lnTo>
                <a:lnTo>
                  <a:pt x="468" y="930"/>
                </a:lnTo>
                <a:lnTo>
                  <a:pt x="277" y="633"/>
                </a:lnTo>
                <a:lnTo>
                  <a:pt x="185" y="481"/>
                </a:lnTo>
                <a:lnTo>
                  <a:pt x="106" y="330"/>
                </a:lnTo>
                <a:lnTo>
                  <a:pt x="73" y="250"/>
                </a:lnTo>
                <a:lnTo>
                  <a:pt x="46" y="171"/>
                </a:lnTo>
                <a:lnTo>
                  <a:pt x="20" y="86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7" y="72"/>
                </a:lnTo>
                <a:lnTo>
                  <a:pt x="20" y="152"/>
                </a:lnTo>
                <a:lnTo>
                  <a:pt x="40" y="224"/>
                </a:lnTo>
                <a:lnTo>
                  <a:pt x="60" y="297"/>
                </a:lnTo>
                <a:lnTo>
                  <a:pt x="119" y="435"/>
                </a:lnTo>
                <a:lnTo>
                  <a:pt x="185" y="574"/>
                </a:lnTo>
                <a:lnTo>
                  <a:pt x="264" y="712"/>
                </a:lnTo>
                <a:lnTo>
                  <a:pt x="343" y="850"/>
                </a:lnTo>
                <a:lnTo>
                  <a:pt x="501" y="1114"/>
                </a:lnTo>
                <a:lnTo>
                  <a:pt x="501" y="1114"/>
                </a:lnTo>
                <a:lnTo>
                  <a:pt x="580" y="1266"/>
                </a:lnTo>
                <a:lnTo>
                  <a:pt x="613" y="1338"/>
                </a:lnTo>
                <a:lnTo>
                  <a:pt x="640" y="1417"/>
                </a:lnTo>
                <a:lnTo>
                  <a:pt x="666" y="1497"/>
                </a:lnTo>
                <a:lnTo>
                  <a:pt x="686" y="1582"/>
                </a:lnTo>
                <a:lnTo>
                  <a:pt x="699" y="1675"/>
                </a:lnTo>
                <a:lnTo>
                  <a:pt x="712" y="1780"/>
                </a:lnTo>
                <a:lnTo>
                  <a:pt x="712" y="1780"/>
                </a:lnTo>
                <a:lnTo>
                  <a:pt x="719" y="1866"/>
                </a:lnTo>
                <a:lnTo>
                  <a:pt x="725" y="1952"/>
                </a:lnTo>
                <a:lnTo>
                  <a:pt x="719" y="2103"/>
                </a:lnTo>
                <a:lnTo>
                  <a:pt x="699" y="2248"/>
                </a:lnTo>
                <a:lnTo>
                  <a:pt x="673" y="2393"/>
                </a:lnTo>
                <a:lnTo>
                  <a:pt x="673" y="2393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Freeform 13"/>
          <p:cNvSpPr>
            <a:spLocks/>
          </p:cNvSpPr>
          <p:nvPr/>
        </p:nvSpPr>
        <p:spPr bwMode="auto">
          <a:xfrm>
            <a:off x="3347242" y="3439373"/>
            <a:ext cx="576263" cy="398463"/>
          </a:xfrm>
          <a:custGeom>
            <a:avLst/>
            <a:gdLst>
              <a:gd name="T0" fmla="*/ 0 w 363"/>
              <a:gd name="T1" fmla="*/ 7 h 251"/>
              <a:gd name="T2" fmla="*/ 0 w 363"/>
              <a:gd name="T3" fmla="*/ 7 h 251"/>
              <a:gd name="T4" fmla="*/ 46 w 363"/>
              <a:gd name="T5" fmla="*/ 53 h 251"/>
              <a:gd name="T6" fmla="*/ 92 w 363"/>
              <a:gd name="T7" fmla="*/ 92 h 251"/>
              <a:gd name="T8" fmla="*/ 145 w 363"/>
              <a:gd name="T9" fmla="*/ 132 h 251"/>
              <a:gd name="T10" fmla="*/ 198 w 363"/>
              <a:gd name="T11" fmla="*/ 165 h 251"/>
              <a:gd name="T12" fmla="*/ 198 w 363"/>
              <a:gd name="T13" fmla="*/ 165 h 251"/>
              <a:gd name="T14" fmla="*/ 251 w 363"/>
              <a:gd name="T15" fmla="*/ 198 h 251"/>
              <a:gd name="T16" fmla="*/ 310 w 363"/>
              <a:gd name="T17" fmla="*/ 224 h 251"/>
              <a:gd name="T18" fmla="*/ 310 w 363"/>
              <a:gd name="T19" fmla="*/ 224 h 251"/>
              <a:gd name="T20" fmla="*/ 323 w 363"/>
              <a:gd name="T21" fmla="*/ 237 h 251"/>
              <a:gd name="T22" fmla="*/ 330 w 363"/>
              <a:gd name="T23" fmla="*/ 251 h 251"/>
              <a:gd name="T24" fmla="*/ 343 w 363"/>
              <a:gd name="T25" fmla="*/ 251 h 251"/>
              <a:gd name="T26" fmla="*/ 343 w 363"/>
              <a:gd name="T27" fmla="*/ 251 h 251"/>
              <a:gd name="T28" fmla="*/ 356 w 363"/>
              <a:gd name="T29" fmla="*/ 251 h 251"/>
              <a:gd name="T30" fmla="*/ 363 w 363"/>
              <a:gd name="T31" fmla="*/ 244 h 251"/>
              <a:gd name="T32" fmla="*/ 363 w 363"/>
              <a:gd name="T33" fmla="*/ 237 h 251"/>
              <a:gd name="T34" fmla="*/ 363 w 363"/>
              <a:gd name="T35" fmla="*/ 224 h 251"/>
              <a:gd name="T36" fmla="*/ 349 w 363"/>
              <a:gd name="T37" fmla="*/ 204 h 251"/>
              <a:gd name="T38" fmla="*/ 343 w 363"/>
              <a:gd name="T39" fmla="*/ 191 h 251"/>
              <a:gd name="T40" fmla="*/ 343 w 363"/>
              <a:gd name="T41" fmla="*/ 191 h 251"/>
              <a:gd name="T42" fmla="*/ 290 w 363"/>
              <a:gd name="T43" fmla="*/ 185 h 251"/>
              <a:gd name="T44" fmla="*/ 244 w 363"/>
              <a:gd name="T45" fmla="*/ 165 h 251"/>
              <a:gd name="T46" fmla="*/ 165 w 363"/>
              <a:gd name="T47" fmla="*/ 119 h 251"/>
              <a:gd name="T48" fmla="*/ 165 w 363"/>
              <a:gd name="T49" fmla="*/ 119 h 251"/>
              <a:gd name="T50" fmla="*/ 79 w 363"/>
              <a:gd name="T51" fmla="*/ 66 h 251"/>
              <a:gd name="T52" fmla="*/ 40 w 363"/>
              <a:gd name="T53" fmla="*/ 33 h 251"/>
              <a:gd name="T54" fmla="*/ 7 w 363"/>
              <a:gd name="T55" fmla="*/ 0 h 251"/>
              <a:gd name="T56" fmla="*/ 7 w 363"/>
              <a:gd name="T57" fmla="*/ 0 h 251"/>
              <a:gd name="T58" fmla="*/ 0 w 363"/>
              <a:gd name="T59" fmla="*/ 7 h 251"/>
              <a:gd name="T60" fmla="*/ 0 w 363"/>
              <a:gd name="T61" fmla="*/ 7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63" h="251">
                <a:moveTo>
                  <a:pt x="0" y="7"/>
                </a:moveTo>
                <a:lnTo>
                  <a:pt x="0" y="7"/>
                </a:lnTo>
                <a:lnTo>
                  <a:pt x="46" y="53"/>
                </a:lnTo>
                <a:lnTo>
                  <a:pt x="92" y="92"/>
                </a:lnTo>
                <a:lnTo>
                  <a:pt x="145" y="132"/>
                </a:lnTo>
                <a:lnTo>
                  <a:pt x="198" y="165"/>
                </a:lnTo>
                <a:lnTo>
                  <a:pt x="198" y="165"/>
                </a:lnTo>
                <a:lnTo>
                  <a:pt x="251" y="198"/>
                </a:lnTo>
                <a:lnTo>
                  <a:pt x="310" y="224"/>
                </a:lnTo>
                <a:lnTo>
                  <a:pt x="310" y="224"/>
                </a:lnTo>
                <a:lnTo>
                  <a:pt x="323" y="237"/>
                </a:lnTo>
                <a:lnTo>
                  <a:pt x="330" y="251"/>
                </a:lnTo>
                <a:lnTo>
                  <a:pt x="343" y="251"/>
                </a:lnTo>
                <a:lnTo>
                  <a:pt x="343" y="251"/>
                </a:lnTo>
                <a:lnTo>
                  <a:pt x="356" y="251"/>
                </a:lnTo>
                <a:lnTo>
                  <a:pt x="363" y="244"/>
                </a:lnTo>
                <a:lnTo>
                  <a:pt x="363" y="237"/>
                </a:lnTo>
                <a:lnTo>
                  <a:pt x="363" y="224"/>
                </a:lnTo>
                <a:lnTo>
                  <a:pt x="349" y="204"/>
                </a:lnTo>
                <a:lnTo>
                  <a:pt x="343" y="191"/>
                </a:lnTo>
                <a:lnTo>
                  <a:pt x="343" y="191"/>
                </a:lnTo>
                <a:lnTo>
                  <a:pt x="290" y="185"/>
                </a:lnTo>
                <a:lnTo>
                  <a:pt x="244" y="165"/>
                </a:lnTo>
                <a:lnTo>
                  <a:pt x="165" y="119"/>
                </a:lnTo>
                <a:lnTo>
                  <a:pt x="165" y="119"/>
                </a:lnTo>
                <a:lnTo>
                  <a:pt x="79" y="66"/>
                </a:lnTo>
                <a:lnTo>
                  <a:pt x="40" y="33"/>
                </a:lnTo>
                <a:lnTo>
                  <a:pt x="7" y="0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4279105" y="3512398"/>
            <a:ext cx="209550" cy="1089025"/>
          </a:xfrm>
          <a:custGeom>
            <a:avLst/>
            <a:gdLst>
              <a:gd name="T0" fmla="*/ 125 w 132"/>
              <a:gd name="T1" fmla="*/ 0 h 686"/>
              <a:gd name="T2" fmla="*/ 125 w 132"/>
              <a:gd name="T3" fmla="*/ 0 h 686"/>
              <a:gd name="T4" fmla="*/ 92 w 132"/>
              <a:gd name="T5" fmla="*/ 79 h 686"/>
              <a:gd name="T6" fmla="*/ 59 w 132"/>
              <a:gd name="T7" fmla="*/ 158 h 686"/>
              <a:gd name="T8" fmla="*/ 33 w 132"/>
              <a:gd name="T9" fmla="*/ 251 h 686"/>
              <a:gd name="T10" fmla="*/ 13 w 132"/>
              <a:gd name="T11" fmla="*/ 337 h 686"/>
              <a:gd name="T12" fmla="*/ 0 w 132"/>
              <a:gd name="T13" fmla="*/ 429 h 686"/>
              <a:gd name="T14" fmla="*/ 0 w 132"/>
              <a:gd name="T15" fmla="*/ 515 h 686"/>
              <a:gd name="T16" fmla="*/ 6 w 132"/>
              <a:gd name="T17" fmla="*/ 554 h 686"/>
              <a:gd name="T18" fmla="*/ 19 w 132"/>
              <a:gd name="T19" fmla="*/ 600 h 686"/>
              <a:gd name="T20" fmla="*/ 39 w 132"/>
              <a:gd name="T21" fmla="*/ 640 h 686"/>
              <a:gd name="T22" fmla="*/ 59 w 132"/>
              <a:gd name="T23" fmla="*/ 673 h 686"/>
              <a:gd name="T24" fmla="*/ 59 w 132"/>
              <a:gd name="T25" fmla="*/ 673 h 686"/>
              <a:gd name="T26" fmla="*/ 72 w 132"/>
              <a:gd name="T27" fmla="*/ 686 h 686"/>
              <a:gd name="T28" fmla="*/ 85 w 132"/>
              <a:gd name="T29" fmla="*/ 686 h 686"/>
              <a:gd name="T30" fmla="*/ 92 w 132"/>
              <a:gd name="T31" fmla="*/ 673 h 686"/>
              <a:gd name="T32" fmla="*/ 99 w 132"/>
              <a:gd name="T33" fmla="*/ 660 h 686"/>
              <a:gd name="T34" fmla="*/ 99 w 132"/>
              <a:gd name="T35" fmla="*/ 660 h 686"/>
              <a:gd name="T36" fmla="*/ 59 w 132"/>
              <a:gd name="T37" fmla="*/ 508 h 686"/>
              <a:gd name="T38" fmla="*/ 46 w 132"/>
              <a:gd name="T39" fmla="*/ 435 h 686"/>
              <a:gd name="T40" fmla="*/ 46 w 132"/>
              <a:gd name="T41" fmla="*/ 356 h 686"/>
              <a:gd name="T42" fmla="*/ 46 w 132"/>
              <a:gd name="T43" fmla="*/ 356 h 686"/>
              <a:gd name="T44" fmla="*/ 52 w 132"/>
              <a:gd name="T45" fmla="*/ 271 h 686"/>
              <a:gd name="T46" fmla="*/ 72 w 132"/>
              <a:gd name="T47" fmla="*/ 178 h 686"/>
              <a:gd name="T48" fmla="*/ 132 w 132"/>
              <a:gd name="T49" fmla="*/ 7 h 686"/>
              <a:gd name="T50" fmla="*/ 132 w 132"/>
              <a:gd name="T51" fmla="*/ 7 h 686"/>
              <a:gd name="T52" fmla="*/ 125 w 132"/>
              <a:gd name="T53" fmla="*/ 0 h 686"/>
              <a:gd name="T54" fmla="*/ 125 w 132"/>
              <a:gd name="T55" fmla="*/ 0 h 6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32" h="686">
                <a:moveTo>
                  <a:pt x="125" y="0"/>
                </a:moveTo>
                <a:lnTo>
                  <a:pt x="125" y="0"/>
                </a:lnTo>
                <a:lnTo>
                  <a:pt x="92" y="79"/>
                </a:lnTo>
                <a:lnTo>
                  <a:pt x="59" y="158"/>
                </a:lnTo>
                <a:lnTo>
                  <a:pt x="33" y="251"/>
                </a:lnTo>
                <a:lnTo>
                  <a:pt x="13" y="337"/>
                </a:lnTo>
                <a:lnTo>
                  <a:pt x="0" y="429"/>
                </a:lnTo>
                <a:lnTo>
                  <a:pt x="0" y="515"/>
                </a:lnTo>
                <a:lnTo>
                  <a:pt x="6" y="554"/>
                </a:lnTo>
                <a:lnTo>
                  <a:pt x="19" y="600"/>
                </a:lnTo>
                <a:lnTo>
                  <a:pt x="39" y="640"/>
                </a:lnTo>
                <a:lnTo>
                  <a:pt x="59" y="673"/>
                </a:lnTo>
                <a:lnTo>
                  <a:pt x="59" y="673"/>
                </a:lnTo>
                <a:lnTo>
                  <a:pt x="72" y="686"/>
                </a:lnTo>
                <a:lnTo>
                  <a:pt x="85" y="686"/>
                </a:lnTo>
                <a:lnTo>
                  <a:pt x="92" y="673"/>
                </a:lnTo>
                <a:lnTo>
                  <a:pt x="99" y="660"/>
                </a:lnTo>
                <a:lnTo>
                  <a:pt x="99" y="660"/>
                </a:lnTo>
                <a:lnTo>
                  <a:pt x="59" y="508"/>
                </a:lnTo>
                <a:lnTo>
                  <a:pt x="46" y="435"/>
                </a:lnTo>
                <a:lnTo>
                  <a:pt x="46" y="356"/>
                </a:lnTo>
                <a:lnTo>
                  <a:pt x="46" y="356"/>
                </a:lnTo>
                <a:lnTo>
                  <a:pt x="52" y="271"/>
                </a:lnTo>
                <a:lnTo>
                  <a:pt x="72" y="178"/>
                </a:lnTo>
                <a:lnTo>
                  <a:pt x="132" y="7"/>
                </a:lnTo>
                <a:lnTo>
                  <a:pt x="132" y="7"/>
                </a:lnTo>
                <a:lnTo>
                  <a:pt x="125" y="0"/>
                </a:lnTo>
                <a:lnTo>
                  <a:pt x="12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Freeform 15"/>
          <p:cNvSpPr>
            <a:spLocks/>
          </p:cNvSpPr>
          <p:nvPr/>
        </p:nvSpPr>
        <p:spPr bwMode="auto">
          <a:xfrm>
            <a:off x="4644230" y="2655148"/>
            <a:ext cx="587375" cy="2835275"/>
          </a:xfrm>
          <a:custGeom>
            <a:avLst/>
            <a:gdLst>
              <a:gd name="T0" fmla="*/ 370 w 370"/>
              <a:gd name="T1" fmla="*/ 0 h 1786"/>
              <a:gd name="T2" fmla="*/ 370 w 370"/>
              <a:gd name="T3" fmla="*/ 0 h 1786"/>
              <a:gd name="T4" fmla="*/ 304 w 370"/>
              <a:gd name="T5" fmla="*/ 105 h 1786"/>
              <a:gd name="T6" fmla="*/ 251 w 370"/>
              <a:gd name="T7" fmla="*/ 211 h 1786"/>
              <a:gd name="T8" fmla="*/ 198 w 370"/>
              <a:gd name="T9" fmla="*/ 316 h 1786"/>
              <a:gd name="T10" fmla="*/ 152 w 370"/>
              <a:gd name="T11" fmla="*/ 422 h 1786"/>
              <a:gd name="T12" fmla="*/ 119 w 370"/>
              <a:gd name="T13" fmla="*/ 534 h 1786"/>
              <a:gd name="T14" fmla="*/ 86 w 370"/>
              <a:gd name="T15" fmla="*/ 646 h 1786"/>
              <a:gd name="T16" fmla="*/ 53 w 370"/>
              <a:gd name="T17" fmla="*/ 758 h 1786"/>
              <a:gd name="T18" fmla="*/ 33 w 370"/>
              <a:gd name="T19" fmla="*/ 870 h 1786"/>
              <a:gd name="T20" fmla="*/ 33 w 370"/>
              <a:gd name="T21" fmla="*/ 870 h 1786"/>
              <a:gd name="T22" fmla="*/ 20 w 370"/>
              <a:gd name="T23" fmla="*/ 975 h 1786"/>
              <a:gd name="T24" fmla="*/ 14 w 370"/>
              <a:gd name="T25" fmla="*/ 1074 h 1786"/>
              <a:gd name="T26" fmla="*/ 0 w 370"/>
              <a:gd name="T27" fmla="*/ 1279 h 1786"/>
              <a:gd name="T28" fmla="*/ 0 w 370"/>
              <a:gd name="T29" fmla="*/ 1279 h 1786"/>
              <a:gd name="T30" fmla="*/ 0 w 370"/>
              <a:gd name="T31" fmla="*/ 1397 h 1786"/>
              <a:gd name="T32" fmla="*/ 7 w 370"/>
              <a:gd name="T33" fmla="*/ 1523 h 1786"/>
              <a:gd name="T34" fmla="*/ 20 w 370"/>
              <a:gd name="T35" fmla="*/ 1641 h 1786"/>
              <a:gd name="T36" fmla="*/ 40 w 370"/>
              <a:gd name="T37" fmla="*/ 1760 h 1786"/>
              <a:gd name="T38" fmla="*/ 40 w 370"/>
              <a:gd name="T39" fmla="*/ 1760 h 1786"/>
              <a:gd name="T40" fmla="*/ 47 w 370"/>
              <a:gd name="T41" fmla="*/ 1773 h 1786"/>
              <a:gd name="T42" fmla="*/ 60 w 370"/>
              <a:gd name="T43" fmla="*/ 1780 h 1786"/>
              <a:gd name="T44" fmla="*/ 73 w 370"/>
              <a:gd name="T45" fmla="*/ 1786 h 1786"/>
              <a:gd name="T46" fmla="*/ 93 w 370"/>
              <a:gd name="T47" fmla="*/ 1780 h 1786"/>
              <a:gd name="T48" fmla="*/ 112 w 370"/>
              <a:gd name="T49" fmla="*/ 1773 h 1786"/>
              <a:gd name="T50" fmla="*/ 132 w 370"/>
              <a:gd name="T51" fmla="*/ 1760 h 1786"/>
              <a:gd name="T52" fmla="*/ 145 w 370"/>
              <a:gd name="T53" fmla="*/ 1753 h 1786"/>
              <a:gd name="T54" fmla="*/ 152 w 370"/>
              <a:gd name="T55" fmla="*/ 1734 h 1786"/>
              <a:gd name="T56" fmla="*/ 152 w 370"/>
              <a:gd name="T57" fmla="*/ 1734 h 1786"/>
              <a:gd name="T58" fmla="*/ 152 w 370"/>
              <a:gd name="T59" fmla="*/ 1688 h 1786"/>
              <a:gd name="T60" fmla="*/ 145 w 370"/>
              <a:gd name="T61" fmla="*/ 1635 h 1786"/>
              <a:gd name="T62" fmla="*/ 119 w 370"/>
              <a:gd name="T63" fmla="*/ 1536 h 1786"/>
              <a:gd name="T64" fmla="*/ 93 w 370"/>
              <a:gd name="T65" fmla="*/ 1430 h 1786"/>
              <a:gd name="T66" fmla="*/ 80 w 370"/>
              <a:gd name="T67" fmla="*/ 1384 h 1786"/>
              <a:gd name="T68" fmla="*/ 73 w 370"/>
              <a:gd name="T69" fmla="*/ 1331 h 1786"/>
              <a:gd name="T70" fmla="*/ 73 w 370"/>
              <a:gd name="T71" fmla="*/ 1331 h 1786"/>
              <a:gd name="T72" fmla="*/ 73 w 370"/>
              <a:gd name="T73" fmla="*/ 1127 h 1786"/>
              <a:gd name="T74" fmla="*/ 80 w 370"/>
              <a:gd name="T75" fmla="*/ 929 h 1786"/>
              <a:gd name="T76" fmla="*/ 80 w 370"/>
              <a:gd name="T77" fmla="*/ 929 h 1786"/>
              <a:gd name="T78" fmla="*/ 93 w 370"/>
              <a:gd name="T79" fmla="*/ 804 h 1786"/>
              <a:gd name="T80" fmla="*/ 112 w 370"/>
              <a:gd name="T81" fmla="*/ 685 h 1786"/>
              <a:gd name="T82" fmla="*/ 132 w 370"/>
              <a:gd name="T83" fmla="*/ 567 h 1786"/>
              <a:gd name="T84" fmla="*/ 165 w 370"/>
              <a:gd name="T85" fmla="*/ 448 h 1786"/>
              <a:gd name="T86" fmla="*/ 205 w 370"/>
              <a:gd name="T87" fmla="*/ 336 h 1786"/>
              <a:gd name="T88" fmla="*/ 251 w 370"/>
              <a:gd name="T89" fmla="*/ 224 h 1786"/>
              <a:gd name="T90" fmla="*/ 304 w 370"/>
              <a:gd name="T91" fmla="*/ 112 h 1786"/>
              <a:gd name="T92" fmla="*/ 370 w 370"/>
              <a:gd name="T93" fmla="*/ 0 h 1786"/>
              <a:gd name="T94" fmla="*/ 370 w 370"/>
              <a:gd name="T95" fmla="*/ 0 h 1786"/>
              <a:gd name="T96" fmla="*/ 370 w 370"/>
              <a:gd name="T97" fmla="*/ 0 h 1786"/>
              <a:gd name="T98" fmla="*/ 370 w 370"/>
              <a:gd name="T99" fmla="*/ 0 h 17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70" h="1786">
                <a:moveTo>
                  <a:pt x="370" y="0"/>
                </a:moveTo>
                <a:lnTo>
                  <a:pt x="370" y="0"/>
                </a:lnTo>
                <a:lnTo>
                  <a:pt x="304" y="105"/>
                </a:lnTo>
                <a:lnTo>
                  <a:pt x="251" y="211"/>
                </a:lnTo>
                <a:lnTo>
                  <a:pt x="198" y="316"/>
                </a:lnTo>
                <a:lnTo>
                  <a:pt x="152" y="422"/>
                </a:lnTo>
                <a:lnTo>
                  <a:pt x="119" y="534"/>
                </a:lnTo>
                <a:lnTo>
                  <a:pt x="86" y="646"/>
                </a:lnTo>
                <a:lnTo>
                  <a:pt x="53" y="758"/>
                </a:lnTo>
                <a:lnTo>
                  <a:pt x="33" y="870"/>
                </a:lnTo>
                <a:lnTo>
                  <a:pt x="33" y="870"/>
                </a:lnTo>
                <a:lnTo>
                  <a:pt x="20" y="975"/>
                </a:lnTo>
                <a:lnTo>
                  <a:pt x="14" y="1074"/>
                </a:lnTo>
                <a:lnTo>
                  <a:pt x="0" y="1279"/>
                </a:lnTo>
                <a:lnTo>
                  <a:pt x="0" y="1279"/>
                </a:lnTo>
                <a:lnTo>
                  <a:pt x="0" y="1397"/>
                </a:lnTo>
                <a:lnTo>
                  <a:pt x="7" y="1523"/>
                </a:lnTo>
                <a:lnTo>
                  <a:pt x="20" y="1641"/>
                </a:lnTo>
                <a:lnTo>
                  <a:pt x="40" y="1760"/>
                </a:lnTo>
                <a:lnTo>
                  <a:pt x="40" y="1760"/>
                </a:lnTo>
                <a:lnTo>
                  <a:pt x="47" y="1773"/>
                </a:lnTo>
                <a:lnTo>
                  <a:pt x="60" y="1780"/>
                </a:lnTo>
                <a:lnTo>
                  <a:pt x="73" y="1786"/>
                </a:lnTo>
                <a:lnTo>
                  <a:pt x="93" y="1780"/>
                </a:lnTo>
                <a:lnTo>
                  <a:pt x="112" y="1773"/>
                </a:lnTo>
                <a:lnTo>
                  <a:pt x="132" y="1760"/>
                </a:lnTo>
                <a:lnTo>
                  <a:pt x="145" y="1753"/>
                </a:lnTo>
                <a:lnTo>
                  <a:pt x="152" y="1734"/>
                </a:lnTo>
                <a:lnTo>
                  <a:pt x="152" y="1734"/>
                </a:lnTo>
                <a:lnTo>
                  <a:pt x="152" y="1688"/>
                </a:lnTo>
                <a:lnTo>
                  <a:pt x="145" y="1635"/>
                </a:lnTo>
                <a:lnTo>
                  <a:pt x="119" y="1536"/>
                </a:lnTo>
                <a:lnTo>
                  <a:pt x="93" y="1430"/>
                </a:lnTo>
                <a:lnTo>
                  <a:pt x="80" y="1384"/>
                </a:lnTo>
                <a:lnTo>
                  <a:pt x="73" y="1331"/>
                </a:lnTo>
                <a:lnTo>
                  <a:pt x="73" y="1331"/>
                </a:lnTo>
                <a:lnTo>
                  <a:pt x="73" y="1127"/>
                </a:lnTo>
                <a:lnTo>
                  <a:pt x="80" y="929"/>
                </a:lnTo>
                <a:lnTo>
                  <a:pt x="80" y="929"/>
                </a:lnTo>
                <a:lnTo>
                  <a:pt x="93" y="804"/>
                </a:lnTo>
                <a:lnTo>
                  <a:pt x="112" y="685"/>
                </a:lnTo>
                <a:lnTo>
                  <a:pt x="132" y="567"/>
                </a:lnTo>
                <a:lnTo>
                  <a:pt x="165" y="448"/>
                </a:lnTo>
                <a:lnTo>
                  <a:pt x="205" y="336"/>
                </a:lnTo>
                <a:lnTo>
                  <a:pt x="251" y="224"/>
                </a:lnTo>
                <a:lnTo>
                  <a:pt x="304" y="112"/>
                </a:lnTo>
                <a:lnTo>
                  <a:pt x="370" y="0"/>
                </a:lnTo>
                <a:lnTo>
                  <a:pt x="370" y="0"/>
                </a:lnTo>
                <a:lnTo>
                  <a:pt x="370" y="0"/>
                </a:lnTo>
                <a:lnTo>
                  <a:pt x="37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Freeform 16"/>
          <p:cNvSpPr>
            <a:spLocks/>
          </p:cNvSpPr>
          <p:nvPr/>
        </p:nvSpPr>
        <p:spPr bwMode="auto">
          <a:xfrm>
            <a:off x="4623592" y="2915498"/>
            <a:ext cx="115888" cy="1152525"/>
          </a:xfrm>
          <a:custGeom>
            <a:avLst/>
            <a:gdLst>
              <a:gd name="T0" fmla="*/ 0 w 73"/>
              <a:gd name="T1" fmla="*/ 0 h 726"/>
              <a:gd name="T2" fmla="*/ 0 w 73"/>
              <a:gd name="T3" fmla="*/ 0 h 726"/>
              <a:gd name="T4" fmla="*/ 33 w 73"/>
              <a:gd name="T5" fmla="*/ 363 h 726"/>
              <a:gd name="T6" fmla="*/ 66 w 73"/>
              <a:gd name="T7" fmla="*/ 726 h 726"/>
              <a:gd name="T8" fmla="*/ 66 w 73"/>
              <a:gd name="T9" fmla="*/ 726 h 726"/>
              <a:gd name="T10" fmla="*/ 66 w 73"/>
              <a:gd name="T11" fmla="*/ 726 h 726"/>
              <a:gd name="T12" fmla="*/ 73 w 73"/>
              <a:gd name="T13" fmla="*/ 726 h 726"/>
              <a:gd name="T14" fmla="*/ 73 w 73"/>
              <a:gd name="T15" fmla="*/ 726 h 726"/>
              <a:gd name="T16" fmla="*/ 73 w 73"/>
              <a:gd name="T17" fmla="*/ 633 h 726"/>
              <a:gd name="T18" fmla="*/ 73 w 73"/>
              <a:gd name="T19" fmla="*/ 548 h 726"/>
              <a:gd name="T20" fmla="*/ 60 w 73"/>
              <a:gd name="T21" fmla="*/ 363 h 726"/>
              <a:gd name="T22" fmla="*/ 33 w 73"/>
              <a:gd name="T23" fmla="*/ 185 h 726"/>
              <a:gd name="T24" fmla="*/ 0 w 73"/>
              <a:gd name="T25" fmla="*/ 0 h 726"/>
              <a:gd name="T26" fmla="*/ 0 w 73"/>
              <a:gd name="T27" fmla="*/ 0 h 726"/>
              <a:gd name="T28" fmla="*/ 0 w 73"/>
              <a:gd name="T29" fmla="*/ 0 h 726"/>
              <a:gd name="T30" fmla="*/ 0 w 73"/>
              <a:gd name="T31" fmla="*/ 0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3" h="726">
                <a:moveTo>
                  <a:pt x="0" y="0"/>
                </a:moveTo>
                <a:lnTo>
                  <a:pt x="0" y="0"/>
                </a:lnTo>
                <a:lnTo>
                  <a:pt x="33" y="363"/>
                </a:lnTo>
                <a:lnTo>
                  <a:pt x="66" y="726"/>
                </a:lnTo>
                <a:lnTo>
                  <a:pt x="66" y="726"/>
                </a:lnTo>
                <a:lnTo>
                  <a:pt x="66" y="726"/>
                </a:lnTo>
                <a:lnTo>
                  <a:pt x="73" y="726"/>
                </a:lnTo>
                <a:lnTo>
                  <a:pt x="73" y="726"/>
                </a:lnTo>
                <a:lnTo>
                  <a:pt x="73" y="633"/>
                </a:lnTo>
                <a:lnTo>
                  <a:pt x="73" y="548"/>
                </a:lnTo>
                <a:lnTo>
                  <a:pt x="60" y="363"/>
                </a:lnTo>
                <a:lnTo>
                  <a:pt x="33" y="185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Freeform 17"/>
          <p:cNvSpPr>
            <a:spLocks/>
          </p:cNvSpPr>
          <p:nvPr/>
        </p:nvSpPr>
        <p:spPr bwMode="auto">
          <a:xfrm>
            <a:off x="4299742" y="2978998"/>
            <a:ext cx="387350" cy="376238"/>
          </a:xfrm>
          <a:custGeom>
            <a:avLst/>
            <a:gdLst>
              <a:gd name="T0" fmla="*/ 0 w 244"/>
              <a:gd name="T1" fmla="*/ 7 h 237"/>
              <a:gd name="T2" fmla="*/ 0 w 244"/>
              <a:gd name="T3" fmla="*/ 7 h 237"/>
              <a:gd name="T4" fmla="*/ 59 w 244"/>
              <a:gd name="T5" fmla="*/ 46 h 237"/>
              <a:gd name="T6" fmla="*/ 105 w 244"/>
              <a:gd name="T7" fmla="*/ 86 h 237"/>
              <a:gd name="T8" fmla="*/ 178 w 244"/>
              <a:gd name="T9" fmla="*/ 165 h 237"/>
              <a:gd name="T10" fmla="*/ 244 w 244"/>
              <a:gd name="T11" fmla="*/ 237 h 237"/>
              <a:gd name="T12" fmla="*/ 244 w 244"/>
              <a:gd name="T13" fmla="*/ 237 h 237"/>
              <a:gd name="T14" fmla="*/ 244 w 244"/>
              <a:gd name="T15" fmla="*/ 218 h 237"/>
              <a:gd name="T16" fmla="*/ 237 w 244"/>
              <a:gd name="T17" fmla="*/ 204 h 237"/>
              <a:gd name="T18" fmla="*/ 217 w 244"/>
              <a:gd name="T19" fmla="*/ 171 h 237"/>
              <a:gd name="T20" fmla="*/ 165 w 244"/>
              <a:gd name="T21" fmla="*/ 112 h 237"/>
              <a:gd name="T22" fmla="*/ 165 w 244"/>
              <a:gd name="T23" fmla="*/ 112 h 237"/>
              <a:gd name="T24" fmla="*/ 125 w 244"/>
              <a:gd name="T25" fmla="*/ 86 h 237"/>
              <a:gd name="T26" fmla="*/ 86 w 244"/>
              <a:gd name="T27" fmla="*/ 53 h 237"/>
              <a:gd name="T28" fmla="*/ 6 w 244"/>
              <a:gd name="T29" fmla="*/ 0 h 237"/>
              <a:gd name="T30" fmla="*/ 6 w 244"/>
              <a:gd name="T31" fmla="*/ 0 h 237"/>
              <a:gd name="T32" fmla="*/ 0 w 244"/>
              <a:gd name="T33" fmla="*/ 0 h 237"/>
              <a:gd name="T34" fmla="*/ 0 w 244"/>
              <a:gd name="T35" fmla="*/ 7 h 237"/>
              <a:gd name="T36" fmla="*/ 0 w 244"/>
              <a:gd name="T37" fmla="*/ 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4" h="237">
                <a:moveTo>
                  <a:pt x="0" y="7"/>
                </a:moveTo>
                <a:lnTo>
                  <a:pt x="0" y="7"/>
                </a:lnTo>
                <a:lnTo>
                  <a:pt x="59" y="46"/>
                </a:lnTo>
                <a:lnTo>
                  <a:pt x="105" y="86"/>
                </a:lnTo>
                <a:lnTo>
                  <a:pt x="178" y="165"/>
                </a:lnTo>
                <a:lnTo>
                  <a:pt x="244" y="237"/>
                </a:lnTo>
                <a:lnTo>
                  <a:pt x="244" y="237"/>
                </a:lnTo>
                <a:lnTo>
                  <a:pt x="244" y="218"/>
                </a:lnTo>
                <a:lnTo>
                  <a:pt x="237" y="204"/>
                </a:lnTo>
                <a:lnTo>
                  <a:pt x="217" y="171"/>
                </a:lnTo>
                <a:lnTo>
                  <a:pt x="165" y="112"/>
                </a:lnTo>
                <a:lnTo>
                  <a:pt x="165" y="112"/>
                </a:lnTo>
                <a:lnTo>
                  <a:pt x="125" y="86"/>
                </a:lnTo>
                <a:lnTo>
                  <a:pt x="86" y="53"/>
                </a:lnTo>
                <a:lnTo>
                  <a:pt x="6" y="0"/>
                </a:lnTo>
                <a:lnTo>
                  <a:pt x="6" y="0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Freeform 18"/>
          <p:cNvSpPr>
            <a:spLocks/>
          </p:cNvSpPr>
          <p:nvPr/>
        </p:nvSpPr>
        <p:spPr bwMode="auto">
          <a:xfrm>
            <a:off x="4760117" y="3450485"/>
            <a:ext cx="1349375" cy="3140075"/>
          </a:xfrm>
          <a:custGeom>
            <a:avLst/>
            <a:gdLst>
              <a:gd name="T0" fmla="*/ 99 w 850"/>
              <a:gd name="T1" fmla="*/ 1978 h 1978"/>
              <a:gd name="T2" fmla="*/ 99 w 850"/>
              <a:gd name="T3" fmla="*/ 1978 h 1978"/>
              <a:gd name="T4" fmla="*/ 165 w 850"/>
              <a:gd name="T5" fmla="*/ 1978 h 1978"/>
              <a:gd name="T6" fmla="*/ 165 w 850"/>
              <a:gd name="T7" fmla="*/ 1978 h 1978"/>
              <a:gd name="T8" fmla="*/ 165 w 850"/>
              <a:gd name="T9" fmla="*/ 1951 h 1978"/>
              <a:gd name="T10" fmla="*/ 158 w 850"/>
              <a:gd name="T11" fmla="*/ 1879 h 1978"/>
              <a:gd name="T12" fmla="*/ 152 w 850"/>
              <a:gd name="T13" fmla="*/ 1787 h 1978"/>
              <a:gd name="T14" fmla="*/ 152 w 850"/>
              <a:gd name="T15" fmla="*/ 1688 h 1978"/>
              <a:gd name="T16" fmla="*/ 152 w 850"/>
              <a:gd name="T17" fmla="*/ 1688 h 1978"/>
              <a:gd name="T18" fmla="*/ 158 w 850"/>
              <a:gd name="T19" fmla="*/ 1516 h 1978"/>
              <a:gd name="T20" fmla="*/ 165 w 850"/>
              <a:gd name="T21" fmla="*/ 1384 h 1978"/>
              <a:gd name="T22" fmla="*/ 171 w 850"/>
              <a:gd name="T23" fmla="*/ 1252 h 1978"/>
              <a:gd name="T24" fmla="*/ 198 w 850"/>
              <a:gd name="T25" fmla="*/ 1081 h 1978"/>
              <a:gd name="T26" fmla="*/ 198 w 850"/>
              <a:gd name="T27" fmla="*/ 1081 h 1978"/>
              <a:gd name="T28" fmla="*/ 217 w 850"/>
              <a:gd name="T29" fmla="*/ 1008 h 1978"/>
              <a:gd name="T30" fmla="*/ 237 w 850"/>
              <a:gd name="T31" fmla="*/ 936 h 1978"/>
              <a:gd name="T32" fmla="*/ 257 w 850"/>
              <a:gd name="T33" fmla="*/ 863 h 1978"/>
              <a:gd name="T34" fmla="*/ 290 w 850"/>
              <a:gd name="T35" fmla="*/ 791 h 1978"/>
              <a:gd name="T36" fmla="*/ 356 w 850"/>
              <a:gd name="T37" fmla="*/ 646 h 1978"/>
              <a:gd name="T38" fmla="*/ 442 w 850"/>
              <a:gd name="T39" fmla="*/ 501 h 1978"/>
              <a:gd name="T40" fmla="*/ 534 w 850"/>
              <a:gd name="T41" fmla="*/ 362 h 1978"/>
              <a:gd name="T42" fmla="*/ 633 w 850"/>
              <a:gd name="T43" fmla="*/ 230 h 1978"/>
              <a:gd name="T44" fmla="*/ 738 w 850"/>
              <a:gd name="T45" fmla="*/ 112 h 1978"/>
              <a:gd name="T46" fmla="*/ 850 w 850"/>
              <a:gd name="T47" fmla="*/ 0 h 1978"/>
              <a:gd name="T48" fmla="*/ 850 w 850"/>
              <a:gd name="T49" fmla="*/ 0 h 1978"/>
              <a:gd name="T50" fmla="*/ 850 w 850"/>
              <a:gd name="T51" fmla="*/ 0 h 1978"/>
              <a:gd name="T52" fmla="*/ 850 w 850"/>
              <a:gd name="T53" fmla="*/ 0 h 1978"/>
              <a:gd name="T54" fmla="*/ 732 w 850"/>
              <a:gd name="T55" fmla="*/ 99 h 1978"/>
              <a:gd name="T56" fmla="*/ 619 w 850"/>
              <a:gd name="T57" fmla="*/ 204 h 1978"/>
              <a:gd name="T58" fmla="*/ 514 w 850"/>
              <a:gd name="T59" fmla="*/ 316 h 1978"/>
              <a:gd name="T60" fmla="*/ 409 w 850"/>
              <a:gd name="T61" fmla="*/ 435 h 1978"/>
              <a:gd name="T62" fmla="*/ 316 w 850"/>
              <a:gd name="T63" fmla="*/ 554 h 1978"/>
              <a:gd name="T64" fmla="*/ 231 w 850"/>
              <a:gd name="T65" fmla="*/ 679 h 1978"/>
              <a:gd name="T66" fmla="*/ 158 w 850"/>
              <a:gd name="T67" fmla="*/ 811 h 1978"/>
              <a:gd name="T68" fmla="*/ 92 w 850"/>
              <a:gd name="T69" fmla="*/ 949 h 1978"/>
              <a:gd name="T70" fmla="*/ 92 w 850"/>
              <a:gd name="T71" fmla="*/ 949 h 1978"/>
              <a:gd name="T72" fmla="*/ 53 w 850"/>
              <a:gd name="T73" fmla="*/ 1061 h 1978"/>
              <a:gd name="T74" fmla="*/ 26 w 850"/>
              <a:gd name="T75" fmla="*/ 1147 h 1978"/>
              <a:gd name="T76" fmla="*/ 13 w 850"/>
              <a:gd name="T77" fmla="*/ 1226 h 1978"/>
              <a:gd name="T78" fmla="*/ 0 w 850"/>
              <a:gd name="T79" fmla="*/ 1345 h 1978"/>
              <a:gd name="T80" fmla="*/ 0 w 850"/>
              <a:gd name="T81" fmla="*/ 1345 h 1978"/>
              <a:gd name="T82" fmla="*/ 0 w 850"/>
              <a:gd name="T83" fmla="*/ 1384 h 1978"/>
              <a:gd name="T84" fmla="*/ 0 w 850"/>
              <a:gd name="T85" fmla="*/ 1437 h 1978"/>
              <a:gd name="T86" fmla="*/ 13 w 850"/>
              <a:gd name="T87" fmla="*/ 1562 h 1978"/>
              <a:gd name="T88" fmla="*/ 39 w 850"/>
              <a:gd name="T89" fmla="*/ 1780 h 1978"/>
              <a:gd name="T90" fmla="*/ 39 w 850"/>
              <a:gd name="T91" fmla="*/ 1780 h 1978"/>
              <a:gd name="T92" fmla="*/ 66 w 850"/>
              <a:gd name="T93" fmla="*/ 1879 h 1978"/>
              <a:gd name="T94" fmla="*/ 99 w 850"/>
              <a:gd name="T95" fmla="*/ 1978 h 1978"/>
              <a:gd name="T96" fmla="*/ 99 w 850"/>
              <a:gd name="T97" fmla="*/ 1978 h 19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850" h="1978">
                <a:moveTo>
                  <a:pt x="99" y="1978"/>
                </a:moveTo>
                <a:lnTo>
                  <a:pt x="99" y="1978"/>
                </a:lnTo>
                <a:lnTo>
                  <a:pt x="165" y="1978"/>
                </a:lnTo>
                <a:lnTo>
                  <a:pt x="165" y="1978"/>
                </a:lnTo>
                <a:lnTo>
                  <a:pt x="165" y="1951"/>
                </a:lnTo>
                <a:lnTo>
                  <a:pt x="158" y="1879"/>
                </a:lnTo>
                <a:lnTo>
                  <a:pt x="152" y="1787"/>
                </a:lnTo>
                <a:lnTo>
                  <a:pt x="152" y="1688"/>
                </a:lnTo>
                <a:lnTo>
                  <a:pt x="152" y="1688"/>
                </a:lnTo>
                <a:lnTo>
                  <a:pt x="158" y="1516"/>
                </a:lnTo>
                <a:lnTo>
                  <a:pt x="165" y="1384"/>
                </a:lnTo>
                <a:lnTo>
                  <a:pt x="171" y="1252"/>
                </a:lnTo>
                <a:lnTo>
                  <a:pt x="198" y="1081"/>
                </a:lnTo>
                <a:lnTo>
                  <a:pt x="198" y="1081"/>
                </a:lnTo>
                <a:lnTo>
                  <a:pt x="217" y="1008"/>
                </a:lnTo>
                <a:lnTo>
                  <a:pt x="237" y="936"/>
                </a:lnTo>
                <a:lnTo>
                  <a:pt x="257" y="863"/>
                </a:lnTo>
                <a:lnTo>
                  <a:pt x="290" y="791"/>
                </a:lnTo>
                <a:lnTo>
                  <a:pt x="356" y="646"/>
                </a:lnTo>
                <a:lnTo>
                  <a:pt x="442" y="501"/>
                </a:lnTo>
                <a:lnTo>
                  <a:pt x="534" y="362"/>
                </a:lnTo>
                <a:lnTo>
                  <a:pt x="633" y="230"/>
                </a:lnTo>
                <a:lnTo>
                  <a:pt x="738" y="112"/>
                </a:lnTo>
                <a:lnTo>
                  <a:pt x="850" y="0"/>
                </a:lnTo>
                <a:lnTo>
                  <a:pt x="850" y="0"/>
                </a:lnTo>
                <a:lnTo>
                  <a:pt x="850" y="0"/>
                </a:lnTo>
                <a:lnTo>
                  <a:pt x="850" y="0"/>
                </a:lnTo>
                <a:lnTo>
                  <a:pt x="732" y="99"/>
                </a:lnTo>
                <a:lnTo>
                  <a:pt x="619" y="204"/>
                </a:lnTo>
                <a:lnTo>
                  <a:pt x="514" y="316"/>
                </a:lnTo>
                <a:lnTo>
                  <a:pt x="409" y="435"/>
                </a:lnTo>
                <a:lnTo>
                  <a:pt x="316" y="554"/>
                </a:lnTo>
                <a:lnTo>
                  <a:pt x="231" y="679"/>
                </a:lnTo>
                <a:lnTo>
                  <a:pt x="158" y="811"/>
                </a:lnTo>
                <a:lnTo>
                  <a:pt x="92" y="949"/>
                </a:lnTo>
                <a:lnTo>
                  <a:pt x="92" y="949"/>
                </a:lnTo>
                <a:lnTo>
                  <a:pt x="53" y="1061"/>
                </a:lnTo>
                <a:lnTo>
                  <a:pt x="26" y="1147"/>
                </a:lnTo>
                <a:lnTo>
                  <a:pt x="13" y="1226"/>
                </a:lnTo>
                <a:lnTo>
                  <a:pt x="0" y="1345"/>
                </a:lnTo>
                <a:lnTo>
                  <a:pt x="0" y="1345"/>
                </a:lnTo>
                <a:lnTo>
                  <a:pt x="0" y="1384"/>
                </a:lnTo>
                <a:lnTo>
                  <a:pt x="0" y="1437"/>
                </a:lnTo>
                <a:lnTo>
                  <a:pt x="13" y="1562"/>
                </a:lnTo>
                <a:lnTo>
                  <a:pt x="39" y="1780"/>
                </a:lnTo>
                <a:lnTo>
                  <a:pt x="39" y="1780"/>
                </a:lnTo>
                <a:lnTo>
                  <a:pt x="66" y="1879"/>
                </a:lnTo>
                <a:lnTo>
                  <a:pt x="99" y="1978"/>
                </a:lnTo>
                <a:lnTo>
                  <a:pt x="99" y="1978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" name="Freeform 19"/>
          <p:cNvSpPr>
            <a:spLocks/>
          </p:cNvSpPr>
          <p:nvPr/>
        </p:nvSpPr>
        <p:spPr bwMode="auto">
          <a:xfrm>
            <a:off x="5241130" y="3398098"/>
            <a:ext cx="188913" cy="1066800"/>
          </a:xfrm>
          <a:custGeom>
            <a:avLst/>
            <a:gdLst>
              <a:gd name="T0" fmla="*/ 26 w 119"/>
              <a:gd name="T1" fmla="*/ 0 h 672"/>
              <a:gd name="T2" fmla="*/ 26 w 119"/>
              <a:gd name="T3" fmla="*/ 0 h 672"/>
              <a:gd name="T4" fmla="*/ 46 w 119"/>
              <a:gd name="T5" fmla="*/ 79 h 672"/>
              <a:gd name="T6" fmla="*/ 59 w 119"/>
              <a:gd name="T7" fmla="*/ 158 h 672"/>
              <a:gd name="T8" fmla="*/ 66 w 119"/>
              <a:gd name="T9" fmla="*/ 310 h 672"/>
              <a:gd name="T10" fmla="*/ 66 w 119"/>
              <a:gd name="T11" fmla="*/ 310 h 672"/>
              <a:gd name="T12" fmla="*/ 66 w 119"/>
              <a:gd name="T13" fmla="*/ 356 h 672"/>
              <a:gd name="T14" fmla="*/ 66 w 119"/>
              <a:gd name="T15" fmla="*/ 402 h 672"/>
              <a:gd name="T16" fmla="*/ 46 w 119"/>
              <a:gd name="T17" fmla="*/ 488 h 672"/>
              <a:gd name="T18" fmla="*/ 20 w 119"/>
              <a:gd name="T19" fmla="*/ 573 h 672"/>
              <a:gd name="T20" fmla="*/ 0 w 119"/>
              <a:gd name="T21" fmla="*/ 659 h 672"/>
              <a:gd name="T22" fmla="*/ 0 w 119"/>
              <a:gd name="T23" fmla="*/ 659 h 672"/>
              <a:gd name="T24" fmla="*/ 7 w 119"/>
              <a:gd name="T25" fmla="*/ 672 h 672"/>
              <a:gd name="T26" fmla="*/ 13 w 119"/>
              <a:gd name="T27" fmla="*/ 672 h 672"/>
              <a:gd name="T28" fmla="*/ 13 w 119"/>
              <a:gd name="T29" fmla="*/ 666 h 672"/>
              <a:gd name="T30" fmla="*/ 13 w 119"/>
              <a:gd name="T31" fmla="*/ 666 h 672"/>
              <a:gd name="T32" fmla="*/ 46 w 119"/>
              <a:gd name="T33" fmla="*/ 633 h 672"/>
              <a:gd name="T34" fmla="*/ 73 w 119"/>
              <a:gd name="T35" fmla="*/ 600 h 672"/>
              <a:gd name="T36" fmla="*/ 92 w 119"/>
              <a:gd name="T37" fmla="*/ 560 h 672"/>
              <a:gd name="T38" fmla="*/ 106 w 119"/>
              <a:gd name="T39" fmla="*/ 521 h 672"/>
              <a:gd name="T40" fmla="*/ 112 w 119"/>
              <a:gd name="T41" fmla="*/ 474 h 672"/>
              <a:gd name="T42" fmla="*/ 119 w 119"/>
              <a:gd name="T43" fmla="*/ 435 h 672"/>
              <a:gd name="T44" fmla="*/ 119 w 119"/>
              <a:gd name="T45" fmla="*/ 343 h 672"/>
              <a:gd name="T46" fmla="*/ 106 w 119"/>
              <a:gd name="T47" fmla="*/ 250 h 672"/>
              <a:gd name="T48" fmla="*/ 79 w 119"/>
              <a:gd name="T49" fmla="*/ 165 h 672"/>
              <a:gd name="T50" fmla="*/ 53 w 119"/>
              <a:gd name="T51" fmla="*/ 79 h 672"/>
              <a:gd name="T52" fmla="*/ 26 w 119"/>
              <a:gd name="T53" fmla="*/ 0 h 672"/>
              <a:gd name="T54" fmla="*/ 26 w 119"/>
              <a:gd name="T55" fmla="*/ 0 h 672"/>
              <a:gd name="T56" fmla="*/ 26 w 119"/>
              <a:gd name="T57" fmla="*/ 0 h 672"/>
              <a:gd name="T58" fmla="*/ 26 w 119"/>
              <a:gd name="T59" fmla="*/ 0 h 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19" h="672">
                <a:moveTo>
                  <a:pt x="26" y="0"/>
                </a:moveTo>
                <a:lnTo>
                  <a:pt x="26" y="0"/>
                </a:lnTo>
                <a:lnTo>
                  <a:pt x="46" y="79"/>
                </a:lnTo>
                <a:lnTo>
                  <a:pt x="59" y="158"/>
                </a:lnTo>
                <a:lnTo>
                  <a:pt x="66" y="310"/>
                </a:lnTo>
                <a:lnTo>
                  <a:pt x="66" y="310"/>
                </a:lnTo>
                <a:lnTo>
                  <a:pt x="66" y="356"/>
                </a:lnTo>
                <a:lnTo>
                  <a:pt x="66" y="402"/>
                </a:lnTo>
                <a:lnTo>
                  <a:pt x="46" y="488"/>
                </a:lnTo>
                <a:lnTo>
                  <a:pt x="20" y="573"/>
                </a:lnTo>
                <a:lnTo>
                  <a:pt x="0" y="659"/>
                </a:lnTo>
                <a:lnTo>
                  <a:pt x="0" y="659"/>
                </a:lnTo>
                <a:lnTo>
                  <a:pt x="7" y="672"/>
                </a:lnTo>
                <a:lnTo>
                  <a:pt x="13" y="672"/>
                </a:lnTo>
                <a:lnTo>
                  <a:pt x="13" y="666"/>
                </a:lnTo>
                <a:lnTo>
                  <a:pt x="13" y="666"/>
                </a:lnTo>
                <a:lnTo>
                  <a:pt x="46" y="633"/>
                </a:lnTo>
                <a:lnTo>
                  <a:pt x="73" y="600"/>
                </a:lnTo>
                <a:lnTo>
                  <a:pt x="92" y="560"/>
                </a:lnTo>
                <a:lnTo>
                  <a:pt x="106" y="521"/>
                </a:lnTo>
                <a:lnTo>
                  <a:pt x="112" y="474"/>
                </a:lnTo>
                <a:lnTo>
                  <a:pt x="119" y="435"/>
                </a:lnTo>
                <a:lnTo>
                  <a:pt x="119" y="343"/>
                </a:lnTo>
                <a:lnTo>
                  <a:pt x="106" y="250"/>
                </a:lnTo>
                <a:lnTo>
                  <a:pt x="79" y="165"/>
                </a:lnTo>
                <a:lnTo>
                  <a:pt x="53" y="79"/>
                </a:lnTo>
                <a:lnTo>
                  <a:pt x="26" y="0"/>
                </a:lnTo>
                <a:lnTo>
                  <a:pt x="26" y="0"/>
                </a:lnTo>
                <a:lnTo>
                  <a:pt x="26" y="0"/>
                </a:lnTo>
                <a:lnTo>
                  <a:pt x="26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Freeform 20"/>
          <p:cNvSpPr>
            <a:spLocks/>
          </p:cNvSpPr>
          <p:nvPr/>
        </p:nvSpPr>
        <p:spPr bwMode="auto">
          <a:xfrm>
            <a:off x="5377655" y="3136160"/>
            <a:ext cx="292100" cy="701675"/>
          </a:xfrm>
          <a:custGeom>
            <a:avLst/>
            <a:gdLst>
              <a:gd name="T0" fmla="*/ 184 w 184"/>
              <a:gd name="T1" fmla="*/ 0 h 442"/>
              <a:gd name="T2" fmla="*/ 184 w 184"/>
              <a:gd name="T3" fmla="*/ 0 h 442"/>
              <a:gd name="T4" fmla="*/ 125 w 184"/>
              <a:gd name="T5" fmla="*/ 66 h 442"/>
              <a:gd name="T6" fmla="*/ 85 w 184"/>
              <a:gd name="T7" fmla="*/ 112 h 442"/>
              <a:gd name="T8" fmla="*/ 53 w 184"/>
              <a:gd name="T9" fmla="*/ 165 h 442"/>
              <a:gd name="T10" fmla="*/ 26 w 184"/>
              <a:gd name="T11" fmla="*/ 224 h 442"/>
              <a:gd name="T12" fmla="*/ 6 w 184"/>
              <a:gd name="T13" fmla="*/ 290 h 442"/>
              <a:gd name="T14" fmla="*/ 0 w 184"/>
              <a:gd name="T15" fmla="*/ 363 h 442"/>
              <a:gd name="T16" fmla="*/ 0 w 184"/>
              <a:gd name="T17" fmla="*/ 395 h 442"/>
              <a:gd name="T18" fmla="*/ 6 w 184"/>
              <a:gd name="T19" fmla="*/ 442 h 442"/>
              <a:gd name="T20" fmla="*/ 6 w 184"/>
              <a:gd name="T21" fmla="*/ 442 h 442"/>
              <a:gd name="T22" fmla="*/ 13 w 184"/>
              <a:gd name="T23" fmla="*/ 442 h 442"/>
              <a:gd name="T24" fmla="*/ 13 w 184"/>
              <a:gd name="T25" fmla="*/ 435 h 442"/>
              <a:gd name="T26" fmla="*/ 13 w 184"/>
              <a:gd name="T27" fmla="*/ 435 h 442"/>
              <a:gd name="T28" fmla="*/ 20 w 184"/>
              <a:gd name="T29" fmla="*/ 382 h 442"/>
              <a:gd name="T30" fmla="*/ 26 w 184"/>
              <a:gd name="T31" fmla="*/ 323 h 442"/>
              <a:gd name="T32" fmla="*/ 46 w 184"/>
              <a:gd name="T33" fmla="*/ 264 h 442"/>
              <a:gd name="T34" fmla="*/ 59 w 184"/>
              <a:gd name="T35" fmla="*/ 211 h 442"/>
              <a:gd name="T36" fmla="*/ 85 w 184"/>
              <a:gd name="T37" fmla="*/ 152 h 442"/>
              <a:gd name="T38" fmla="*/ 112 w 184"/>
              <a:gd name="T39" fmla="*/ 99 h 442"/>
              <a:gd name="T40" fmla="*/ 145 w 184"/>
              <a:gd name="T41" fmla="*/ 46 h 442"/>
              <a:gd name="T42" fmla="*/ 184 w 184"/>
              <a:gd name="T43" fmla="*/ 0 h 442"/>
              <a:gd name="T44" fmla="*/ 184 w 184"/>
              <a:gd name="T45" fmla="*/ 0 h 442"/>
              <a:gd name="T46" fmla="*/ 184 w 184"/>
              <a:gd name="T47" fmla="*/ 0 h 442"/>
              <a:gd name="T48" fmla="*/ 184 w 184"/>
              <a:gd name="T49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4" h="442">
                <a:moveTo>
                  <a:pt x="184" y="0"/>
                </a:moveTo>
                <a:lnTo>
                  <a:pt x="184" y="0"/>
                </a:lnTo>
                <a:lnTo>
                  <a:pt x="125" y="66"/>
                </a:lnTo>
                <a:lnTo>
                  <a:pt x="85" y="112"/>
                </a:lnTo>
                <a:lnTo>
                  <a:pt x="53" y="165"/>
                </a:lnTo>
                <a:lnTo>
                  <a:pt x="26" y="224"/>
                </a:lnTo>
                <a:lnTo>
                  <a:pt x="6" y="290"/>
                </a:lnTo>
                <a:lnTo>
                  <a:pt x="0" y="363"/>
                </a:lnTo>
                <a:lnTo>
                  <a:pt x="0" y="395"/>
                </a:lnTo>
                <a:lnTo>
                  <a:pt x="6" y="442"/>
                </a:lnTo>
                <a:lnTo>
                  <a:pt x="6" y="442"/>
                </a:lnTo>
                <a:lnTo>
                  <a:pt x="13" y="442"/>
                </a:lnTo>
                <a:lnTo>
                  <a:pt x="13" y="435"/>
                </a:lnTo>
                <a:lnTo>
                  <a:pt x="13" y="435"/>
                </a:lnTo>
                <a:lnTo>
                  <a:pt x="20" y="382"/>
                </a:lnTo>
                <a:lnTo>
                  <a:pt x="26" y="323"/>
                </a:lnTo>
                <a:lnTo>
                  <a:pt x="46" y="264"/>
                </a:lnTo>
                <a:lnTo>
                  <a:pt x="59" y="211"/>
                </a:lnTo>
                <a:lnTo>
                  <a:pt x="85" y="152"/>
                </a:lnTo>
                <a:lnTo>
                  <a:pt x="112" y="99"/>
                </a:lnTo>
                <a:lnTo>
                  <a:pt x="145" y="46"/>
                </a:lnTo>
                <a:lnTo>
                  <a:pt x="184" y="0"/>
                </a:lnTo>
                <a:lnTo>
                  <a:pt x="184" y="0"/>
                </a:lnTo>
                <a:lnTo>
                  <a:pt x="184" y="0"/>
                </a:lnTo>
                <a:lnTo>
                  <a:pt x="184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Freeform 21"/>
          <p:cNvSpPr>
            <a:spLocks/>
          </p:cNvSpPr>
          <p:nvPr/>
        </p:nvSpPr>
        <p:spPr bwMode="auto">
          <a:xfrm>
            <a:off x="4926805" y="2580535"/>
            <a:ext cx="42863" cy="628650"/>
          </a:xfrm>
          <a:custGeom>
            <a:avLst/>
            <a:gdLst>
              <a:gd name="T0" fmla="*/ 0 w 27"/>
              <a:gd name="T1" fmla="*/ 7 h 396"/>
              <a:gd name="T2" fmla="*/ 0 w 27"/>
              <a:gd name="T3" fmla="*/ 7 h 396"/>
              <a:gd name="T4" fmla="*/ 0 w 27"/>
              <a:gd name="T5" fmla="*/ 53 h 396"/>
              <a:gd name="T6" fmla="*/ 0 w 27"/>
              <a:gd name="T7" fmla="*/ 106 h 396"/>
              <a:gd name="T8" fmla="*/ 7 w 27"/>
              <a:gd name="T9" fmla="*/ 205 h 396"/>
              <a:gd name="T10" fmla="*/ 7 w 27"/>
              <a:gd name="T11" fmla="*/ 205 h 396"/>
              <a:gd name="T12" fmla="*/ 14 w 27"/>
              <a:gd name="T13" fmla="*/ 396 h 396"/>
              <a:gd name="T14" fmla="*/ 14 w 27"/>
              <a:gd name="T15" fmla="*/ 396 h 396"/>
              <a:gd name="T16" fmla="*/ 14 w 27"/>
              <a:gd name="T17" fmla="*/ 396 h 396"/>
              <a:gd name="T18" fmla="*/ 20 w 27"/>
              <a:gd name="T19" fmla="*/ 396 h 396"/>
              <a:gd name="T20" fmla="*/ 20 w 27"/>
              <a:gd name="T21" fmla="*/ 396 h 396"/>
              <a:gd name="T22" fmla="*/ 27 w 27"/>
              <a:gd name="T23" fmla="*/ 356 h 396"/>
              <a:gd name="T24" fmla="*/ 27 w 27"/>
              <a:gd name="T25" fmla="*/ 310 h 396"/>
              <a:gd name="T26" fmla="*/ 20 w 27"/>
              <a:gd name="T27" fmla="*/ 225 h 396"/>
              <a:gd name="T28" fmla="*/ 20 w 27"/>
              <a:gd name="T29" fmla="*/ 225 h 396"/>
              <a:gd name="T30" fmla="*/ 0 w 27"/>
              <a:gd name="T31" fmla="*/ 7 h 396"/>
              <a:gd name="T32" fmla="*/ 0 w 27"/>
              <a:gd name="T33" fmla="*/ 7 h 396"/>
              <a:gd name="T34" fmla="*/ 0 w 27"/>
              <a:gd name="T35" fmla="*/ 0 h 396"/>
              <a:gd name="T36" fmla="*/ 0 w 27"/>
              <a:gd name="T37" fmla="*/ 7 h 396"/>
              <a:gd name="T38" fmla="*/ 0 w 27"/>
              <a:gd name="T39" fmla="*/ 7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7" h="396">
                <a:moveTo>
                  <a:pt x="0" y="7"/>
                </a:moveTo>
                <a:lnTo>
                  <a:pt x="0" y="7"/>
                </a:lnTo>
                <a:lnTo>
                  <a:pt x="0" y="53"/>
                </a:lnTo>
                <a:lnTo>
                  <a:pt x="0" y="106"/>
                </a:lnTo>
                <a:lnTo>
                  <a:pt x="7" y="205"/>
                </a:lnTo>
                <a:lnTo>
                  <a:pt x="7" y="205"/>
                </a:lnTo>
                <a:lnTo>
                  <a:pt x="14" y="396"/>
                </a:lnTo>
                <a:lnTo>
                  <a:pt x="14" y="396"/>
                </a:lnTo>
                <a:lnTo>
                  <a:pt x="14" y="396"/>
                </a:lnTo>
                <a:lnTo>
                  <a:pt x="20" y="396"/>
                </a:lnTo>
                <a:lnTo>
                  <a:pt x="20" y="396"/>
                </a:lnTo>
                <a:lnTo>
                  <a:pt x="27" y="356"/>
                </a:lnTo>
                <a:lnTo>
                  <a:pt x="27" y="310"/>
                </a:lnTo>
                <a:lnTo>
                  <a:pt x="20" y="225"/>
                </a:lnTo>
                <a:lnTo>
                  <a:pt x="20" y="225"/>
                </a:lnTo>
                <a:lnTo>
                  <a:pt x="0" y="7"/>
                </a:lnTo>
                <a:lnTo>
                  <a:pt x="0" y="7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Freeform 22"/>
          <p:cNvSpPr>
            <a:spLocks/>
          </p:cNvSpPr>
          <p:nvPr/>
        </p:nvSpPr>
        <p:spPr bwMode="auto">
          <a:xfrm>
            <a:off x="3755230" y="2748810"/>
            <a:ext cx="157163" cy="722313"/>
          </a:xfrm>
          <a:custGeom>
            <a:avLst/>
            <a:gdLst>
              <a:gd name="T0" fmla="*/ 92 w 99"/>
              <a:gd name="T1" fmla="*/ 0 h 455"/>
              <a:gd name="T2" fmla="*/ 92 w 99"/>
              <a:gd name="T3" fmla="*/ 0 h 455"/>
              <a:gd name="T4" fmla="*/ 66 w 99"/>
              <a:gd name="T5" fmla="*/ 46 h 455"/>
              <a:gd name="T6" fmla="*/ 40 w 99"/>
              <a:gd name="T7" fmla="*/ 99 h 455"/>
              <a:gd name="T8" fmla="*/ 27 w 99"/>
              <a:gd name="T9" fmla="*/ 152 h 455"/>
              <a:gd name="T10" fmla="*/ 13 w 99"/>
              <a:gd name="T11" fmla="*/ 211 h 455"/>
              <a:gd name="T12" fmla="*/ 7 w 99"/>
              <a:gd name="T13" fmla="*/ 270 h 455"/>
              <a:gd name="T14" fmla="*/ 0 w 99"/>
              <a:gd name="T15" fmla="*/ 336 h 455"/>
              <a:gd name="T16" fmla="*/ 7 w 99"/>
              <a:gd name="T17" fmla="*/ 455 h 455"/>
              <a:gd name="T18" fmla="*/ 7 w 99"/>
              <a:gd name="T19" fmla="*/ 455 h 455"/>
              <a:gd name="T20" fmla="*/ 7 w 99"/>
              <a:gd name="T21" fmla="*/ 455 h 455"/>
              <a:gd name="T22" fmla="*/ 13 w 99"/>
              <a:gd name="T23" fmla="*/ 455 h 455"/>
              <a:gd name="T24" fmla="*/ 13 w 99"/>
              <a:gd name="T25" fmla="*/ 455 h 455"/>
              <a:gd name="T26" fmla="*/ 13 w 99"/>
              <a:gd name="T27" fmla="*/ 336 h 455"/>
              <a:gd name="T28" fmla="*/ 27 w 99"/>
              <a:gd name="T29" fmla="*/ 224 h 455"/>
              <a:gd name="T30" fmla="*/ 33 w 99"/>
              <a:gd name="T31" fmla="*/ 171 h 455"/>
              <a:gd name="T32" fmla="*/ 46 w 99"/>
              <a:gd name="T33" fmla="*/ 112 h 455"/>
              <a:gd name="T34" fmla="*/ 66 w 99"/>
              <a:gd name="T35" fmla="*/ 59 h 455"/>
              <a:gd name="T36" fmla="*/ 99 w 99"/>
              <a:gd name="T37" fmla="*/ 6 h 455"/>
              <a:gd name="T38" fmla="*/ 99 w 99"/>
              <a:gd name="T39" fmla="*/ 6 h 455"/>
              <a:gd name="T40" fmla="*/ 92 w 99"/>
              <a:gd name="T41" fmla="*/ 0 h 455"/>
              <a:gd name="T42" fmla="*/ 92 w 99"/>
              <a:gd name="T43" fmla="*/ 0 h 4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99" h="455">
                <a:moveTo>
                  <a:pt x="92" y="0"/>
                </a:moveTo>
                <a:lnTo>
                  <a:pt x="92" y="0"/>
                </a:lnTo>
                <a:lnTo>
                  <a:pt x="66" y="46"/>
                </a:lnTo>
                <a:lnTo>
                  <a:pt x="40" y="99"/>
                </a:lnTo>
                <a:lnTo>
                  <a:pt x="27" y="152"/>
                </a:lnTo>
                <a:lnTo>
                  <a:pt x="13" y="211"/>
                </a:lnTo>
                <a:lnTo>
                  <a:pt x="7" y="270"/>
                </a:lnTo>
                <a:lnTo>
                  <a:pt x="0" y="336"/>
                </a:lnTo>
                <a:lnTo>
                  <a:pt x="7" y="455"/>
                </a:lnTo>
                <a:lnTo>
                  <a:pt x="7" y="455"/>
                </a:lnTo>
                <a:lnTo>
                  <a:pt x="7" y="455"/>
                </a:lnTo>
                <a:lnTo>
                  <a:pt x="13" y="455"/>
                </a:lnTo>
                <a:lnTo>
                  <a:pt x="13" y="455"/>
                </a:lnTo>
                <a:lnTo>
                  <a:pt x="13" y="336"/>
                </a:lnTo>
                <a:lnTo>
                  <a:pt x="27" y="224"/>
                </a:lnTo>
                <a:lnTo>
                  <a:pt x="33" y="171"/>
                </a:lnTo>
                <a:lnTo>
                  <a:pt x="46" y="112"/>
                </a:lnTo>
                <a:lnTo>
                  <a:pt x="66" y="59"/>
                </a:lnTo>
                <a:lnTo>
                  <a:pt x="99" y="6"/>
                </a:lnTo>
                <a:lnTo>
                  <a:pt x="99" y="6"/>
                </a:lnTo>
                <a:lnTo>
                  <a:pt x="92" y="0"/>
                </a:lnTo>
                <a:lnTo>
                  <a:pt x="92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Freeform 23"/>
          <p:cNvSpPr>
            <a:spLocks/>
          </p:cNvSpPr>
          <p:nvPr/>
        </p:nvSpPr>
        <p:spPr bwMode="auto">
          <a:xfrm>
            <a:off x="3064667" y="4047385"/>
            <a:ext cx="1266825" cy="469900"/>
          </a:xfrm>
          <a:custGeom>
            <a:avLst/>
            <a:gdLst>
              <a:gd name="T0" fmla="*/ 7 w 798"/>
              <a:gd name="T1" fmla="*/ 19 h 296"/>
              <a:gd name="T2" fmla="*/ 7 w 798"/>
              <a:gd name="T3" fmla="*/ 19 h 296"/>
              <a:gd name="T4" fmla="*/ 211 w 798"/>
              <a:gd name="T5" fmla="*/ 39 h 296"/>
              <a:gd name="T6" fmla="*/ 310 w 798"/>
              <a:gd name="T7" fmla="*/ 52 h 296"/>
              <a:gd name="T8" fmla="*/ 409 w 798"/>
              <a:gd name="T9" fmla="*/ 72 h 296"/>
              <a:gd name="T10" fmla="*/ 409 w 798"/>
              <a:gd name="T11" fmla="*/ 72 h 296"/>
              <a:gd name="T12" fmla="*/ 468 w 798"/>
              <a:gd name="T13" fmla="*/ 92 h 296"/>
              <a:gd name="T14" fmla="*/ 527 w 798"/>
              <a:gd name="T15" fmla="*/ 118 h 296"/>
              <a:gd name="T16" fmla="*/ 580 w 798"/>
              <a:gd name="T17" fmla="*/ 145 h 296"/>
              <a:gd name="T18" fmla="*/ 633 w 798"/>
              <a:gd name="T19" fmla="*/ 178 h 296"/>
              <a:gd name="T20" fmla="*/ 719 w 798"/>
              <a:gd name="T21" fmla="*/ 237 h 296"/>
              <a:gd name="T22" fmla="*/ 784 w 798"/>
              <a:gd name="T23" fmla="*/ 290 h 296"/>
              <a:gd name="T24" fmla="*/ 784 w 798"/>
              <a:gd name="T25" fmla="*/ 290 h 296"/>
              <a:gd name="T26" fmla="*/ 791 w 798"/>
              <a:gd name="T27" fmla="*/ 296 h 296"/>
              <a:gd name="T28" fmla="*/ 798 w 798"/>
              <a:gd name="T29" fmla="*/ 290 h 296"/>
              <a:gd name="T30" fmla="*/ 798 w 798"/>
              <a:gd name="T31" fmla="*/ 290 h 296"/>
              <a:gd name="T32" fmla="*/ 798 w 798"/>
              <a:gd name="T33" fmla="*/ 283 h 296"/>
              <a:gd name="T34" fmla="*/ 798 w 798"/>
              <a:gd name="T35" fmla="*/ 283 h 296"/>
              <a:gd name="T36" fmla="*/ 778 w 798"/>
              <a:gd name="T37" fmla="*/ 237 h 296"/>
              <a:gd name="T38" fmla="*/ 745 w 798"/>
              <a:gd name="T39" fmla="*/ 204 h 296"/>
              <a:gd name="T40" fmla="*/ 712 w 798"/>
              <a:gd name="T41" fmla="*/ 164 h 296"/>
              <a:gd name="T42" fmla="*/ 666 w 798"/>
              <a:gd name="T43" fmla="*/ 138 h 296"/>
              <a:gd name="T44" fmla="*/ 620 w 798"/>
              <a:gd name="T45" fmla="*/ 112 h 296"/>
              <a:gd name="T46" fmla="*/ 567 w 798"/>
              <a:gd name="T47" fmla="*/ 85 h 296"/>
              <a:gd name="T48" fmla="*/ 462 w 798"/>
              <a:gd name="T49" fmla="*/ 46 h 296"/>
              <a:gd name="T50" fmla="*/ 343 w 798"/>
              <a:gd name="T51" fmla="*/ 19 h 296"/>
              <a:gd name="T52" fmla="*/ 224 w 798"/>
              <a:gd name="T53" fmla="*/ 6 h 296"/>
              <a:gd name="T54" fmla="*/ 112 w 798"/>
              <a:gd name="T55" fmla="*/ 0 h 296"/>
              <a:gd name="T56" fmla="*/ 7 w 798"/>
              <a:gd name="T57" fmla="*/ 6 h 296"/>
              <a:gd name="T58" fmla="*/ 7 w 798"/>
              <a:gd name="T59" fmla="*/ 6 h 296"/>
              <a:gd name="T60" fmla="*/ 0 w 798"/>
              <a:gd name="T61" fmla="*/ 13 h 296"/>
              <a:gd name="T62" fmla="*/ 0 w 798"/>
              <a:gd name="T63" fmla="*/ 13 h 296"/>
              <a:gd name="T64" fmla="*/ 7 w 798"/>
              <a:gd name="T65" fmla="*/ 19 h 296"/>
              <a:gd name="T66" fmla="*/ 7 w 798"/>
              <a:gd name="T67" fmla="*/ 19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98" h="296">
                <a:moveTo>
                  <a:pt x="7" y="19"/>
                </a:moveTo>
                <a:lnTo>
                  <a:pt x="7" y="19"/>
                </a:lnTo>
                <a:lnTo>
                  <a:pt x="211" y="39"/>
                </a:lnTo>
                <a:lnTo>
                  <a:pt x="310" y="52"/>
                </a:lnTo>
                <a:lnTo>
                  <a:pt x="409" y="72"/>
                </a:lnTo>
                <a:lnTo>
                  <a:pt x="409" y="72"/>
                </a:lnTo>
                <a:lnTo>
                  <a:pt x="468" y="92"/>
                </a:lnTo>
                <a:lnTo>
                  <a:pt x="527" y="118"/>
                </a:lnTo>
                <a:lnTo>
                  <a:pt x="580" y="145"/>
                </a:lnTo>
                <a:lnTo>
                  <a:pt x="633" y="178"/>
                </a:lnTo>
                <a:lnTo>
                  <a:pt x="719" y="237"/>
                </a:lnTo>
                <a:lnTo>
                  <a:pt x="784" y="290"/>
                </a:lnTo>
                <a:lnTo>
                  <a:pt x="784" y="290"/>
                </a:lnTo>
                <a:lnTo>
                  <a:pt x="791" y="296"/>
                </a:lnTo>
                <a:lnTo>
                  <a:pt x="798" y="290"/>
                </a:lnTo>
                <a:lnTo>
                  <a:pt x="798" y="290"/>
                </a:lnTo>
                <a:lnTo>
                  <a:pt x="798" y="283"/>
                </a:lnTo>
                <a:lnTo>
                  <a:pt x="798" y="283"/>
                </a:lnTo>
                <a:lnTo>
                  <a:pt x="778" y="237"/>
                </a:lnTo>
                <a:lnTo>
                  <a:pt x="745" y="204"/>
                </a:lnTo>
                <a:lnTo>
                  <a:pt x="712" y="164"/>
                </a:lnTo>
                <a:lnTo>
                  <a:pt x="666" y="138"/>
                </a:lnTo>
                <a:lnTo>
                  <a:pt x="620" y="112"/>
                </a:lnTo>
                <a:lnTo>
                  <a:pt x="567" y="85"/>
                </a:lnTo>
                <a:lnTo>
                  <a:pt x="462" y="46"/>
                </a:lnTo>
                <a:lnTo>
                  <a:pt x="343" y="19"/>
                </a:lnTo>
                <a:lnTo>
                  <a:pt x="224" y="6"/>
                </a:lnTo>
                <a:lnTo>
                  <a:pt x="112" y="0"/>
                </a:lnTo>
                <a:lnTo>
                  <a:pt x="7" y="6"/>
                </a:lnTo>
                <a:lnTo>
                  <a:pt x="7" y="6"/>
                </a:lnTo>
                <a:lnTo>
                  <a:pt x="0" y="13"/>
                </a:lnTo>
                <a:lnTo>
                  <a:pt x="0" y="13"/>
                </a:lnTo>
                <a:lnTo>
                  <a:pt x="7" y="19"/>
                </a:lnTo>
                <a:lnTo>
                  <a:pt x="7" y="19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" name="Freeform 24"/>
          <p:cNvSpPr>
            <a:spLocks/>
          </p:cNvSpPr>
          <p:nvPr/>
        </p:nvSpPr>
        <p:spPr bwMode="auto">
          <a:xfrm>
            <a:off x="3158330" y="3826723"/>
            <a:ext cx="261938" cy="250825"/>
          </a:xfrm>
          <a:custGeom>
            <a:avLst/>
            <a:gdLst>
              <a:gd name="T0" fmla="*/ 0 w 165"/>
              <a:gd name="T1" fmla="*/ 0 h 158"/>
              <a:gd name="T2" fmla="*/ 0 w 165"/>
              <a:gd name="T3" fmla="*/ 0 h 158"/>
              <a:gd name="T4" fmla="*/ 66 w 165"/>
              <a:gd name="T5" fmla="*/ 86 h 158"/>
              <a:gd name="T6" fmla="*/ 66 w 165"/>
              <a:gd name="T7" fmla="*/ 86 h 158"/>
              <a:gd name="T8" fmla="*/ 106 w 165"/>
              <a:gd name="T9" fmla="*/ 125 h 158"/>
              <a:gd name="T10" fmla="*/ 126 w 165"/>
              <a:gd name="T11" fmla="*/ 145 h 158"/>
              <a:gd name="T12" fmla="*/ 152 w 165"/>
              <a:gd name="T13" fmla="*/ 158 h 158"/>
              <a:gd name="T14" fmla="*/ 152 w 165"/>
              <a:gd name="T15" fmla="*/ 158 h 158"/>
              <a:gd name="T16" fmla="*/ 165 w 165"/>
              <a:gd name="T17" fmla="*/ 158 h 158"/>
              <a:gd name="T18" fmla="*/ 165 w 165"/>
              <a:gd name="T19" fmla="*/ 152 h 158"/>
              <a:gd name="T20" fmla="*/ 165 w 165"/>
              <a:gd name="T21" fmla="*/ 145 h 158"/>
              <a:gd name="T22" fmla="*/ 165 w 165"/>
              <a:gd name="T23" fmla="*/ 145 h 158"/>
              <a:gd name="T24" fmla="*/ 126 w 165"/>
              <a:gd name="T25" fmla="*/ 119 h 158"/>
              <a:gd name="T26" fmla="*/ 86 w 165"/>
              <a:gd name="T27" fmla="*/ 86 h 158"/>
              <a:gd name="T28" fmla="*/ 86 w 165"/>
              <a:gd name="T29" fmla="*/ 86 h 158"/>
              <a:gd name="T30" fmla="*/ 40 w 165"/>
              <a:gd name="T31" fmla="*/ 40 h 158"/>
              <a:gd name="T32" fmla="*/ 0 w 165"/>
              <a:gd name="T33" fmla="*/ 0 h 158"/>
              <a:gd name="T34" fmla="*/ 0 w 165"/>
              <a:gd name="T35" fmla="*/ 0 h 158"/>
              <a:gd name="T36" fmla="*/ 0 w 165"/>
              <a:gd name="T37" fmla="*/ 0 h 158"/>
              <a:gd name="T38" fmla="*/ 0 w 165"/>
              <a:gd name="T39" fmla="*/ 0 h 158"/>
              <a:gd name="T40" fmla="*/ 0 w 165"/>
              <a:gd name="T41" fmla="*/ 0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65" h="158">
                <a:moveTo>
                  <a:pt x="0" y="0"/>
                </a:moveTo>
                <a:lnTo>
                  <a:pt x="0" y="0"/>
                </a:lnTo>
                <a:lnTo>
                  <a:pt x="66" y="86"/>
                </a:lnTo>
                <a:lnTo>
                  <a:pt x="66" y="86"/>
                </a:lnTo>
                <a:lnTo>
                  <a:pt x="106" y="125"/>
                </a:lnTo>
                <a:lnTo>
                  <a:pt x="126" y="145"/>
                </a:lnTo>
                <a:lnTo>
                  <a:pt x="152" y="158"/>
                </a:lnTo>
                <a:lnTo>
                  <a:pt x="152" y="158"/>
                </a:lnTo>
                <a:lnTo>
                  <a:pt x="165" y="158"/>
                </a:lnTo>
                <a:lnTo>
                  <a:pt x="165" y="152"/>
                </a:lnTo>
                <a:lnTo>
                  <a:pt x="165" y="145"/>
                </a:lnTo>
                <a:lnTo>
                  <a:pt x="165" y="145"/>
                </a:lnTo>
                <a:lnTo>
                  <a:pt x="126" y="119"/>
                </a:lnTo>
                <a:lnTo>
                  <a:pt x="86" y="86"/>
                </a:lnTo>
                <a:lnTo>
                  <a:pt x="86" y="86"/>
                </a:lnTo>
                <a:lnTo>
                  <a:pt x="40" y="4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" name="Freeform 25"/>
          <p:cNvSpPr>
            <a:spLocks/>
          </p:cNvSpPr>
          <p:nvPr/>
        </p:nvSpPr>
        <p:spPr bwMode="auto">
          <a:xfrm>
            <a:off x="5817392" y="3063135"/>
            <a:ext cx="187325" cy="649288"/>
          </a:xfrm>
          <a:custGeom>
            <a:avLst/>
            <a:gdLst>
              <a:gd name="T0" fmla="*/ 105 w 118"/>
              <a:gd name="T1" fmla="*/ 0 h 409"/>
              <a:gd name="T2" fmla="*/ 105 w 118"/>
              <a:gd name="T3" fmla="*/ 0 h 409"/>
              <a:gd name="T4" fmla="*/ 112 w 118"/>
              <a:gd name="T5" fmla="*/ 59 h 409"/>
              <a:gd name="T6" fmla="*/ 105 w 118"/>
              <a:gd name="T7" fmla="*/ 112 h 409"/>
              <a:gd name="T8" fmla="*/ 98 w 118"/>
              <a:gd name="T9" fmla="*/ 158 h 409"/>
              <a:gd name="T10" fmla="*/ 85 w 118"/>
              <a:gd name="T11" fmla="*/ 211 h 409"/>
              <a:gd name="T12" fmla="*/ 52 w 118"/>
              <a:gd name="T13" fmla="*/ 310 h 409"/>
              <a:gd name="T14" fmla="*/ 0 w 118"/>
              <a:gd name="T15" fmla="*/ 409 h 409"/>
              <a:gd name="T16" fmla="*/ 0 w 118"/>
              <a:gd name="T17" fmla="*/ 409 h 409"/>
              <a:gd name="T18" fmla="*/ 0 w 118"/>
              <a:gd name="T19" fmla="*/ 409 h 409"/>
              <a:gd name="T20" fmla="*/ 6 w 118"/>
              <a:gd name="T21" fmla="*/ 409 h 409"/>
              <a:gd name="T22" fmla="*/ 6 w 118"/>
              <a:gd name="T23" fmla="*/ 409 h 409"/>
              <a:gd name="T24" fmla="*/ 39 w 118"/>
              <a:gd name="T25" fmla="*/ 369 h 409"/>
              <a:gd name="T26" fmla="*/ 66 w 118"/>
              <a:gd name="T27" fmla="*/ 323 h 409"/>
              <a:gd name="T28" fmla="*/ 92 w 118"/>
              <a:gd name="T29" fmla="*/ 270 h 409"/>
              <a:gd name="T30" fmla="*/ 105 w 118"/>
              <a:gd name="T31" fmla="*/ 217 h 409"/>
              <a:gd name="T32" fmla="*/ 112 w 118"/>
              <a:gd name="T33" fmla="*/ 165 h 409"/>
              <a:gd name="T34" fmla="*/ 118 w 118"/>
              <a:gd name="T35" fmla="*/ 105 h 409"/>
              <a:gd name="T36" fmla="*/ 112 w 118"/>
              <a:gd name="T37" fmla="*/ 52 h 409"/>
              <a:gd name="T38" fmla="*/ 112 w 118"/>
              <a:gd name="T39" fmla="*/ 0 h 409"/>
              <a:gd name="T40" fmla="*/ 112 w 118"/>
              <a:gd name="T41" fmla="*/ 0 h 409"/>
              <a:gd name="T42" fmla="*/ 105 w 118"/>
              <a:gd name="T43" fmla="*/ 0 h 409"/>
              <a:gd name="T44" fmla="*/ 105 w 118"/>
              <a:gd name="T45" fmla="*/ 0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18" h="409">
                <a:moveTo>
                  <a:pt x="105" y="0"/>
                </a:moveTo>
                <a:lnTo>
                  <a:pt x="105" y="0"/>
                </a:lnTo>
                <a:lnTo>
                  <a:pt x="112" y="59"/>
                </a:lnTo>
                <a:lnTo>
                  <a:pt x="105" y="112"/>
                </a:lnTo>
                <a:lnTo>
                  <a:pt x="98" y="158"/>
                </a:lnTo>
                <a:lnTo>
                  <a:pt x="85" y="211"/>
                </a:lnTo>
                <a:lnTo>
                  <a:pt x="52" y="310"/>
                </a:lnTo>
                <a:lnTo>
                  <a:pt x="0" y="409"/>
                </a:lnTo>
                <a:lnTo>
                  <a:pt x="0" y="409"/>
                </a:lnTo>
                <a:lnTo>
                  <a:pt x="0" y="409"/>
                </a:lnTo>
                <a:lnTo>
                  <a:pt x="6" y="409"/>
                </a:lnTo>
                <a:lnTo>
                  <a:pt x="6" y="409"/>
                </a:lnTo>
                <a:lnTo>
                  <a:pt x="39" y="369"/>
                </a:lnTo>
                <a:lnTo>
                  <a:pt x="66" y="323"/>
                </a:lnTo>
                <a:lnTo>
                  <a:pt x="92" y="270"/>
                </a:lnTo>
                <a:lnTo>
                  <a:pt x="105" y="217"/>
                </a:lnTo>
                <a:lnTo>
                  <a:pt x="112" y="165"/>
                </a:lnTo>
                <a:lnTo>
                  <a:pt x="118" y="105"/>
                </a:lnTo>
                <a:lnTo>
                  <a:pt x="112" y="52"/>
                </a:lnTo>
                <a:lnTo>
                  <a:pt x="112" y="0"/>
                </a:lnTo>
                <a:lnTo>
                  <a:pt x="112" y="0"/>
                </a:lnTo>
                <a:lnTo>
                  <a:pt x="105" y="0"/>
                </a:lnTo>
                <a:lnTo>
                  <a:pt x="10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" name="Freeform 26"/>
          <p:cNvSpPr>
            <a:spLocks/>
          </p:cNvSpPr>
          <p:nvPr/>
        </p:nvSpPr>
        <p:spPr bwMode="auto">
          <a:xfrm>
            <a:off x="4949030" y="3972773"/>
            <a:ext cx="1631950" cy="1068388"/>
          </a:xfrm>
          <a:custGeom>
            <a:avLst/>
            <a:gdLst>
              <a:gd name="T0" fmla="*/ 1028 w 1028"/>
              <a:gd name="T1" fmla="*/ 0 h 673"/>
              <a:gd name="T2" fmla="*/ 1028 w 1028"/>
              <a:gd name="T3" fmla="*/ 0 h 673"/>
              <a:gd name="T4" fmla="*/ 949 w 1028"/>
              <a:gd name="T5" fmla="*/ 40 h 673"/>
              <a:gd name="T6" fmla="*/ 870 w 1028"/>
              <a:gd name="T7" fmla="*/ 79 h 673"/>
              <a:gd name="T8" fmla="*/ 698 w 1028"/>
              <a:gd name="T9" fmla="*/ 145 h 673"/>
              <a:gd name="T10" fmla="*/ 533 w 1028"/>
              <a:gd name="T11" fmla="*/ 211 h 673"/>
              <a:gd name="T12" fmla="*/ 448 w 1028"/>
              <a:gd name="T13" fmla="*/ 251 h 673"/>
              <a:gd name="T14" fmla="*/ 369 w 1028"/>
              <a:gd name="T15" fmla="*/ 284 h 673"/>
              <a:gd name="T16" fmla="*/ 369 w 1028"/>
              <a:gd name="T17" fmla="*/ 284 h 673"/>
              <a:gd name="T18" fmla="*/ 250 w 1028"/>
              <a:gd name="T19" fmla="*/ 356 h 673"/>
              <a:gd name="T20" fmla="*/ 191 w 1028"/>
              <a:gd name="T21" fmla="*/ 396 h 673"/>
              <a:gd name="T22" fmla="*/ 131 w 1028"/>
              <a:gd name="T23" fmla="*/ 442 h 673"/>
              <a:gd name="T24" fmla="*/ 79 w 1028"/>
              <a:gd name="T25" fmla="*/ 488 h 673"/>
              <a:gd name="T26" fmla="*/ 39 w 1028"/>
              <a:gd name="T27" fmla="*/ 541 h 673"/>
              <a:gd name="T28" fmla="*/ 26 w 1028"/>
              <a:gd name="T29" fmla="*/ 574 h 673"/>
              <a:gd name="T30" fmla="*/ 13 w 1028"/>
              <a:gd name="T31" fmla="*/ 600 h 673"/>
              <a:gd name="T32" fmla="*/ 6 w 1028"/>
              <a:gd name="T33" fmla="*/ 633 h 673"/>
              <a:gd name="T34" fmla="*/ 0 w 1028"/>
              <a:gd name="T35" fmla="*/ 660 h 673"/>
              <a:gd name="T36" fmla="*/ 0 w 1028"/>
              <a:gd name="T37" fmla="*/ 660 h 673"/>
              <a:gd name="T38" fmla="*/ 6 w 1028"/>
              <a:gd name="T39" fmla="*/ 673 h 673"/>
              <a:gd name="T40" fmla="*/ 13 w 1028"/>
              <a:gd name="T41" fmla="*/ 673 h 673"/>
              <a:gd name="T42" fmla="*/ 19 w 1028"/>
              <a:gd name="T43" fmla="*/ 673 h 673"/>
              <a:gd name="T44" fmla="*/ 33 w 1028"/>
              <a:gd name="T45" fmla="*/ 673 h 673"/>
              <a:gd name="T46" fmla="*/ 33 w 1028"/>
              <a:gd name="T47" fmla="*/ 673 h 673"/>
              <a:gd name="T48" fmla="*/ 79 w 1028"/>
              <a:gd name="T49" fmla="*/ 620 h 673"/>
              <a:gd name="T50" fmla="*/ 118 w 1028"/>
              <a:gd name="T51" fmla="*/ 567 h 673"/>
              <a:gd name="T52" fmla="*/ 164 w 1028"/>
              <a:gd name="T53" fmla="*/ 515 h 673"/>
              <a:gd name="T54" fmla="*/ 204 w 1028"/>
              <a:gd name="T55" fmla="*/ 462 h 673"/>
              <a:gd name="T56" fmla="*/ 204 w 1028"/>
              <a:gd name="T57" fmla="*/ 462 h 673"/>
              <a:gd name="T58" fmla="*/ 263 w 1028"/>
              <a:gd name="T59" fmla="*/ 409 h 673"/>
              <a:gd name="T60" fmla="*/ 329 w 1028"/>
              <a:gd name="T61" fmla="*/ 370 h 673"/>
              <a:gd name="T62" fmla="*/ 402 w 1028"/>
              <a:gd name="T63" fmla="*/ 323 h 673"/>
              <a:gd name="T64" fmla="*/ 474 w 1028"/>
              <a:gd name="T65" fmla="*/ 290 h 673"/>
              <a:gd name="T66" fmla="*/ 474 w 1028"/>
              <a:gd name="T67" fmla="*/ 290 h 673"/>
              <a:gd name="T68" fmla="*/ 758 w 1028"/>
              <a:gd name="T69" fmla="*/ 152 h 673"/>
              <a:gd name="T70" fmla="*/ 896 w 1028"/>
              <a:gd name="T71" fmla="*/ 79 h 673"/>
              <a:gd name="T72" fmla="*/ 1028 w 1028"/>
              <a:gd name="T73" fmla="*/ 0 h 673"/>
              <a:gd name="T74" fmla="*/ 1028 w 1028"/>
              <a:gd name="T75" fmla="*/ 0 h 673"/>
              <a:gd name="T76" fmla="*/ 1028 w 1028"/>
              <a:gd name="T77" fmla="*/ 0 h 673"/>
              <a:gd name="T78" fmla="*/ 1028 w 1028"/>
              <a:gd name="T79" fmla="*/ 0 h 6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28" h="673">
                <a:moveTo>
                  <a:pt x="1028" y="0"/>
                </a:moveTo>
                <a:lnTo>
                  <a:pt x="1028" y="0"/>
                </a:lnTo>
                <a:lnTo>
                  <a:pt x="949" y="40"/>
                </a:lnTo>
                <a:lnTo>
                  <a:pt x="870" y="79"/>
                </a:lnTo>
                <a:lnTo>
                  <a:pt x="698" y="145"/>
                </a:lnTo>
                <a:lnTo>
                  <a:pt x="533" y="211"/>
                </a:lnTo>
                <a:lnTo>
                  <a:pt x="448" y="251"/>
                </a:lnTo>
                <a:lnTo>
                  <a:pt x="369" y="284"/>
                </a:lnTo>
                <a:lnTo>
                  <a:pt x="369" y="284"/>
                </a:lnTo>
                <a:lnTo>
                  <a:pt x="250" y="356"/>
                </a:lnTo>
                <a:lnTo>
                  <a:pt x="191" y="396"/>
                </a:lnTo>
                <a:lnTo>
                  <a:pt x="131" y="442"/>
                </a:lnTo>
                <a:lnTo>
                  <a:pt x="79" y="488"/>
                </a:lnTo>
                <a:lnTo>
                  <a:pt x="39" y="541"/>
                </a:lnTo>
                <a:lnTo>
                  <a:pt x="26" y="574"/>
                </a:lnTo>
                <a:lnTo>
                  <a:pt x="13" y="600"/>
                </a:lnTo>
                <a:lnTo>
                  <a:pt x="6" y="633"/>
                </a:lnTo>
                <a:lnTo>
                  <a:pt x="0" y="660"/>
                </a:lnTo>
                <a:lnTo>
                  <a:pt x="0" y="660"/>
                </a:lnTo>
                <a:lnTo>
                  <a:pt x="6" y="673"/>
                </a:lnTo>
                <a:lnTo>
                  <a:pt x="13" y="673"/>
                </a:lnTo>
                <a:lnTo>
                  <a:pt x="19" y="673"/>
                </a:lnTo>
                <a:lnTo>
                  <a:pt x="33" y="673"/>
                </a:lnTo>
                <a:lnTo>
                  <a:pt x="33" y="673"/>
                </a:lnTo>
                <a:lnTo>
                  <a:pt x="79" y="620"/>
                </a:lnTo>
                <a:lnTo>
                  <a:pt x="118" y="567"/>
                </a:lnTo>
                <a:lnTo>
                  <a:pt x="164" y="515"/>
                </a:lnTo>
                <a:lnTo>
                  <a:pt x="204" y="462"/>
                </a:lnTo>
                <a:lnTo>
                  <a:pt x="204" y="462"/>
                </a:lnTo>
                <a:lnTo>
                  <a:pt x="263" y="409"/>
                </a:lnTo>
                <a:lnTo>
                  <a:pt x="329" y="370"/>
                </a:lnTo>
                <a:lnTo>
                  <a:pt x="402" y="323"/>
                </a:lnTo>
                <a:lnTo>
                  <a:pt x="474" y="290"/>
                </a:lnTo>
                <a:lnTo>
                  <a:pt x="474" y="290"/>
                </a:lnTo>
                <a:lnTo>
                  <a:pt x="758" y="152"/>
                </a:lnTo>
                <a:lnTo>
                  <a:pt x="896" y="79"/>
                </a:lnTo>
                <a:lnTo>
                  <a:pt x="1028" y="0"/>
                </a:lnTo>
                <a:lnTo>
                  <a:pt x="1028" y="0"/>
                </a:lnTo>
                <a:lnTo>
                  <a:pt x="1028" y="0"/>
                </a:lnTo>
                <a:lnTo>
                  <a:pt x="1028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" name="Freeform 27"/>
          <p:cNvSpPr>
            <a:spLocks/>
          </p:cNvSpPr>
          <p:nvPr/>
        </p:nvSpPr>
        <p:spPr bwMode="auto">
          <a:xfrm>
            <a:off x="5995192" y="3847360"/>
            <a:ext cx="312738" cy="398463"/>
          </a:xfrm>
          <a:custGeom>
            <a:avLst/>
            <a:gdLst>
              <a:gd name="T0" fmla="*/ 191 w 197"/>
              <a:gd name="T1" fmla="*/ 0 h 251"/>
              <a:gd name="T2" fmla="*/ 191 w 197"/>
              <a:gd name="T3" fmla="*/ 0 h 251"/>
              <a:gd name="T4" fmla="*/ 112 w 197"/>
              <a:gd name="T5" fmla="*/ 126 h 251"/>
              <a:gd name="T6" fmla="*/ 112 w 197"/>
              <a:gd name="T7" fmla="*/ 126 h 251"/>
              <a:gd name="T8" fmla="*/ 85 w 197"/>
              <a:gd name="T9" fmla="*/ 158 h 251"/>
              <a:gd name="T10" fmla="*/ 59 w 197"/>
              <a:gd name="T11" fmla="*/ 185 h 251"/>
              <a:gd name="T12" fmla="*/ 0 w 197"/>
              <a:gd name="T13" fmla="*/ 244 h 251"/>
              <a:gd name="T14" fmla="*/ 0 w 197"/>
              <a:gd name="T15" fmla="*/ 244 h 251"/>
              <a:gd name="T16" fmla="*/ 0 w 197"/>
              <a:gd name="T17" fmla="*/ 244 h 251"/>
              <a:gd name="T18" fmla="*/ 6 w 197"/>
              <a:gd name="T19" fmla="*/ 251 h 251"/>
              <a:gd name="T20" fmla="*/ 6 w 197"/>
              <a:gd name="T21" fmla="*/ 251 h 251"/>
              <a:gd name="T22" fmla="*/ 39 w 197"/>
              <a:gd name="T23" fmla="*/ 231 h 251"/>
              <a:gd name="T24" fmla="*/ 72 w 197"/>
              <a:gd name="T25" fmla="*/ 205 h 251"/>
              <a:gd name="T26" fmla="*/ 99 w 197"/>
              <a:gd name="T27" fmla="*/ 172 h 251"/>
              <a:gd name="T28" fmla="*/ 125 w 197"/>
              <a:gd name="T29" fmla="*/ 139 h 251"/>
              <a:gd name="T30" fmla="*/ 164 w 197"/>
              <a:gd name="T31" fmla="*/ 73 h 251"/>
              <a:gd name="T32" fmla="*/ 197 w 197"/>
              <a:gd name="T33" fmla="*/ 7 h 251"/>
              <a:gd name="T34" fmla="*/ 197 w 197"/>
              <a:gd name="T35" fmla="*/ 7 h 251"/>
              <a:gd name="T36" fmla="*/ 191 w 197"/>
              <a:gd name="T37" fmla="*/ 0 h 251"/>
              <a:gd name="T38" fmla="*/ 191 w 197"/>
              <a:gd name="T39" fmla="*/ 0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97" h="251">
                <a:moveTo>
                  <a:pt x="191" y="0"/>
                </a:moveTo>
                <a:lnTo>
                  <a:pt x="191" y="0"/>
                </a:lnTo>
                <a:lnTo>
                  <a:pt x="112" y="126"/>
                </a:lnTo>
                <a:lnTo>
                  <a:pt x="112" y="126"/>
                </a:lnTo>
                <a:lnTo>
                  <a:pt x="85" y="158"/>
                </a:lnTo>
                <a:lnTo>
                  <a:pt x="59" y="185"/>
                </a:lnTo>
                <a:lnTo>
                  <a:pt x="0" y="244"/>
                </a:lnTo>
                <a:lnTo>
                  <a:pt x="0" y="244"/>
                </a:lnTo>
                <a:lnTo>
                  <a:pt x="0" y="244"/>
                </a:lnTo>
                <a:lnTo>
                  <a:pt x="6" y="251"/>
                </a:lnTo>
                <a:lnTo>
                  <a:pt x="6" y="251"/>
                </a:lnTo>
                <a:lnTo>
                  <a:pt x="39" y="231"/>
                </a:lnTo>
                <a:lnTo>
                  <a:pt x="72" y="205"/>
                </a:lnTo>
                <a:lnTo>
                  <a:pt x="99" y="172"/>
                </a:lnTo>
                <a:lnTo>
                  <a:pt x="125" y="139"/>
                </a:lnTo>
                <a:lnTo>
                  <a:pt x="164" y="73"/>
                </a:lnTo>
                <a:lnTo>
                  <a:pt x="197" y="7"/>
                </a:lnTo>
                <a:lnTo>
                  <a:pt x="197" y="7"/>
                </a:lnTo>
                <a:lnTo>
                  <a:pt x="191" y="0"/>
                </a:lnTo>
                <a:lnTo>
                  <a:pt x="191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3" name="Freeform 28"/>
          <p:cNvSpPr>
            <a:spLocks/>
          </p:cNvSpPr>
          <p:nvPr/>
        </p:nvSpPr>
        <p:spPr bwMode="auto">
          <a:xfrm>
            <a:off x="3148805" y="4129935"/>
            <a:ext cx="690563" cy="355600"/>
          </a:xfrm>
          <a:custGeom>
            <a:avLst/>
            <a:gdLst>
              <a:gd name="T0" fmla="*/ 6 w 435"/>
              <a:gd name="T1" fmla="*/ 224 h 224"/>
              <a:gd name="T2" fmla="*/ 6 w 435"/>
              <a:gd name="T3" fmla="*/ 224 h 224"/>
              <a:gd name="T4" fmla="*/ 46 w 435"/>
              <a:gd name="T5" fmla="*/ 172 h 224"/>
              <a:gd name="T6" fmla="*/ 92 w 435"/>
              <a:gd name="T7" fmla="*/ 126 h 224"/>
              <a:gd name="T8" fmla="*/ 145 w 435"/>
              <a:gd name="T9" fmla="*/ 93 h 224"/>
              <a:gd name="T10" fmla="*/ 191 w 435"/>
              <a:gd name="T11" fmla="*/ 60 h 224"/>
              <a:gd name="T12" fmla="*/ 191 w 435"/>
              <a:gd name="T13" fmla="*/ 60 h 224"/>
              <a:gd name="T14" fmla="*/ 231 w 435"/>
              <a:gd name="T15" fmla="*/ 53 h 224"/>
              <a:gd name="T16" fmla="*/ 270 w 435"/>
              <a:gd name="T17" fmla="*/ 40 h 224"/>
              <a:gd name="T18" fmla="*/ 349 w 435"/>
              <a:gd name="T19" fmla="*/ 27 h 224"/>
              <a:gd name="T20" fmla="*/ 349 w 435"/>
              <a:gd name="T21" fmla="*/ 27 h 224"/>
              <a:gd name="T22" fmla="*/ 376 w 435"/>
              <a:gd name="T23" fmla="*/ 27 h 224"/>
              <a:gd name="T24" fmla="*/ 389 w 435"/>
              <a:gd name="T25" fmla="*/ 27 h 224"/>
              <a:gd name="T26" fmla="*/ 409 w 435"/>
              <a:gd name="T27" fmla="*/ 27 h 224"/>
              <a:gd name="T28" fmla="*/ 428 w 435"/>
              <a:gd name="T29" fmla="*/ 20 h 224"/>
              <a:gd name="T30" fmla="*/ 428 w 435"/>
              <a:gd name="T31" fmla="*/ 20 h 224"/>
              <a:gd name="T32" fmla="*/ 435 w 435"/>
              <a:gd name="T33" fmla="*/ 13 h 224"/>
              <a:gd name="T34" fmla="*/ 435 w 435"/>
              <a:gd name="T35" fmla="*/ 7 h 224"/>
              <a:gd name="T36" fmla="*/ 428 w 435"/>
              <a:gd name="T37" fmla="*/ 7 h 224"/>
              <a:gd name="T38" fmla="*/ 428 w 435"/>
              <a:gd name="T39" fmla="*/ 7 h 224"/>
              <a:gd name="T40" fmla="*/ 376 w 435"/>
              <a:gd name="T41" fmla="*/ 0 h 224"/>
              <a:gd name="T42" fmla="*/ 310 w 435"/>
              <a:gd name="T43" fmla="*/ 7 h 224"/>
              <a:gd name="T44" fmla="*/ 244 w 435"/>
              <a:gd name="T45" fmla="*/ 27 h 224"/>
              <a:gd name="T46" fmla="*/ 191 w 435"/>
              <a:gd name="T47" fmla="*/ 46 h 224"/>
              <a:gd name="T48" fmla="*/ 191 w 435"/>
              <a:gd name="T49" fmla="*/ 46 h 224"/>
              <a:gd name="T50" fmla="*/ 132 w 435"/>
              <a:gd name="T51" fmla="*/ 79 h 224"/>
              <a:gd name="T52" fmla="*/ 79 w 435"/>
              <a:gd name="T53" fmla="*/ 119 h 224"/>
              <a:gd name="T54" fmla="*/ 39 w 435"/>
              <a:gd name="T55" fmla="*/ 165 h 224"/>
              <a:gd name="T56" fmla="*/ 0 w 435"/>
              <a:gd name="T57" fmla="*/ 224 h 224"/>
              <a:gd name="T58" fmla="*/ 0 w 435"/>
              <a:gd name="T59" fmla="*/ 224 h 224"/>
              <a:gd name="T60" fmla="*/ 0 w 435"/>
              <a:gd name="T61" fmla="*/ 224 h 224"/>
              <a:gd name="T62" fmla="*/ 6 w 435"/>
              <a:gd name="T63" fmla="*/ 224 h 224"/>
              <a:gd name="T64" fmla="*/ 6 w 435"/>
              <a:gd name="T65" fmla="*/ 224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35" h="224">
                <a:moveTo>
                  <a:pt x="6" y="224"/>
                </a:moveTo>
                <a:lnTo>
                  <a:pt x="6" y="224"/>
                </a:lnTo>
                <a:lnTo>
                  <a:pt x="46" y="172"/>
                </a:lnTo>
                <a:lnTo>
                  <a:pt x="92" y="126"/>
                </a:lnTo>
                <a:lnTo>
                  <a:pt x="145" y="93"/>
                </a:lnTo>
                <a:lnTo>
                  <a:pt x="191" y="60"/>
                </a:lnTo>
                <a:lnTo>
                  <a:pt x="191" y="60"/>
                </a:lnTo>
                <a:lnTo>
                  <a:pt x="231" y="53"/>
                </a:lnTo>
                <a:lnTo>
                  <a:pt x="270" y="40"/>
                </a:lnTo>
                <a:lnTo>
                  <a:pt x="349" y="27"/>
                </a:lnTo>
                <a:lnTo>
                  <a:pt x="349" y="27"/>
                </a:lnTo>
                <a:lnTo>
                  <a:pt x="376" y="27"/>
                </a:lnTo>
                <a:lnTo>
                  <a:pt x="389" y="27"/>
                </a:lnTo>
                <a:lnTo>
                  <a:pt x="409" y="27"/>
                </a:lnTo>
                <a:lnTo>
                  <a:pt x="428" y="20"/>
                </a:lnTo>
                <a:lnTo>
                  <a:pt x="428" y="20"/>
                </a:lnTo>
                <a:lnTo>
                  <a:pt x="435" y="13"/>
                </a:lnTo>
                <a:lnTo>
                  <a:pt x="435" y="7"/>
                </a:lnTo>
                <a:lnTo>
                  <a:pt x="428" y="7"/>
                </a:lnTo>
                <a:lnTo>
                  <a:pt x="428" y="7"/>
                </a:lnTo>
                <a:lnTo>
                  <a:pt x="376" y="0"/>
                </a:lnTo>
                <a:lnTo>
                  <a:pt x="310" y="7"/>
                </a:lnTo>
                <a:lnTo>
                  <a:pt x="244" y="27"/>
                </a:lnTo>
                <a:lnTo>
                  <a:pt x="191" y="46"/>
                </a:lnTo>
                <a:lnTo>
                  <a:pt x="191" y="46"/>
                </a:lnTo>
                <a:lnTo>
                  <a:pt x="132" y="79"/>
                </a:lnTo>
                <a:lnTo>
                  <a:pt x="79" y="119"/>
                </a:lnTo>
                <a:lnTo>
                  <a:pt x="39" y="165"/>
                </a:lnTo>
                <a:lnTo>
                  <a:pt x="0" y="224"/>
                </a:lnTo>
                <a:lnTo>
                  <a:pt x="0" y="224"/>
                </a:lnTo>
                <a:lnTo>
                  <a:pt x="0" y="224"/>
                </a:lnTo>
                <a:lnTo>
                  <a:pt x="6" y="224"/>
                </a:lnTo>
                <a:lnTo>
                  <a:pt x="6" y="224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" name="Freeform 29"/>
          <p:cNvSpPr>
            <a:spLocks/>
          </p:cNvSpPr>
          <p:nvPr/>
        </p:nvSpPr>
        <p:spPr bwMode="auto">
          <a:xfrm>
            <a:off x="6193630" y="4182323"/>
            <a:ext cx="387350" cy="84138"/>
          </a:xfrm>
          <a:custGeom>
            <a:avLst/>
            <a:gdLst>
              <a:gd name="T0" fmla="*/ 0 w 244"/>
              <a:gd name="T1" fmla="*/ 7 h 53"/>
              <a:gd name="T2" fmla="*/ 0 w 244"/>
              <a:gd name="T3" fmla="*/ 7 h 53"/>
              <a:gd name="T4" fmla="*/ 66 w 244"/>
              <a:gd name="T5" fmla="*/ 7 h 53"/>
              <a:gd name="T6" fmla="*/ 125 w 244"/>
              <a:gd name="T7" fmla="*/ 7 h 53"/>
              <a:gd name="T8" fmla="*/ 184 w 244"/>
              <a:gd name="T9" fmla="*/ 20 h 53"/>
              <a:gd name="T10" fmla="*/ 217 w 244"/>
              <a:gd name="T11" fmla="*/ 33 h 53"/>
              <a:gd name="T12" fmla="*/ 244 w 244"/>
              <a:gd name="T13" fmla="*/ 53 h 53"/>
              <a:gd name="T14" fmla="*/ 244 w 244"/>
              <a:gd name="T15" fmla="*/ 53 h 53"/>
              <a:gd name="T16" fmla="*/ 244 w 244"/>
              <a:gd name="T17" fmla="*/ 46 h 53"/>
              <a:gd name="T18" fmla="*/ 244 w 244"/>
              <a:gd name="T19" fmla="*/ 46 h 53"/>
              <a:gd name="T20" fmla="*/ 217 w 244"/>
              <a:gd name="T21" fmla="*/ 27 h 53"/>
              <a:gd name="T22" fmla="*/ 191 w 244"/>
              <a:gd name="T23" fmla="*/ 13 h 53"/>
              <a:gd name="T24" fmla="*/ 165 w 244"/>
              <a:gd name="T25" fmla="*/ 7 h 53"/>
              <a:gd name="T26" fmla="*/ 132 w 244"/>
              <a:gd name="T27" fmla="*/ 0 h 53"/>
              <a:gd name="T28" fmla="*/ 66 w 244"/>
              <a:gd name="T29" fmla="*/ 0 h 53"/>
              <a:gd name="T30" fmla="*/ 0 w 244"/>
              <a:gd name="T31" fmla="*/ 0 h 53"/>
              <a:gd name="T32" fmla="*/ 0 w 244"/>
              <a:gd name="T33" fmla="*/ 0 h 53"/>
              <a:gd name="T34" fmla="*/ 0 w 244"/>
              <a:gd name="T35" fmla="*/ 7 h 53"/>
              <a:gd name="T36" fmla="*/ 0 w 244"/>
              <a:gd name="T37" fmla="*/ 7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4" h="53">
                <a:moveTo>
                  <a:pt x="0" y="7"/>
                </a:moveTo>
                <a:lnTo>
                  <a:pt x="0" y="7"/>
                </a:lnTo>
                <a:lnTo>
                  <a:pt x="66" y="7"/>
                </a:lnTo>
                <a:lnTo>
                  <a:pt x="125" y="7"/>
                </a:lnTo>
                <a:lnTo>
                  <a:pt x="184" y="20"/>
                </a:lnTo>
                <a:lnTo>
                  <a:pt x="217" y="33"/>
                </a:lnTo>
                <a:lnTo>
                  <a:pt x="244" y="53"/>
                </a:lnTo>
                <a:lnTo>
                  <a:pt x="244" y="53"/>
                </a:lnTo>
                <a:lnTo>
                  <a:pt x="244" y="46"/>
                </a:lnTo>
                <a:lnTo>
                  <a:pt x="244" y="46"/>
                </a:lnTo>
                <a:lnTo>
                  <a:pt x="217" y="27"/>
                </a:lnTo>
                <a:lnTo>
                  <a:pt x="191" y="13"/>
                </a:lnTo>
                <a:lnTo>
                  <a:pt x="165" y="7"/>
                </a:lnTo>
                <a:lnTo>
                  <a:pt x="132" y="0"/>
                </a:lnTo>
                <a:lnTo>
                  <a:pt x="66" y="0"/>
                </a:lnTo>
                <a:lnTo>
                  <a:pt x="0" y="0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Freeform 30"/>
          <p:cNvSpPr>
            <a:spLocks/>
          </p:cNvSpPr>
          <p:nvPr/>
        </p:nvSpPr>
        <p:spPr bwMode="auto">
          <a:xfrm>
            <a:off x="5576092" y="4382348"/>
            <a:ext cx="492125" cy="103188"/>
          </a:xfrm>
          <a:custGeom>
            <a:avLst/>
            <a:gdLst>
              <a:gd name="T0" fmla="*/ 310 w 310"/>
              <a:gd name="T1" fmla="*/ 59 h 65"/>
              <a:gd name="T2" fmla="*/ 310 w 310"/>
              <a:gd name="T3" fmla="*/ 59 h 65"/>
              <a:gd name="T4" fmla="*/ 237 w 310"/>
              <a:gd name="T5" fmla="*/ 32 h 65"/>
              <a:gd name="T6" fmla="*/ 152 w 310"/>
              <a:gd name="T7" fmla="*/ 6 h 65"/>
              <a:gd name="T8" fmla="*/ 112 w 310"/>
              <a:gd name="T9" fmla="*/ 0 h 65"/>
              <a:gd name="T10" fmla="*/ 73 w 310"/>
              <a:gd name="T11" fmla="*/ 0 h 65"/>
              <a:gd name="T12" fmla="*/ 33 w 310"/>
              <a:gd name="T13" fmla="*/ 6 h 65"/>
              <a:gd name="T14" fmla="*/ 0 w 310"/>
              <a:gd name="T15" fmla="*/ 26 h 65"/>
              <a:gd name="T16" fmla="*/ 0 w 310"/>
              <a:gd name="T17" fmla="*/ 26 h 65"/>
              <a:gd name="T18" fmla="*/ 0 w 310"/>
              <a:gd name="T19" fmla="*/ 32 h 65"/>
              <a:gd name="T20" fmla="*/ 0 w 310"/>
              <a:gd name="T21" fmla="*/ 32 h 65"/>
              <a:gd name="T22" fmla="*/ 7 w 310"/>
              <a:gd name="T23" fmla="*/ 39 h 65"/>
              <a:gd name="T24" fmla="*/ 7 w 310"/>
              <a:gd name="T25" fmla="*/ 39 h 65"/>
              <a:gd name="T26" fmla="*/ 79 w 310"/>
              <a:gd name="T27" fmla="*/ 39 h 65"/>
              <a:gd name="T28" fmla="*/ 145 w 310"/>
              <a:gd name="T29" fmla="*/ 39 h 65"/>
              <a:gd name="T30" fmla="*/ 145 w 310"/>
              <a:gd name="T31" fmla="*/ 39 h 65"/>
              <a:gd name="T32" fmla="*/ 224 w 310"/>
              <a:gd name="T33" fmla="*/ 52 h 65"/>
              <a:gd name="T34" fmla="*/ 303 w 310"/>
              <a:gd name="T35" fmla="*/ 65 h 65"/>
              <a:gd name="T36" fmla="*/ 303 w 310"/>
              <a:gd name="T37" fmla="*/ 65 h 65"/>
              <a:gd name="T38" fmla="*/ 310 w 310"/>
              <a:gd name="T39" fmla="*/ 65 h 65"/>
              <a:gd name="T40" fmla="*/ 310 w 310"/>
              <a:gd name="T41" fmla="*/ 59 h 65"/>
              <a:gd name="T42" fmla="*/ 310 w 310"/>
              <a:gd name="T43" fmla="*/ 59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10" h="65">
                <a:moveTo>
                  <a:pt x="310" y="59"/>
                </a:moveTo>
                <a:lnTo>
                  <a:pt x="310" y="59"/>
                </a:lnTo>
                <a:lnTo>
                  <a:pt x="237" y="32"/>
                </a:lnTo>
                <a:lnTo>
                  <a:pt x="152" y="6"/>
                </a:lnTo>
                <a:lnTo>
                  <a:pt x="112" y="0"/>
                </a:lnTo>
                <a:lnTo>
                  <a:pt x="73" y="0"/>
                </a:lnTo>
                <a:lnTo>
                  <a:pt x="33" y="6"/>
                </a:lnTo>
                <a:lnTo>
                  <a:pt x="0" y="26"/>
                </a:lnTo>
                <a:lnTo>
                  <a:pt x="0" y="26"/>
                </a:lnTo>
                <a:lnTo>
                  <a:pt x="0" y="32"/>
                </a:lnTo>
                <a:lnTo>
                  <a:pt x="0" y="32"/>
                </a:lnTo>
                <a:lnTo>
                  <a:pt x="7" y="39"/>
                </a:lnTo>
                <a:lnTo>
                  <a:pt x="7" y="39"/>
                </a:lnTo>
                <a:lnTo>
                  <a:pt x="79" y="39"/>
                </a:lnTo>
                <a:lnTo>
                  <a:pt x="145" y="39"/>
                </a:lnTo>
                <a:lnTo>
                  <a:pt x="145" y="39"/>
                </a:lnTo>
                <a:lnTo>
                  <a:pt x="224" y="52"/>
                </a:lnTo>
                <a:lnTo>
                  <a:pt x="303" y="65"/>
                </a:lnTo>
                <a:lnTo>
                  <a:pt x="303" y="65"/>
                </a:lnTo>
                <a:lnTo>
                  <a:pt x="310" y="65"/>
                </a:lnTo>
                <a:lnTo>
                  <a:pt x="310" y="59"/>
                </a:lnTo>
                <a:lnTo>
                  <a:pt x="310" y="59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" name="Freeform 31"/>
          <p:cNvSpPr>
            <a:spLocks/>
          </p:cNvSpPr>
          <p:nvPr/>
        </p:nvSpPr>
        <p:spPr bwMode="auto">
          <a:xfrm>
            <a:off x="4760117" y="3637810"/>
            <a:ext cx="387350" cy="482600"/>
          </a:xfrm>
          <a:custGeom>
            <a:avLst/>
            <a:gdLst>
              <a:gd name="T0" fmla="*/ 244 w 244"/>
              <a:gd name="T1" fmla="*/ 0 h 304"/>
              <a:gd name="T2" fmla="*/ 244 w 244"/>
              <a:gd name="T3" fmla="*/ 0 h 304"/>
              <a:gd name="T4" fmla="*/ 165 w 244"/>
              <a:gd name="T5" fmla="*/ 60 h 304"/>
              <a:gd name="T6" fmla="*/ 86 w 244"/>
              <a:gd name="T7" fmla="*/ 126 h 304"/>
              <a:gd name="T8" fmla="*/ 53 w 244"/>
              <a:gd name="T9" fmla="*/ 159 h 304"/>
              <a:gd name="T10" fmla="*/ 26 w 244"/>
              <a:gd name="T11" fmla="*/ 198 h 304"/>
              <a:gd name="T12" fmla="*/ 7 w 244"/>
              <a:gd name="T13" fmla="*/ 238 h 304"/>
              <a:gd name="T14" fmla="*/ 0 w 244"/>
              <a:gd name="T15" fmla="*/ 284 h 304"/>
              <a:gd name="T16" fmla="*/ 0 w 244"/>
              <a:gd name="T17" fmla="*/ 284 h 304"/>
              <a:gd name="T18" fmla="*/ 0 w 244"/>
              <a:gd name="T19" fmla="*/ 304 h 304"/>
              <a:gd name="T20" fmla="*/ 0 w 244"/>
              <a:gd name="T21" fmla="*/ 304 h 304"/>
              <a:gd name="T22" fmla="*/ 7 w 244"/>
              <a:gd name="T23" fmla="*/ 304 h 304"/>
              <a:gd name="T24" fmla="*/ 20 w 244"/>
              <a:gd name="T25" fmla="*/ 271 h 304"/>
              <a:gd name="T26" fmla="*/ 20 w 244"/>
              <a:gd name="T27" fmla="*/ 271 h 304"/>
              <a:gd name="T28" fmla="*/ 39 w 244"/>
              <a:gd name="T29" fmla="*/ 231 h 304"/>
              <a:gd name="T30" fmla="*/ 59 w 244"/>
              <a:gd name="T31" fmla="*/ 192 h 304"/>
              <a:gd name="T32" fmla="*/ 119 w 244"/>
              <a:gd name="T33" fmla="*/ 126 h 304"/>
              <a:gd name="T34" fmla="*/ 178 w 244"/>
              <a:gd name="T35" fmla="*/ 60 h 304"/>
              <a:gd name="T36" fmla="*/ 244 w 244"/>
              <a:gd name="T37" fmla="*/ 0 h 304"/>
              <a:gd name="T38" fmla="*/ 244 w 244"/>
              <a:gd name="T39" fmla="*/ 0 h 304"/>
              <a:gd name="T40" fmla="*/ 244 w 244"/>
              <a:gd name="T41" fmla="*/ 0 h 304"/>
              <a:gd name="T42" fmla="*/ 244 w 244"/>
              <a:gd name="T43" fmla="*/ 0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44" h="304">
                <a:moveTo>
                  <a:pt x="244" y="0"/>
                </a:moveTo>
                <a:lnTo>
                  <a:pt x="244" y="0"/>
                </a:lnTo>
                <a:lnTo>
                  <a:pt x="165" y="60"/>
                </a:lnTo>
                <a:lnTo>
                  <a:pt x="86" y="126"/>
                </a:lnTo>
                <a:lnTo>
                  <a:pt x="53" y="159"/>
                </a:lnTo>
                <a:lnTo>
                  <a:pt x="26" y="198"/>
                </a:lnTo>
                <a:lnTo>
                  <a:pt x="7" y="238"/>
                </a:lnTo>
                <a:lnTo>
                  <a:pt x="0" y="284"/>
                </a:lnTo>
                <a:lnTo>
                  <a:pt x="0" y="284"/>
                </a:lnTo>
                <a:lnTo>
                  <a:pt x="0" y="304"/>
                </a:lnTo>
                <a:lnTo>
                  <a:pt x="0" y="304"/>
                </a:lnTo>
                <a:lnTo>
                  <a:pt x="7" y="304"/>
                </a:lnTo>
                <a:lnTo>
                  <a:pt x="20" y="271"/>
                </a:lnTo>
                <a:lnTo>
                  <a:pt x="20" y="271"/>
                </a:lnTo>
                <a:lnTo>
                  <a:pt x="39" y="231"/>
                </a:lnTo>
                <a:lnTo>
                  <a:pt x="59" y="192"/>
                </a:lnTo>
                <a:lnTo>
                  <a:pt x="119" y="126"/>
                </a:lnTo>
                <a:lnTo>
                  <a:pt x="178" y="60"/>
                </a:lnTo>
                <a:lnTo>
                  <a:pt x="244" y="0"/>
                </a:lnTo>
                <a:lnTo>
                  <a:pt x="244" y="0"/>
                </a:lnTo>
                <a:lnTo>
                  <a:pt x="244" y="0"/>
                </a:lnTo>
                <a:lnTo>
                  <a:pt x="244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7" name="Freeform 32"/>
          <p:cNvSpPr>
            <a:spLocks/>
          </p:cNvSpPr>
          <p:nvPr/>
        </p:nvSpPr>
        <p:spPr bwMode="auto">
          <a:xfrm>
            <a:off x="3440905" y="4569673"/>
            <a:ext cx="1225550" cy="649288"/>
          </a:xfrm>
          <a:custGeom>
            <a:avLst/>
            <a:gdLst>
              <a:gd name="T0" fmla="*/ 0 w 772"/>
              <a:gd name="T1" fmla="*/ 0 h 409"/>
              <a:gd name="T2" fmla="*/ 0 w 772"/>
              <a:gd name="T3" fmla="*/ 0 h 409"/>
              <a:gd name="T4" fmla="*/ 33 w 772"/>
              <a:gd name="T5" fmla="*/ 40 h 409"/>
              <a:gd name="T6" fmla="*/ 73 w 772"/>
              <a:gd name="T7" fmla="*/ 73 h 409"/>
              <a:gd name="T8" fmla="*/ 112 w 772"/>
              <a:gd name="T9" fmla="*/ 99 h 409"/>
              <a:gd name="T10" fmla="*/ 159 w 772"/>
              <a:gd name="T11" fmla="*/ 125 h 409"/>
              <a:gd name="T12" fmla="*/ 257 w 772"/>
              <a:gd name="T13" fmla="*/ 158 h 409"/>
              <a:gd name="T14" fmla="*/ 356 w 772"/>
              <a:gd name="T15" fmla="*/ 185 h 409"/>
              <a:gd name="T16" fmla="*/ 356 w 772"/>
              <a:gd name="T17" fmla="*/ 185 h 409"/>
              <a:gd name="T18" fmla="*/ 475 w 772"/>
              <a:gd name="T19" fmla="*/ 218 h 409"/>
              <a:gd name="T20" fmla="*/ 534 w 772"/>
              <a:gd name="T21" fmla="*/ 238 h 409"/>
              <a:gd name="T22" fmla="*/ 587 w 772"/>
              <a:gd name="T23" fmla="*/ 257 h 409"/>
              <a:gd name="T24" fmla="*/ 633 w 772"/>
              <a:gd name="T25" fmla="*/ 284 h 409"/>
              <a:gd name="T26" fmla="*/ 679 w 772"/>
              <a:gd name="T27" fmla="*/ 317 h 409"/>
              <a:gd name="T28" fmla="*/ 725 w 772"/>
              <a:gd name="T29" fmla="*/ 356 h 409"/>
              <a:gd name="T30" fmla="*/ 765 w 772"/>
              <a:gd name="T31" fmla="*/ 409 h 409"/>
              <a:gd name="T32" fmla="*/ 765 w 772"/>
              <a:gd name="T33" fmla="*/ 409 h 409"/>
              <a:gd name="T34" fmla="*/ 772 w 772"/>
              <a:gd name="T35" fmla="*/ 409 h 409"/>
              <a:gd name="T36" fmla="*/ 772 w 772"/>
              <a:gd name="T37" fmla="*/ 402 h 409"/>
              <a:gd name="T38" fmla="*/ 772 w 772"/>
              <a:gd name="T39" fmla="*/ 402 h 409"/>
              <a:gd name="T40" fmla="*/ 765 w 772"/>
              <a:gd name="T41" fmla="*/ 356 h 409"/>
              <a:gd name="T42" fmla="*/ 739 w 772"/>
              <a:gd name="T43" fmla="*/ 317 h 409"/>
              <a:gd name="T44" fmla="*/ 706 w 772"/>
              <a:gd name="T45" fmla="*/ 277 h 409"/>
              <a:gd name="T46" fmla="*/ 673 w 772"/>
              <a:gd name="T47" fmla="*/ 244 h 409"/>
              <a:gd name="T48" fmla="*/ 627 w 772"/>
              <a:gd name="T49" fmla="*/ 224 h 409"/>
              <a:gd name="T50" fmla="*/ 580 w 772"/>
              <a:gd name="T51" fmla="*/ 198 h 409"/>
              <a:gd name="T52" fmla="*/ 488 w 772"/>
              <a:gd name="T53" fmla="*/ 172 h 409"/>
              <a:gd name="T54" fmla="*/ 488 w 772"/>
              <a:gd name="T55" fmla="*/ 172 h 409"/>
              <a:gd name="T56" fmla="*/ 363 w 772"/>
              <a:gd name="T57" fmla="*/ 139 h 409"/>
              <a:gd name="T58" fmla="*/ 231 w 772"/>
              <a:gd name="T59" fmla="*/ 112 h 409"/>
              <a:gd name="T60" fmla="*/ 165 w 772"/>
              <a:gd name="T61" fmla="*/ 99 h 409"/>
              <a:gd name="T62" fmla="*/ 106 w 772"/>
              <a:gd name="T63" fmla="*/ 73 h 409"/>
              <a:gd name="T64" fmla="*/ 53 w 772"/>
              <a:gd name="T65" fmla="*/ 40 h 409"/>
              <a:gd name="T66" fmla="*/ 0 w 772"/>
              <a:gd name="T67" fmla="*/ 0 h 409"/>
              <a:gd name="T68" fmla="*/ 0 w 772"/>
              <a:gd name="T69" fmla="*/ 0 h 409"/>
              <a:gd name="T70" fmla="*/ 0 w 772"/>
              <a:gd name="T71" fmla="*/ 0 h 409"/>
              <a:gd name="T72" fmla="*/ 0 w 772"/>
              <a:gd name="T73" fmla="*/ 0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72" h="409">
                <a:moveTo>
                  <a:pt x="0" y="0"/>
                </a:moveTo>
                <a:lnTo>
                  <a:pt x="0" y="0"/>
                </a:lnTo>
                <a:lnTo>
                  <a:pt x="33" y="40"/>
                </a:lnTo>
                <a:lnTo>
                  <a:pt x="73" y="73"/>
                </a:lnTo>
                <a:lnTo>
                  <a:pt x="112" y="99"/>
                </a:lnTo>
                <a:lnTo>
                  <a:pt x="159" y="125"/>
                </a:lnTo>
                <a:lnTo>
                  <a:pt x="257" y="158"/>
                </a:lnTo>
                <a:lnTo>
                  <a:pt x="356" y="185"/>
                </a:lnTo>
                <a:lnTo>
                  <a:pt x="356" y="185"/>
                </a:lnTo>
                <a:lnTo>
                  <a:pt x="475" y="218"/>
                </a:lnTo>
                <a:lnTo>
                  <a:pt x="534" y="238"/>
                </a:lnTo>
                <a:lnTo>
                  <a:pt x="587" y="257"/>
                </a:lnTo>
                <a:lnTo>
                  <a:pt x="633" y="284"/>
                </a:lnTo>
                <a:lnTo>
                  <a:pt x="679" y="317"/>
                </a:lnTo>
                <a:lnTo>
                  <a:pt x="725" y="356"/>
                </a:lnTo>
                <a:lnTo>
                  <a:pt x="765" y="409"/>
                </a:lnTo>
                <a:lnTo>
                  <a:pt x="765" y="409"/>
                </a:lnTo>
                <a:lnTo>
                  <a:pt x="772" y="409"/>
                </a:lnTo>
                <a:lnTo>
                  <a:pt x="772" y="402"/>
                </a:lnTo>
                <a:lnTo>
                  <a:pt x="772" y="402"/>
                </a:lnTo>
                <a:lnTo>
                  <a:pt x="765" y="356"/>
                </a:lnTo>
                <a:lnTo>
                  <a:pt x="739" y="317"/>
                </a:lnTo>
                <a:lnTo>
                  <a:pt x="706" y="277"/>
                </a:lnTo>
                <a:lnTo>
                  <a:pt x="673" y="244"/>
                </a:lnTo>
                <a:lnTo>
                  <a:pt x="627" y="224"/>
                </a:lnTo>
                <a:lnTo>
                  <a:pt x="580" y="198"/>
                </a:lnTo>
                <a:lnTo>
                  <a:pt x="488" y="172"/>
                </a:lnTo>
                <a:lnTo>
                  <a:pt x="488" y="172"/>
                </a:lnTo>
                <a:lnTo>
                  <a:pt x="363" y="139"/>
                </a:lnTo>
                <a:lnTo>
                  <a:pt x="231" y="112"/>
                </a:lnTo>
                <a:lnTo>
                  <a:pt x="165" y="99"/>
                </a:lnTo>
                <a:lnTo>
                  <a:pt x="106" y="73"/>
                </a:lnTo>
                <a:lnTo>
                  <a:pt x="53" y="4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Freeform 33"/>
          <p:cNvSpPr>
            <a:spLocks/>
          </p:cNvSpPr>
          <p:nvPr/>
        </p:nvSpPr>
        <p:spPr bwMode="auto">
          <a:xfrm>
            <a:off x="3556792" y="4820498"/>
            <a:ext cx="565150" cy="168275"/>
          </a:xfrm>
          <a:custGeom>
            <a:avLst/>
            <a:gdLst>
              <a:gd name="T0" fmla="*/ 7 w 356"/>
              <a:gd name="T1" fmla="*/ 106 h 106"/>
              <a:gd name="T2" fmla="*/ 7 w 356"/>
              <a:gd name="T3" fmla="*/ 106 h 106"/>
              <a:gd name="T4" fmla="*/ 86 w 356"/>
              <a:gd name="T5" fmla="*/ 86 h 106"/>
              <a:gd name="T6" fmla="*/ 165 w 356"/>
              <a:gd name="T7" fmla="*/ 53 h 106"/>
              <a:gd name="T8" fmla="*/ 165 w 356"/>
              <a:gd name="T9" fmla="*/ 53 h 106"/>
              <a:gd name="T10" fmla="*/ 211 w 356"/>
              <a:gd name="T11" fmla="*/ 47 h 106"/>
              <a:gd name="T12" fmla="*/ 257 w 356"/>
              <a:gd name="T13" fmla="*/ 40 h 106"/>
              <a:gd name="T14" fmla="*/ 349 w 356"/>
              <a:gd name="T15" fmla="*/ 40 h 106"/>
              <a:gd name="T16" fmla="*/ 349 w 356"/>
              <a:gd name="T17" fmla="*/ 40 h 106"/>
              <a:gd name="T18" fmla="*/ 356 w 356"/>
              <a:gd name="T19" fmla="*/ 40 h 106"/>
              <a:gd name="T20" fmla="*/ 356 w 356"/>
              <a:gd name="T21" fmla="*/ 33 h 106"/>
              <a:gd name="T22" fmla="*/ 356 w 356"/>
              <a:gd name="T23" fmla="*/ 33 h 106"/>
              <a:gd name="T24" fmla="*/ 336 w 356"/>
              <a:gd name="T25" fmla="*/ 20 h 106"/>
              <a:gd name="T26" fmla="*/ 310 w 356"/>
              <a:gd name="T27" fmla="*/ 7 h 106"/>
              <a:gd name="T28" fmla="*/ 270 w 356"/>
              <a:gd name="T29" fmla="*/ 0 h 106"/>
              <a:gd name="T30" fmla="*/ 224 w 356"/>
              <a:gd name="T31" fmla="*/ 7 h 106"/>
              <a:gd name="T32" fmla="*/ 178 w 356"/>
              <a:gd name="T33" fmla="*/ 20 h 106"/>
              <a:gd name="T34" fmla="*/ 86 w 356"/>
              <a:gd name="T35" fmla="*/ 66 h 106"/>
              <a:gd name="T36" fmla="*/ 0 w 356"/>
              <a:gd name="T37" fmla="*/ 106 h 106"/>
              <a:gd name="T38" fmla="*/ 0 w 356"/>
              <a:gd name="T39" fmla="*/ 106 h 106"/>
              <a:gd name="T40" fmla="*/ 7 w 356"/>
              <a:gd name="T41" fmla="*/ 106 h 106"/>
              <a:gd name="T42" fmla="*/ 7 w 356"/>
              <a:gd name="T43" fmla="*/ 106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56" h="106">
                <a:moveTo>
                  <a:pt x="7" y="106"/>
                </a:moveTo>
                <a:lnTo>
                  <a:pt x="7" y="106"/>
                </a:lnTo>
                <a:lnTo>
                  <a:pt x="86" y="86"/>
                </a:lnTo>
                <a:lnTo>
                  <a:pt x="165" y="53"/>
                </a:lnTo>
                <a:lnTo>
                  <a:pt x="165" y="53"/>
                </a:lnTo>
                <a:lnTo>
                  <a:pt x="211" y="47"/>
                </a:lnTo>
                <a:lnTo>
                  <a:pt x="257" y="40"/>
                </a:lnTo>
                <a:lnTo>
                  <a:pt x="349" y="40"/>
                </a:lnTo>
                <a:lnTo>
                  <a:pt x="349" y="40"/>
                </a:lnTo>
                <a:lnTo>
                  <a:pt x="356" y="40"/>
                </a:lnTo>
                <a:lnTo>
                  <a:pt x="356" y="33"/>
                </a:lnTo>
                <a:lnTo>
                  <a:pt x="356" y="33"/>
                </a:lnTo>
                <a:lnTo>
                  <a:pt x="336" y="20"/>
                </a:lnTo>
                <a:lnTo>
                  <a:pt x="310" y="7"/>
                </a:lnTo>
                <a:lnTo>
                  <a:pt x="270" y="0"/>
                </a:lnTo>
                <a:lnTo>
                  <a:pt x="224" y="7"/>
                </a:lnTo>
                <a:lnTo>
                  <a:pt x="178" y="20"/>
                </a:lnTo>
                <a:lnTo>
                  <a:pt x="86" y="66"/>
                </a:lnTo>
                <a:lnTo>
                  <a:pt x="0" y="106"/>
                </a:lnTo>
                <a:lnTo>
                  <a:pt x="0" y="106"/>
                </a:lnTo>
                <a:lnTo>
                  <a:pt x="7" y="106"/>
                </a:lnTo>
                <a:lnTo>
                  <a:pt x="7" y="106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9" name="Freeform 34"/>
          <p:cNvSpPr>
            <a:spLocks/>
          </p:cNvSpPr>
          <p:nvPr/>
        </p:nvSpPr>
        <p:spPr bwMode="auto">
          <a:xfrm>
            <a:off x="4937917" y="4820498"/>
            <a:ext cx="1214438" cy="534988"/>
          </a:xfrm>
          <a:custGeom>
            <a:avLst/>
            <a:gdLst>
              <a:gd name="T0" fmla="*/ 765 w 765"/>
              <a:gd name="T1" fmla="*/ 0 h 337"/>
              <a:gd name="T2" fmla="*/ 765 w 765"/>
              <a:gd name="T3" fmla="*/ 0 h 337"/>
              <a:gd name="T4" fmla="*/ 738 w 765"/>
              <a:gd name="T5" fmla="*/ 20 h 337"/>
              <a:gd name="T6" fmla="*/ 712 w 765"/>
              <a:gd name="T7" fmla="*/ 27 h 337"/>
              <a:gd name="T8" fmla="*/ 672 w 765"/>
              <a:gd name="T9" fmla="*/ 33 h 337"/>
              <a:gd name="T10" fmla="*/ 639 w 765"/>
              <a:gd name="T11" fmla="*/ 40 h 337"/>
              <a:gd name="T12" fmla="*/ 567 w 765"/>
              <a:gd name="T13" fmla="*/ 33 h 337"/>
              <a:gd name="T14" fmla="*/ 501 w 765"/>
              <a:gd name="T15" fmla="*/ 20 h 337"/>
              <a:gd name="T16" fmla="*/ 501 w 765"/>
              <a:gd name="T17" fmla="*/ 20 h 337"/>
              <a:gd name="T18" fmla="*/ 448 w 765"/>
              <a:gd name="T19" fmla="*/ 14 h 337"/>
              <a:gd name="T20" fmla="*/ 402 w 765"/>
              <a:gd name="T21" fmla="*/ 14 h 337"/>
              <a:gd name="T22" fmla="*/ 349 w 765"/>
              <a:gd name="T23" fmla="*/ 14 h 337"/>
              <a:gd name="T24" fmla="*/ 297 w 765"/>
              <a:gd name="T25" fmla="*/ 27 h 337"/>
              <a:gd name="T26" fmla="*/ 297 w 765"/>
              <a:gd name="T27" fmla="*/ 27 h 337"/>
              <a:gd name="T28" fmla="*/ 250 w 765"/>
              <a:gd name="T29" fmla="*/ 40 h 337"/>
              <a:gd name="T30" fmla="*/ 198 w 765"/>
              <a:gd name="T31" fmla="*/ 66 h 337"/>
              <a:gd name="T32" fmla="*/ 152 w 765"/>
              <a:gd name="T33" fmla="*/ 99 h 337"/>
              <a:gd name="T34" fmla="*/ 105 w 765"/>
              <a:gd name="T35" fmla="*/ 139 h 337"/>
              <a:gd name="T36" fmla="*/ 66 w 765"/>
              <a:gd name="T37" fmla="*/ 185 h 337"/>
              <a:gd name="T38" fmla="*/ 33 w 765"/>
              <a:gd name="T39" fmla="*/ 231 h 337"/>
              <a:gd name="T40" fmla="*/ 13 w 765"/>
              <a:gd name="T41" fmla="*/ 277 h 337"/>
              <a:gd name="T42" fmla="*/ 0 w 765"/>
              <a:gd name="T43" fmla="*/ 330 h 337"/>
              <a:gd name="T44" fmla="*/ 0 w 765"/>
              <a:gd name="T45" fmla="*/ 330 h 337"/>
              <a:gd name="T46" fmla="*/ 7 w 765"/>
              <a:gd name="T47" fmla="*/ 337 h 337"/>
              <a:gd name="T48" fmla="*/ 7 w 765"/>
              <a:gd name="T49" fmla="*/ 337 h 337"/>
              <a:gd name="T50" fmla="*/ 20 w 765"/>
              <a:gd name="T51" fmla="*/ 337 h 337"/>
              <a:gd name="T52" fmla="*/ 20 w 765"/>
              <a:gd name="T53" fmla="*/ 337 h 337"/>
              <a:gd name="T54" fmla="*/ 59 w 765"/>
              <a:gd name="T55" fmla="*/ 291 h 337"/>
              <a:gd name="T56" fmla="*/ 92 w 765"/>
              <a:gd name="T57" fmla="*/ 244 h 337"/>
              <a:gd name="T58" fmla="*/ 125 w 765"/>
              <a:gd name="T59" fmla="*/ 192 h 337"/>
              <a:gd name="T60" fmla="*/ 165 w 765"/>
              <a:gd name="T61" fmla="*/ 145 h 337"/>
              <a:gd name="T62" fmla="*/ 165 w 765"/>
              <a:gd name="T63" fmla="*/ 145 h 337"/>
              <a:gd name="T64" fmla="*/ 191 w 765"/>
              <a:gd name="T65" fmla="*/ 119 h 337"/>
              <a:gd name="T66" fmla="*/ 224 w 765"/>
              <a:gd name="T67" fmla="*/ 99 h 337"/>
              <a:gd name="T68" fmla="*/ 257 w 765"/>
              <a:gd name="T69" fmla="*/ 80 h 337"/>
              <a:gd name="T70" fmla="*/ 290 w 765"/>
              <a:gd name="T71" fmla="*/ 66 h 337"/>
              <a:gd name="T72" fmla="*/ 362 w 765"/>
              <a:gd name="T73" fmla="*/ 47 h 337"/>
              <a:gd name="T74" fmla="*/ 402 w 765"/>
              <a:gd name="T75" fmla="*/ 47 h 337"/>
              <a:gd name="T76" fmla="*/ 442 w 765"/>
              <a:gd name="T77" fmla="*/ 47 h 337"/>
              <a:gd name="T78" fmla="*/ 442 w 765"/>
              <a:gd name="T79" fmla="*/ 47 h 337"/>
              <a:gd name="T80" fmla="*/ 521 w 765"/>
              <a:gd name="T81" fmla="*/ 60 h 337"/>
              <a:gd name="T82" fmla="*/ 613 w 765"/>
              <a:gd name="T83" fmla="*/ 66 h 337"/>
              <a:gd name="T84" fmla="*/ 659 w 765"/>
              <a:gd name="T85" fmla="*/ 60 h 337"/>
              <a:gd name="T86" fmla="*/ 699 w 765"/>
              <a:gd name="T87" fmla="*/ 53 h 337"/>
              <a:gd name="T88" fmla="*/ 732 w 765"/>
              <a:gd name="T89" fmla="*/ 33 h 337"/>
              <a:gd name="T90" fmla="*/ 765 w 765"/>
              <a:gd name="T91" fmla="*/ 0 h 337"/>
              <a:gd name="T92" fmla="*/ 765 w 765"/>
              <a:gd name="T93" fmla="*/ 0 h 337"/>
              <a:gd name="T94" fmla="*/ 765 w 765"/>
              <a:gd name="T95" fmla="*/ 0 h 337"/>
              <a:gd name="T96" fmla="*/ 765 w 765"/>
              <a:gd name="T97" fmla="*/ 0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765" h="337">
                <a:moveTo>
                  <a:pt x="765" y="0"/>
                </a:moveTo>
                <a:lnTo>
                  <a:pt x="765" y="0"/>
                </a:lnTo>
                <a:lnTo>
                  <a:pt x="738" y="20"/>
                </a:lnTo>
                <a:lnTo>
                  <a:pt x="712" y="27"/>
                </a:lnTo>
                <a:lnTo>
                  <a:pt x="672" y="33"/>
                </a:lnTo>
                <a:lnTo>
                  <a:pt x="639" y="40"/>
                </a:lnTo>
                <a:lnTo>
                  <a:pt x="567" y="33"/>
                </a:lnTo>
                <a:lnTo>
                  <a:pt x="501" y="20"/>
                </a:lnTo>
                <a:lnTo>
                  <a:pt x="501" y="20"/>
                </a:lnTo>
                <a:lnTo>
                  <a:pt x="448" y="14"/>
                </a:lnTo>
                <a:lnTo>
                  <a:pt x="402" y="14"/>
                </a:lnTo>
                <a:lnTo>
                  <a:pt x="349" y="14"/>
                </a:lnTo>
                <a:lnTo>
                  <a:pt x="297" y="27"/>
                </a:lnTo>
                <a:lnTo>
                  <a:pt x="297" y="27"/>
                </a:lnTo>
                <a:lnTo>
                  <a:pt x="250" y="40"/>
                </a:lnTo>
                <a:lnTo>
                  <a:pt x="198" y="66"/>
                </a:lnTo>
                <a:lnTo>
                  <a:pt x="152" y="99"/>
                </a:lnTo>
                <a:lnTo>
                  <a:pt x="105" y="139"/>
                </a:lnTo>
                <a:lnTo>
                  <a:pt x="66" y="185"/>
                </a:lnTo>
                <a:lnTo>
                  <a:pt x="33" y="231"/>
                </a:lnTo>
                <a:lnTo>
                  <a:pt x="13" y="277"/>
                </a:lnTo>
                <a:lnTo>
                  <a:pt x="0" y="330"/>
                </a:lnTo>
                <a:lnTo>
                  <a:pt x="0" y="330"/>
                </a:lnTo>
                <a:lnTo>
                  <a:pt x="7" y="337"/>
                </a:lnTo>
                <a:lnTo>
                  <a:pt x="7" y="337"/>
                </a:lnTo>
                <a:lnTo>
                  <a:pt x="20" y="337"/>
                </a:lnTo>
                <a:lnTo>
                  <a:pt x="20" y="337"/>
                </a:lnTo>
                <a:lnTo>
                  <a:pt x="59" y="291"/>
                </a:lnTo>
                <a:lnTo>
                  <a:pt x="92" y="244"/>
                </a:lnTo>
                <a:lnTo>
                  <a:pt x="125" y="192"/>
                </a:lnTo>
                <a:lnTo>
                  <a:pt x="165" y="145"/>
                </a:lnTo>
                <a:lnTo>
                  <a:pt x="165" y="145"/>
                </a:lnTo>
                <a:lnTo>
                  <a:pt x="191" y="119"/>
                </a:lnTo>
                <a:lnTo>
                  <a:pt x="224" y="99"/>
                </a:lnTo>
                <a:lnTo>
                  <a:pt x="257" y="80"/>
                </a:lnTo>
                <a:lnTo>
                  <a:pt x="290" y="66"/>
                </a:lnTo>
                <a:lnTo>
                  <a:pt x="362" y="47"/>
                </a:lnTo>
                <a:lnTo>
                  <a:pt x="402" y="47"/>
                </a:lnTo>
                <a:lnTo>
                  <a:pt x="442" y="47"/>
                </a:lnTo>
                <a:lnTo>
                  <a:pt x="442" y="47"/>
                </a:lnTo>
                <a:lnTo>
                  <a:pt x="521" y="60"/>
                </a:lnTo>
                <a:lnTo>
                  <a:pt x="613" y="66"/>
                </a:lnTo>
                <a:lnTo>
                  <a:pt x="659" y="60"/>
                </a:lnTo>
                <a:lnTo>
                  <a:pt x="699" y="53"/>
                </a:lnTo>
                <a:lnTo>
                  <a:pt x="732" y="33"/>
                </a:lnTo>
                <a:lnTo>
                  <a:pt x="765" y="0"/>
                </a:lnTo>
                <a:lnTo>
                  <a:pt x="765" y="0"/>
                </a:lnTo>
                <a:lnTo>
                  <a:pt x="765" y="0"/>
                </a:lnTo>
                <a:lnTo>
                  <a:pt x="76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" name="Freeform 35"/>
          <p:cNvSpPr>
            <a:spLocks/>
          </p:cNvSpPr>
          <p:nvPr/>
        </p:nvSpPr>
        <p:spPr bwMode="auto">
          <a:xfrm>
            <a:off x="5660230" y="4706198"/>
            <a:ext cx="261938" cy="177800"/>
          </a:xfrm>
          <a:custGeom>
            <a:avLst/>
            <a:gdLst>
              <a:gd name="T0" fmla="*/ 165 w 165"/>
              <a:gd name="T1" fmla="*/ 0 h 112"/>
              <a:gd name="T2" fmla="*/ 165 w 165"/>
              <a:gd name="T3" fmla="*/ 0 h 112"/>
              <a:gd name="T4" fmla="*/ 151 w 165"/>
              <a:gd name="T5" fmla="*/ 20 h 112"/>
              <a:gd name="T6" fmla="*/ 132 w 165"/>
              <a:gd name="T7" fmla="*/ 39 h 112"/>
              <a:gd name="T8" fmla="*/ 85 w 165"/>
              <a:gd name="T9" fmla="*/ 59 h 112"/>
              <a:gd name="T10" fmla="*/ 46 w 165"/>
              <a:gd name="T11" fmla="*/ 79 h 112"/>
              <a:gd name="T12" fmla="*/ 0 w 165"/>
              <a:gd name="T13" fmla="*/ 105 h 112"/>
              <a:gd name="T14" fmla="*/ 0 w 165"/>
              <a:gd name="T15" fmla="*/ 105 h 112"/>
              <a:gd name="T16" fmla="*/ 0 w 165"/>
              <a:gd name="T17" fmla="*/ 112 h 112"/>
              <a:gd name="T18" fmla="*/ 0 w 165"/>
              <a:gd name="T19" fmla="*/ 112 h 112"/>
              <a:gd name="T20" fmla="*/ 0 w 165"/>
              <a:gd name="T21" fmla="*/ 112 h 112"/>
              <a:gd name="T22" fmla="*/ 52 w 165"/>
              <a:gd name="T23" fmla="*/ 99 h 112"/>
              <a:gd name="T24" fmla="*/ 99 w 165"/>
              <a:gd name="T25" fmla="*/ 79 h 112"/>
              <a:gd name="T26" fmla="*/ 138 w 165"/>
              <a:gd name="T27" fmla="*/ 46 h 112"/>
              <a:gd name="T28" fmla="*/ 165 w 165"/>
              <a:gd name="T29" fmla="*/ 7 h 112"/>
              <a:gd name="T30" fmla="*/ 165 w 165"/>
              <a:gd name="T31" fmla="*/ 7 h 112"/>
              <a:gd name="T32" fmla="*/ 165 w 165"/>
              <a:gd name="T33" fmla="*/ 0 h 112"/>
              <a:gd name="T34" fmla="*/ 165 w 165"/>
              <a:gd name="T35" fmla="*/ 0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65" h="112">
                <a:moveTo>
                  <a:pt x="165" y="0"/>
                </a:moveTo>
                <a:lnTo>
                  <a:pt x="165" y="0"/>
                </a:lnTo>
                <a:lnTo>
                  <a:pt x="151" y="20"/>
                </a:lnTo>
                <a:lnTo>
                  <a:pt x="132" y="39"/>
                </a:lnTo>
                <a:lnTo>
                  <a:pt x="85" y="59"/>
                </a:lnTo>
                <a:lnTo>
                  <a:pt x="46" y="79"/>
                </a:lnTo>
                <a:lnTo>
                  <a:pt x="0" y="105"/>
                </a:lnTo>
                <a:lnTo>
                  <a:pt x="0" y="105"/>
                </a:lnTo>
                <a:lnTo>
                  <a:pt x="0" y="112"/>
                </a:lnTo>
                <a:lnTo>
                  <a:pt x="0" y="112"/>
                </a:lnTo>
                <a:lnTo>
                  <a:pt x="0" y="112"/>
                </a:lnTo>
                <a:lnTo>
                  <a:pt x="52" y="99"/>
                </a:lnTo>
                <a:lnTo>
                  <a:pt x="99" y="79"/>
                </a:lnTo>
                <a:lnTo>
                  <a:pt x="138" y="46"/>
                </a:lnTo>
                <a:lnTo>
                  <a:pt x="165" y="7"/>
                </a:lnTo>
                <a:lnTo>
                  <a:pt x="165" y="7"/>
                </a:lnTo>
                <a:lnTo>
                  <a:pt x="165" y="0"/>
                </a:lnTo>
                <a:lnTo>
                  <a:pt x="16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" name="Freeform 36"/>
          <p:cNvSpPr>
            <a:spLocks/>
          </p:cNvSpPr>
          <p:nvPr/>
        </p:nvSpPr>
        <p:spPr bwMode="auto">
          <a:xfrm>
            <a:off x="5357017" y="3564785"/>
            <a:ext cx="271463" cy="430213"/>
          </a:xfrm>
          <a:custGeom>
            <a:avLst/>
            <a:gdLst>
              <a:gd name="T0" fmla="*/ 171 w 171"/>
              <a:gd name="T1" fmla="*/ 0 h 271"/>
              <a:gd name="T2" fmla="*/ 171 w 171"/>
              <a:gd name="T3" fmla="*/ 0 h 271"/>
              <a:gd name="T4" fmla="*/ 158 w 171"/>
              <a:gd name="T5" fmla="*/ 20 h 271"/>
              <a:gd name="T6" fmla="*/ 145 w 171"/>
              <a:gd name="T7" fmla="*/ 40 h 271"/>
              <a:gd name="T8" fmla="*/ 112 w 171"/>
              <a:gd name="T9" fmla="*/ 73 h 271"/>
              <a:gd name="T10" fmla="*/ 79 w 171"/>
              <a:gd name="T11" fmla="*/ 106 h 271"/>
              <a:gd name="T12" fmla="*/ 46 w 171"/>
              <a:gd name="T13" fmla="*/ 139 h 271"/>
              <a:gd name="T14" fmla="*/ 46 w 171"/>
              <a:gd name="T15" fmla="*/ 139 h 271"/>
              <a:gd name="T16" fmla="*/ 26 w 171"/>
              <a:gd name="T17" fmla="*/ 165 h 271"/>
              <a:gd name="T18" fmla="*/ 13 w 171"/>
              <a:gd name="T19" fmla="*/ 198 h 271"/>
              <a:gd name="T20" fmla="*/ 0 w 171"/>
              <a:gd name="T21" fmla="*/ 231 h 271"/>
              <a:gd name="T22" fmla="*/ 0 w 171"/>
              <a:gd name="T23" fmla="*/ 264 h 271"/>
              <a:gd name="T24" fmla="*/ 0 w 171"/>
              <a:gd name="T25" fmla="*/ 264 h 271"/>
              <a:gd name="T26" fmla="*/ 6 w 171"/>
              <a:gd name="T27" fmla="*/ 271 h 271"/>
              <a:gd name="T28" fmla="*/ 6 w 171"/>
              <a:gd name="T29" fmla="*/ 264 h 271"/>
              <a:gd name="T30" fmla="*/ 6 w 171"/>
              <a:gd name="T31" fmla="*/ 264 h 271"/>
              <a:gd name="T32" fmla="*/ 46 w 171"/>
              <a:gd name="T33" fmla="*/ 191 h 271"/>
              <a:gd name="T34" fmla="*/ 66 w 171"/>
              <a:gd name="T35" fmla="*/ 158 h 271"/>
              <a:gd name="T36" fmla="*/ 92 w 171"/>
              <a:gd name="T37" fmla="*/ 125 h 271"/>
              <a:gd name="T38" fmla="*/ 92 w 171"/>
              <a:gd name="T39" fmla="*/ 125 h 271"/>
              <a:gd name="T40" fmla="*/ 138 w 171"/>
              <a:gd name="T41" fmla="*/ 66 h 271"/>
              <a:gd name="T42" fmla="*/ 158 w 171"/>
              <a:gd name="T43" fmla="*/ 40 h 271"/>
              <a:gd name="T44" fmla="*/ 171 w 171"/>
              <a:gd name="T45" fmla="*/ 0 h 271"/>
              <a:gd name="T46" fmla="*/ 171 w 171"/>
              <a:gd name="T47" fmla="*/ 0 h 271"/>
              <a:gd name="T48" fmla="*/ 171 w 171"/>
              <a:gd name="T49" fmla="*/ 0 h 271"/>
              <a:gd name="T50" fmla="*/ 171 w 171"/>
              <a:gd name="T51" fmla="*/ 0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1" h="271">
                <a:moveTo>
                  <a:pt x="171" y="0"/>
                </a:moveTo>
                <a:lnTo>
                  <a:pt x="171" y="0"/>
                </a:lnTo>
                <a:lnTo>
                  <a:pt x="158" y="20"/>
                </a:lnTo>
                <a:lnTo>
                  <a:pt x="145" y="40"/>
                </a:lnTo>
                <a:lnTo>
                  <a:pt x="112" y="73"/>
                </a:lnTo>
                <a:lnTo>
                  <a:pt x="79" y="106"/>
                </a:lnTo>
                <a:lnTo>
                  <a:pt x="46" y="139"/>
                </a:lnTo>
                <a:lnTo>
                  <a:pt x="46" y="139"/>
                </a:lnTo>
                <a:lnTo>
                  <a:pt x="26" y="165"/>
                </a:lnTo>
                <a:lnTo>
                  <a:pt x="13" y="198"/>
                </a:lnTo>
                <a:lnTo>
                  <a:pt x="0" y="231"/>
                </a:lnTo>
                <a:lnTo>
                  <a:pt x="0" y="264"/>
                </a:lnTo>
                <a:lnTo>
                  <a:pt x="0" y="264"/>
                </a:lnTo>
                <a:lnTo>
                  <a:pt x="6" y="271"/>
                </a:lnTo>
                <a:lnTo>
                  <a:pt x="6" y="264"/>
                </a:lnTo>
                <a:lnTo>
                  <a:pt x="6" y="264"/>
                </a:lnTo>
                <a:lnTo>
                  <a:pt x="46" y="191"/>
                </a:lnTo>
                <a:lnTo>
                  <a:pt x="66" y="158"/>
                </a:lnTo>
                <a:lnTo>
                  <a:pt x="92" y="125"/>
                </a:lnTo>
                <a:lnTo>
                  <a:pt x="92" y="125"/>
                </a:lnTo>
                <a:lnTo>
                  <a:pt x="138" y="66"/>
                </a:lnTo>
                <a:lnTo>
                  <a:pt x="158" y="40"/>
                </a:lnTo>
                <a:lnTo>
                  <a:pt x="171" y="0"/>
                </a:lnTo>
                <a:lnTo>
                  <a:pt x="171" y="0"/>
                </a:lnTo>
                <a:lnTo>
                  <a:pt x="171" y="0"/>
                </a:lnTo>
                <a:lnTo>
                  <a:pt x="171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4" name="Freeform 37"/>
          <p:cNvSpPr>
            <a:spLocks/>
          </p:cNvSpPr>
          <p:nvPr/>
        </p:nvSpPr>
        <p:spPr bwMode="auto">
          <a:xfrm>
            <a:off x="3671092" y="2905973"/>
            <a:ext cx="115888" cy="219075"/>
          </a:xfrm>
          <a:custGeom>
            <a:avLst/>
            <a:gdLst>
              <a:gd name="T0" fmla="*/ 0 w 73"/>
              <a:gd name="T1" fmla="*/ 0 h 138"/>
              <a:gd name="T2" fmla="*/ 0 w 73"/>
              <a:gd name="T3" fmla="*/ 0 h 138"/>
              <a:gd name="T4" fmla="*/ 27 w 73"/>
              <a:gd name="T5" fmla="*/ 72 h 138"/>
              <a:gd name="T6" fmla="*/ 40 w 73"/>
              <a:gd name="T7" fmla="*/ 112 h 138"/>
              <a:gd name="T8" fmla="*/ 60 w 73"/>
              <a:gd name="T9" fmla="*/ 138 h 138"/>
              <a:gd name="T10" fmla="*/ 60 w 73"/>
              <a:gd name="T11" fmla="*/ 138 h 138"/>
              <a:gd name="T12" fmla="*/ 66 w 73"/>
              <a:gd name="T13" fmla="*/ 138 h 138"/>
              <a:gd name="T14" fmla="*/ 73 w 73"/>
              <a:gd name="T15" fmla="*/ 132 h 138"/>
              <a:gd name="T16" fmla="*/ 73 w 73"/>
              <a:gd name="T17" fmla="*/ 132 h 138"/>
              <a:gd name="T18" fmla="*/ 47 w 73"/>
              <a:gd name="T19" fmla="*/ 105 h 138"/>
              <a:gd name="T20" fmla="*/ 27 w 73"/>
              <a:gd name="T21" fmla="*/ 72 h 138"/>
              <a:gd name="T22" fmla="*/ 0 w 73"/>
              <a:gd name="T23" fmla="*/ 0 h 138"/>
              <a:gd name="T24" fmla="*/ 0 w 73"/>
              <a:gd name="T25" fmla="*/ 0 h 138"/>
              <a:gd name="T26" fmla="*/ 0 w 73"/>
              <a:gd name="T27" fmla="*/ 0 h 138"/>
              <a:gd name="T28" fmla="*/ 0 w 73"/>
              <a:gd name="T29" fmla="*/ 0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3" h="138">
                <a:moveTo>
                  <a:pt x="0" y="0"/>
                </a:moveTo>
                <a:lnTo>
                  <a:pt x="0" y="0"/>
                </a:lnTo>
                <a:lnTo>
                  <a:pt x="27" y="72"/>
                </a:lnTo>
                <a:lnTo>
                  <a:pt x="40" y="112"/>
                </a:lnTo>
                <a:lnTo>
                  <a:pt x="60" y="138"/>
                </a:lnTo>
                <a:lnTo>
                  <a:pt x="60" y="138"/>
                </a:lnTo>
                <a:lnTo>
                  <a:pt x="66" y="138"/>
                </a:lnTo>
                <a:lnTo>
                  <a:pt x="73" y="132"/>
                </a:lnTo>
                <a:lnTo>
                  <a:pt x="73" y="132"/>
                </a:lnTo>
                <a:lnTo>
                  <a:pt x="47" y="105"/>
                </a:lnTo>
                <a:lnTo>
                  <a:pt x="27" y="72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5" name="Freeform 38"/>
          <p:cNvSpPr>
            <a:spLocks/>
          </p:cNvSpPr>
          <p:nvPr/>
        </p:nvSpPr>
        <p:spPr bwMode="auto">
          <a:xfrm>
            <a:off x="3388517" y="3293323"/>
            <a:ext cx="209550" cy="344488"/>
          </a:xfrm>
          <a:custGeom>
            <a:avLst/>
            <a:gdLst>
              <a:gd name="T0" fmla="*/ 0 w 132"/>
              <a:gd name="T1" fmla="*/ 0 h 217"/>
              <a:gd name="T2" fmla="*/ 0 w 132"/>
              <a:gd name="T3" fmla="*/ 0 h 217"/>
              <a:gd name="T4" fmla="*/ 66 w 132"/>
              <a:gd name="T5" fmla="*/ 92 h 217"/>
              <a:gd name="T6" fmla="*/ 66 w 132"/>
              <a:gd name="T7" fmla="*/ 92 h 217"/>
              <a:gd name="T8" fmla="*/ 80 w 132"/>
              <a:gd name="T9" fmla="*/ 118 h 217"/>
              <a:gd name="T10" fmla="*/ 93 w 132"/>
              <a:gd name="T11" fmla="*/ 151 h 217"/>
              <a:gd name="T12" fmla="*/ 106 w 132"/>
              <a:gd name="T13" fmla="*/ 184 h 217"/>
              <a:gd name="T14" fmla="*/ 119 w 132"/>
              <a:gd name="T15" fmla="*/ 211 h 217"/>
              <a:gd name="T16" fmla="*/ 119 w 132"/>
              <a:gd name="T17" fmla="*/ 211 h 217"/>
              <a:gd name="T18" fmla="*/ 126 w 132"/>
              <a:gd name="T19" fmla="*/ 217 h 217"/>
              <a:gd name="T20" fmla="*/ 132 w 132"/>
              <a:gd name="T21" fmla="*/ 211 h 217"/>
              <a:gd name="T22" fmla="*/ 132 w 132"/>
              <a:gd name="T23" fmla="*/ 211 h 217"/>
              <a:gd name="T24" fmla="*/ 126 w 132"/>
              <a:gd name="T25" fmla="*/ 178 h 217"/>
              <a:gd name="T26" fmla="*/ 119 w 132"/>
              <a:gd name="T27" fmla="*/ 151 h 217"/>
              <a:gd name="T28" fmla="*/ 86 w 132"/>
              <a:gd name="T29" fmla="*/ 92 h 217"/>
              <a:gd name="T30" fmla="*/ 86 w 132"/>
              <a:gd name="T31" fmla="*/ 92 h 217"/>
              <a:gd name="T32" fmla="*/ 47 w 132"/>
              <a:gd name="T33" fmla="*/ 39 h 217"/>
              <a:gd name="T34" fmla="*/ 7 w 132"/>
              <a:gd name="T35" fmla="*/ 0 h 217"/>
              <a:gd name="T36" fmla="*/ 7 w 132"/>
              <a:gd name="T37" fmla="*/ 0 h 217"/>
              <a:gd name="T38" fmla="*/ 0 w 132"/>
              <a:gd name="T39" fmla="*/ 0 h 217"/>
              <a:gd name="T40" fmla="*/ 0 w 132"/>
              <a:gd name="T41" fmla="*/ 0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32" h="217">
                <a:moveTo>
                  <a:pt x="0" y="0"/>
                </a:moveTo>
                <a:lnTo>
                  <a:pt x="0" y="0"/>
                </a:lnTo>
                <a:lnTo>
                  <a:pt x="66" y="92"/>
                </a:lnTo>
                <a:lnTo>
                  <a:pt x="66" y="92"/>
                </a:lnTo>
                <a:lnTo>
                  <a:pt x="80" y="118"/>
                </a:lnTo>
                <a:lnTo>
                  <a:pt x="93" y="151"/>
                </a:lnTo>
                <a:lnTo>
                  <a:pt x="106" y="184"/>
                </a:lnTo>
                <a:lnTo>
                  <a:pt x="119" y="211"/>
                </a:lnTo>
                <a:lnTo>
                  <a:pt x="119" y="211"/>
                </a:lnTo>
                <a:lnTo>
                  <a:pt x="126" y="217"/>
                </a:lnTo>
                <a:lnTo>
                  <a:pt x="132" y="211"/>
                </a:lnTo>
                <a:lnTo>
                  <a:pt x="132" y="211"/>
                </a:lnTo>
                <a:lnTo>
                  <a:pt x="126" y="178"/>
                </a:lnTo>
                <a:lnTo>
                  <a:pt x="119" y="151"/>
                </a:lnTo>
                <a:lnTo>
                  <a:pt x="86" y="92"/>
                </a:lnTo>
                <a:lnTo>
                  <a:pt x="86" y="92"/>
                </a:lnTo>
                <a:lnTo>
                  <a:pt x="47" y="39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2" name="Freeform 39"/>
          <p:cNvSpPr>
            <a:spLocks/>
          </p:cNvSpPr>
          <p:nvPr/>
        </p:nvSpPr>
        <p:spPr bwMode="auto">
          <a:xfrm>
            <a:off x="3472655" y="3899748"/>
            <a:ext cx="168275" cy="220663"/>
          </a:xfrm>
          <a:custGeom>
            <a:avLst/>
            <a:gdLst>
              <a:gd name="T0" fmla="*/ 0 w 106"/>
              <a:gd name="T1" fmla="*/ 0 h 139"/>
              <a:gd name="T2" fmla="*/ 0 w 106"/>
              <a:gd name="T3" fmla="*/ 0 h 139"/>
              <a:gd name="T4" fmla="*/ 27 w 106"/>
              <a:gd name="T5" fmla="*/ 33 h 139"/>
              <a:gd name="T6" fmla="*/ 53 w 106"/>
              <a:gd name="T7" fmla="*/ 73 h 139"/>
              <a:gd name="T8" fmla="*/ 53 w 106"/>
              <a:gd name="T9" fmla="*/ 73 h 139"/>
              <a:gd name="T10" fmla="*/ 73 w 106"/>
              <a:gd name="T11" fmla="*/ 106 h 139"/>
              <a:gd name="T12" fmla="*/ 99 w 106"/>
              <a:gd name="T13" fmla="*/ 139 h 139"/>
              <a:gd name="T14" fmla="*/ 99 w 106"/>
              <a:gd name="T15" fmla="*/ 139 h 139"/>
              <a:gd name="T16" fmla="*/ 99 w 106"/>
              <a:gd name="T17" fmla="*/ 139 h 139"/>
              <a:gd name="T18" fmla="*/ 106 w 106"/>
              <a:gd name="T19" fmla="*/ 132 h 139"/>
              <a:gd name="T20" fmla="*/ 106 w 106"/>
              <a:gd name="T21" fmla="*/ 132 h 139"/>
              <a:gd name="T22" fmla="*/ 92 w 106"/>
              <a:gd name="T23" fmla="*/ 99 h 139"/>
              <a:gd name="T24" fmla="*/ 73 w 106"/>
              <a:gd name="T25" fmla="*/ 66 h 139"/>
              <a:gd name="T26" fmla="*/ 73 w 106"/>
              <a:gd name="T27" fmla="*/ 66 h 139"/>
              <a:gd name="T28" fmla="*/ 40 w 106"/>
              <a:gd name="T29" fmla="*/ 33 h 139"/>
              <a:gd name="T30" fmla="*/ 7 w 106"/>
              <a:gd name="T31" fmla="*/ 0 h 139"/>
              <a:gd name="T32" fmla="*/ 7 w 106"/>
              <a:gd name="T33" fmla="*/ 0 h 139"/>
              <a:gd name="T34" fmla="*/ 0 w 106"/>
              <a:gd name="T35" fmla="*/ 0 h 139"/>
              <a:gd name="T36" fmla="*/ 0 w 106"/>
              <a:gd name="T37" fmla="*/ 0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6" h="139">
                <a:moveTo>
                  <a:pt x="0" y="0"/>
                </a:moveTo>
                <a:lnTo>
                  <a:pt x="0" y="0"/>
                </a:lnTo>
                <a:lnTo>
                  <a:pt x="27" y="33"/>
                </a:lnTo>
                <a:lnTo>
                  <a:pt x="53" y="73"/>
                </a:lnTo>
                <a:lnTo>
                  <a:pt x="53" y="73"/>
                </a:lnTo>
                <a:lnTo>
                  <a:pt x="73" y="106"/>
                </a:lnTo>
                <a:lnTo>
                  <a:pt x="99" y="139"/>
                </a:lnTo>
                <a:lnTo>
                  <a:pt x="99" y="139"/>
                </a:lnTo>
                <a:lnTo>
                  <a:pt x="99" y="139"/>
                </a:lnTo>
                <a:lnTo>
                  <a:pt x="106" y="132"/>
                </a:lnTo>
                <a:lnTo>
                  <a:pt x="106" y="132"/>
                </a:lnTo>
                <a:lnTo>
                  <a:pt x="92" y="99"/>
                </a:lnTo>
                <a:lnTo>
                  <a:pt x="73" y="66"/>
                </a:lnTo>
                <a:lnTo>
                  <a:pt x="73" y="66"/>
                </a:lnTo>
                <a:lnTo>
                  <a:pt x="40" y="33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3" name="Freeform 40"/>
          <p:cNvSpPr>
            <a:spLocks/>
          </p:cNvSpPr>
          <p:nvPr/>
        </p:nvSpPr>
        <p:spPr bwMode="auto">
          <a:xfrm>
            <a:off x="5345905" y="3198073"/>
            <a:ext cx="115888" cy="273050"/>
          </a:xfrm>
          <a:custGeom>
            <a:avLst/>
            <a:gdLst>
              <a:gd name="T0" fmla="*/ 0 w 73"/>
              <a:gd name="T1" fmla="*/ 7 h 172"/>
              <a:gd name="T2" fmla="*/ 0 w 73"/>
              <a:gd name="T3" fmla="*/ 7 h 172"/>
              <a:gd name="T4" fmla="*/ 7 w 73"/>
              <a:gd name="T5" fmla="*/ 53 h 172"/>
              <a:gd name="T6" fmla="*/ 20 w 73"/>
              <a:gd name="T7" fmla="*/ 106 h 172"/>
              <a:gd name="T8" fmla="*/ 20 w 73"/>
              <a:gd name="T9" fmla="*/ 106 h 172"/>
              <a:gd name="T10" fmla="*/ 33 w 73"/>
              <a:gd name="T11" fmla="*/ 145 h 172"/>
              <a:gd name="T12" fmla="*/ 46 w 73"/>
              <a:gd name="T13" fmla="*/ 159 h 172"/>
              <a:gd name="T14" fmla="*/ 59 w 73"/>
              <a:gd name="T15" fmla="*/ 172 h 172"/>
              <a:gd name="T16" fmla="*/ 59 w 73"/>
              <a:gd name="T17" fmla="*/ 172 h 172"/>
              <a:gd name="T18" fmla="*/ 66 w 73"/>
              <a:gd name="T19" fmla="*/ 172 h 172"/>
              <a:gd name="T20" fmla="*/ 73 w 73"/>
              <a:gd name="T21" fmla="*/ 165 h 172"/>
              <a:gd name="T22" fmla="*/ 73 w 73"/>
              <a:gd name="T23" fmla="*/ 165 h 172"/>
              <a:gd name="T24" fmla="*/ 66 w 73"/>
              <a:gd name="T25" fmla="*/ 145 h 172"/>
              <a:gd name="T26" fmla="*/ 59 w 73"/>
              <a:gd name="T27" fmla="*/ 126 h 172"/>
              <a:gd name="T28" fmla="*/ 33 w 73"/>
              <a:gd name="T29" fmla="*/ 93 h 172"/>
              <a:gd name="T30" fmla="*/ 33 w 73"/>
              <a:gd name="T31" fmla="*/ 93 h 172"/>
              <a:gd name="T32" fmla="*/ 7 w 73"/>
              <a:gd name="T33" fmla="*/ 7 h 172"/>
              <a:gd name="T34" fmla="*/ 7 w 73"/>
              <a:gd name="T35" fmla="*/ 7 h 172"/>
              <a:gd name="T36" fmla="*/ 7 w 73"/>
              <a:gd name="T37" fmla="*/ 0 h 172"/>
              <a:gd name="T38" fmla="*/ 0 w 73"/>
              <a:gd name="T39" fmla="*/ 7 h 172"/>
              <a:gd name="T40" fmla="*/ 0 w 73"/>
              <a:gd name="T41" fmla="*/ 7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3" h="172">
                <a:moveTo>
                  <a:pt x="0" y="7"/>
                </a:moveTo>
                <a:lnTo>
                  <a:pt x="0" y="7"/>
                </a:lnTo>
                <a:lnTo>
                  <a:pt x="7" y="53"/>
                </a:lnTo>
                <a:lnTo>
                  <a:pt x="20" y="106"/>
                </a:lnTo>
                <a:lnTo>
                  <a:pt x="20" y="106"/>
                </a:lnTo>
                <a:lnTo>
                  <a:pt x="33" y="145"/>
                </a:lnTo>
                <a:lnTo>
                  <a:pt x="46" y="159"/>
                </a:lnTo>
                <a:lnTo>
                  <a:pt x="59" y="172"/>
                </a:lnTo>
                <a:lnTo>
                  <a:pt x="59" y="172"/>
                </a:lnTo>
                <a:lnTo>
                  <a:pt x="66" y="172"/>
                </a:lnTo>
                <a:lnTo>
                  <a:pt x="73" y="165"/>
                </a:lnTo>
                <a:lnTo>
                  <a:pt x="73" y="165"/>
                </a:lnTo>
                <a:lnTo>
                  <a:pt x="66" y="145"/>
                </a:lnTo>
                <a:lnTo>
                  <a:pt x="59" y="126"/>
                </a:lnTo>
                <a:lnTo>
                  <a:pt x="33" y="93"/>
                </a:lnTo>
                <a:lnTo>
                  <a:pt x="33" y="93"/>
                </a:lnTo>
                <a:lnTo>
                  <a:pt x="7" y="7"/>
                </a:lnTo>
                <a:lnTo>
                  <a:pt x="7" y="7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4" name="Freeform 41"/>
          <p:cNvSpPr>
            <a:spLocks/>
          </p:cNvSpPr>
          <p:nvPr/>
        </p:nvSpPr>
        <p:spPr bwMode="auto">
          <a:xfrm>
            <a:off x="5984080" y="3167910"/>
            <a:ext cx="93663" cy="134938"/>
          </a:xfrm>
          <a:custGeom>
            <a:avLst/>
            <a:gdLst>
              <a:gd name="T0" fmla="*/ 59 w 59"/>
              <a:gd name="T1" fmla="*/ 0 h 85"/>
              <a:gd name="T2" fmla="*/ 59 w 59"/>
              <a:gd name="T3" fmla="*/ 0 h 85"/>
              <a:gd name="T4" fmla="*/ 33 w 59"/>
              <a:gd name="T5" fmla="*/ 46 h 85"/>
              <a:gd name="T6" fmla="*/ 0 w 59"/>
              <a:gd name="T7" fmla="*/ 85 h 85"/>
              <a:gd name="T8" fmla="*/ 0 w 59"/>
              <a:gd name="T9" fmla="*/ 85 h 85"/>
              <a:gd name="T10" fmla="*/ 0 w 59"/>
              <a:gd name="T11" fmla="*/ 85 h 85"/>
              <a:gd name="T12" fmla="*/ 0 w 59"/>
              <a:gd name="T13" fmla="*/ 85 h 85"/>
              <a:gd name="T14" fmla="*/ 33 w 59"/>
              <a:gd name="T15" fmla="*/ 46 h 85"/>
              <a:gd name="T16" fmla="*/ 59 w 59"/>
              <a:gd name="T17" fmla="*/ 0 h 85"/>
              <a:gd name="T18" fmla="*/ 59 w 59"/>
              <a:gd name="T19" fmla="*/ 0 h 85"/>
              <a:gd name="T20" fmla="*/ 59 w 59"/>
              <a:gd name="T21" fmla="*/ 0 h 85"/>
              <a:gd name="T22" fmla="*/ 59 w 59"/>
              <a:gd name="T23" fmla="*/ 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9" h="85">
                <a:moveTo>
                  <a:pt x="59" y="0"/>
                </a:moveTo>
                <a:lnTo>
                  <a:pt x="59" y="0"/>
                </a:lnTo>
                <a:lnTo>
                  <a:pt x="33" y="46"/>
                </a:lnTo>
                <a:lnTo>
                  <a:pt x="0" y="85"/>
                </a:lnTo>
                <a:lnTo>
                  <a:pt x="0" y="85"/>
                </a:lnTo>
                <a:lnTo>
                  <a:pt x="0" y="85"/>
                </a:lnTo>
                <a:lnTo>
                  <a:pt x="0" y="85"/>
                </a:lnTo>
                <a:lnTo>
                  <a:pt x="33" y="46"/>
                </a:lnTo>
                <a:lnTo>
                  <a:pt x="59" y="0"/>
                </a:lnTo>
                <a:lnTo>
                  <a:pt x="59" y="0"/>
                </a:lnTo>
                <a:lnTo>
                  <a:pt x="59" y="0"/>
                </a:lnTo>
                <a:lnTo>
                  <a:pt x="59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5" name="Freeform 42"/>
          <p:cNvSpPr>
            <a:spLocks/>
          </p:cNvSpPr>
          <p:nvPr/>
        </p:nvSpPr>
        <p:spPr bwMode="auto">
          <a:xfrm>
            <a:off x="5826917" y="4904635"/>
            <a:ext cx="314325" cy="146050"/>
          </a:xfrm>
          <a:custGeom>
            <a:avLst/>
            <a:gdLst>
              <a:gd name="T0" fmla="*/ 198 w 198"/>
              <a:gd name="T1" fmla="*/ 86 h 92"/>
              <a:gd name="T2" fmla="*/ 198 w 198"/>
              <a:gd name="T3" fmla="*/ 86 h 92"/>
              <a:gd name="T4" fmla="*/ 165 w 198"/>
              <a:gd name="T5" fmla="*/ 86 h 92"/>
              <a:gd name="T6" fmla="*/ 139 w 198"/>
              <a:gd name="T7" fmla="*/ 73 h 92"/>
              <a:gd name="T8" fmla="*/ 86 w 198"/>
              <a:gd name="T9" fmla="*/ 46 h 92"/>
              <a:gd name="T10" fmla="*/ 86 w 198"/>
              <a:gd name="T11" fmla="*/ 46 h 92"/>
              <a:gd name="T12" fmla="*/ 53 w 198"/>
              <a:gd name="T13" fmla="*/ 20 h 92"/>
              <a:gd name="T14" fmla="*/ 33 w 198"/>
              <a:gd name="T15" fmla="*/ 7 h 92"/>
              <a:gd name="T16" fmla="*/ 7 w 198"/>
              <a:gd name="T17" fmla="*/ 0 h 92"/>
              <a:gd name="T18" fmla="*/ 7 w 198"/>
              <a:gd name="T19" fmla="*/ 0 h 92"/>
              <a:gd name="T20" fmla="*/ 7 w 198"/>
              <a:gd name="T21" fmla="*/ 0 h 92"/>
              <a:gd name="T22" fmla="*/ 0 w 198"/>
              <a:gd name="T23" fmla="*/ 7 h 92"/>
              <a:gd name="T24" fmla="*/ 0 w 198"/>
              <a:gd name="T25" fmla="*/ 7 h 92"/>
              <a:gd name="T26" fmla="*/ 20 w 198"/>
              <a:gd name="T27" fmla="*/ 27 h 92"/>
              <a:gd name="T28" fmla="*/ 40 w 198"/>
              <a:gd name="T29" fmla="*/ 46 h 92"/>
              <a:gd name="T30" fmla="*/ 86 w 198"/>
              <a:gd name="T31" fmla="*/ 73 h 92"/>
              <a:gd name="T32" fmla="*/ 86 w 198"/>
              <a:gd name="T33" fmla="*/ 73 h 92"/>
              <a:gd name="T34" fmla="*/ 112 w 198"/>
              <a:gd name="T35" fmla="*/ 86 h 92"/>
              <a:gd name="T36" fmla="*/ 139 w 198"/>
              <a:gd name="T37" fmla="*/ 92 h 92"/>
              <a:gd name="T38" fmla="*/ 165 w 198"/>
              <a:gd name="T39" fmla="*/ 92 h 92"/>
              <a:gd name="T40" fmla="*/ 198 w 198"/>
              <a:gd name="T41" fmla="*/ 92 h 92"/>
              <a:gd name="T42" fmla="*/ 198 w 198"/>
              <a:gd name="T43" fmla="*/ 92 h 92"/>
              <a:gd name="T44" fmla="*/ 198 w 198"/>
              <a:gd name="T45" fmla="*/ 86 h 92"/>
              <a:gd name="T46" fmla="*/ 198 w 198"/>
              <a:gd name="T47" fmla="*/ 86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98" h="92">
                <a:moveTo>
                  <a:pt x="198" y="86"/>
                </a:moveTo>
                <a:lnTo>
                  <a:pt x="198" y="86"/>
                </a:lnTo>
                <a:lnTo>
                  <a:pt x="165" y="86"/>
                </a:lnTo>
                <a:lnTo>
                  <a:pt x="139" y="73"/>
                </a:lnTo>
                <a:lnTo>
                  <a:pt x="86" y="46"/>
                </a:lnTo>
                <a:lnTo>
                  <a:pt x="86" y="46"/>
                </a:lnTo>
                <a:lnTo>
                  <a:pt x="53" y="20"/>
                </a:lnTo>
                <a:lnTo>
                  <a:pt x="33" y="7"/>
                </a:lnTo>
                <a:lnTo>
                  <a:pt x="7" y="0"/>
                </a:lnTo>
                <a:lnTo>
                  <a:pt x="7" y="0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lnTo>
                  <a:pt x="20" y="27"/>
                </a:lnTo>
                <a:lnTo>
                  <a:pt x="40" y="46"/>
                </a:lnTo>
                <a:lnTo>
                  <a:pt x="86" y="73"/>
                </a:lnTo>
                <a:lnTo>
                  <a:pt x="86" y="73"/>
                </a:lnTo>
                <a:lnTo>
                  <a:pt x="112" y="86"/>
                </a:lnTo>
                <a:lnTo>
                  <a:pt x="139" y="92"/>
                </a:lnTo>
                <a:lnTo>
                  <a:pt x="165" y="92"/>
                </a:lnTo>
                <a:lnTo>
                  <a:pt x="198" y="92"/>
                </a:lnTo>
                <a:lnTo>
                  <a:pt x="198" y="92"/>
                </a:lnTo>
                <a:lnTo>
                  <a:pt x="198" y="86"/>
                </a:lnTo>
                <a:lnTo>
                  <a:pt x="198" y="86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64" name="Freeform 71"/>
          <p:cNvSpPr>
            <a:spLocks/>
          </p:cNvSpPr>
          <p:nvPr/>
        </p:nvSpPr>
        <p:spPr bwMode="auto">
          <a:xfrm>
            <a:off x="3786980" y="2926610"/>
            <a:ext cx="449263" cy="261938"/>
          </a:xfrm>
          <a:custGeom>
            <a:avLst/>
            <a:gdLst>
              <a:gd name="T0" fmla="*/ 283 w 283"/>
              <a:gd name="T1" fmla="*/ 13 h 165"/>
              <a:gd name="T2" fmla="*/ 283 w 283"/>
              <a:gd name="T3" fmla="*/ 13 h 165"/>
              <a:gd name="T4" fmla="*/ 244 w 283"/>
              <a:gd name="T5" fmla="*/ 7 h 165"/>
              <a:gd name="T6" fmla="*/ 204 w 283"/>
              <a:gd name="T7" fmla="*/ 0 h 165"/>
              <a:gd name="T8" fmla="*/ 158 w 283"/>
              <a:gd name="T9" fmla="*/ 7 h 165"/>
              <a:gd name="T10" fmla="*/ 112 w 283"/>
              <a:gd name="T11" fmla="*/ 20 h 165"/>
              <a:gd name="T12" fmla="*/ 86 w 283"/>
              <a:gd name="T13" fmla="*/ 33 h 165"/>
              <a:gd name="T14" fmla="*/ 66 w 283"/>
              <a:gd name="T15" fmla="*/ 46 h 165"/>
              <a:gd name="T16" fmla="*/ 46 w 283"/>
              <a:gd name="T17" fmla="*/ 66 h 165"/>
              <a:gd name="T18" fmla="*/ 26 w 283"/>
              <a:gd name="T19" fmla="*/ 92 h 165"/>
              <a:gd name="T20" fmla="*/ 13 w 283"/>
              <a:gd name="T21" fmla="*/ 119 h 165"/>
              <a:gd name="T22" fmla="*/ 0 w 283"/>
              <a:gd name="T23" fmla="*/ 152 h 165"/>
              <a:gd name="T24" fmla="*/ 0 w 283"/>
              <a:gd name="T25" fmla="*/ 152 h 165"/>
              <a:gd name="T26" fmla="*/ 26 w 283"/>
              <a:gd name="T27" fmla="*/ 158 h 165"/>
              <a:gd name="T28" fmla="*/ 53 w 283"/>
              <a:gd name="T29" fmla="*/ 165 h 165"/>
              <a:gd name="T30" fmla="*/ 86 w 283"/>
              <a:gd name="T31" fmla="*/ 165 h 165"/>
              <a:gd name="T32" fmla="*/ 132 w 283"/>
              <a:gd name="T33" fmla="*/ 152 h 165"/>
              <a:gd name="T34" fmla="*/ 178 w 283"/>
              <a:gd name="T35" fmla="*/ 125 h 165"/>
              <a:gd name="T36" fmla="*/ 231 w 283"/>
              <a:gd name="T37" fmla="*/ 79 h 165"/>
              <a:gd name="T38" fmla="*/ 283 w 283"/>
              <a:gd name="T39" fmla="*/ 13 h 165"/>
              <a:gd name="T40" fmla="*/ 283 w 283"/>
              <a:gd name="T41" fmla="*/ 13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83" h="165">
                <a:moveTo>
                  <a:pt x="283" y="13"/>
                </a:moveTo>
                <a:lnTo>
                  <a:pt x="283" y="13"/>
                </a:lnTo>
                <a:lnTo>
                  <a:pt x="244" y="7"/>
                </a:lnTo>
                <a:lnTo>
                  <a:pt x="204" y="0"/>
                </a:lnTo>
                <a:lnTo>
                  <a:pt x="158" y="7"/>
                </a:lnTo>
                <a:lnTo>
                  <a:pt x="112" y="20"/>
                </a:lnTo>
                <a:lnTo>
                  <a:pt x="86" y="33"/>
                </a:lnTo>
                <a:lnTo>
                  <a:pt x="66" y="46"/>
                </a:lnTo>
                <a:lnTo>
                  <a:pt x="46" y="66"/>
                </a:lnTo>
                <a:lnTo>
                  <a:pt x="26" y="92"/>
                </a:lnTo>
                <a:lnTo>
                  <a:pt x="13" y="119"/>
                </a:lnTo>
                <a:lnTo>
                  <a:pt x="0" y="152"/>
                </a:lnTo>
                <a:lnTo>
                  <a:pt x="0" y="152"/>
                </a:lnTo>
                <a:lnTo>
                  <a:pt x="26" y="158"/>
                </a:lnTo>
                <a:lnTo>
                  <a:pt x="53" y="165"/>
                </a:lnTo>
                <a:lnTo>
                  <a:pt x="86" y="165"/>
                </a:lnTo>
                <a:lnTo>
                  <a:pt x="132" y="152"/>
                </a:lnTo>
                <a:lnTo>
                  <a:pt x="178" y="125"/>
                </a:lnTo>
                <a:lnTo>
                  <a:pt x="231" y="79"/>
                </a:lnTo>
                <a:lnTo>
                  <a:pt x="283" y="13"/>
                </a:lnTo>
                <a:lnTo>
                  <a:pt x="283" y="13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70" name="Freeform 77"/>
          <p:cNvSpPr>
            <a:spLocks/>
          </p:cNvSpPr>
          <p:nvPr/>
        </p:nvSpPr>
        <p:spPr bwMode="auto">
          <a:xfrm>
            <a:off x="5083967" y="2885335"/>
            <a:ext cx="439738" cy="334963"/>
          </a:xfrm>
          <a:custGeom>
            <a:avLst/>
            <a:gdLst>
              <a:gd name="T0" fmla="*/ 0 w 277"/>
              <a:gd name="T1" fmla="*/ 0 h 211"/>
              <a:gd name="T2" fmla="*/ 0 w 277"/>
              <a:gd name="T3" fmla="*/ 0 h 211"/>
              <a:gd name="T4" fmla="*/ 7 w 277"/>
              <a:gd name="T5" fmla="*/ 39 h 211"/>
              <a:gd name="T6" fmla="*/ 27 w 277"/>
              <a:gd name="T7" fmla="*/ 79 h 211"/>
              <a:gd name="T8" fmla="*/ 53 w 277"/>
              <a:gd name="T9" fmla="*/ 125 h 211"/>
              <a:gd name="T10" fmla="*/ 93 w 277"/>
              <a:gd name="T11" fmla="*/ 164 h 211"/>
              <a:gd name="T12" fmla="*/ 112 w 277"/>
              <a:gd name="T13" fmla="*/ 178 h 211"/>
              <a:gd name="T14" fmla="*/ 139 w 277"/>
              <a:gd name="T15" fmla="*/ 197 h 211"/>
              <a:gd name="T16" fmla="*/ 165 w 277"/>
              <a:gd name="T17" fmla="*/ 204 h 211"/>
              <a:gd name="T18" fmla="*/ 198 w 277"/>
              <a:gd name="T19" fmla="*/ 211 h 211"/>
              <a:gd name="T20" fmla="*/ 238 w 277"/>
              <a:gd name="T21" fmla="*/ 211 h 211"/>
              <a:gd name="T22" fmla="*/ 277 w 277"/>
              <a:gd name="T23" fmla="*/ 204 h 211"/>
              <a:gd name="T24" fmla="*/ 277 w 277"/>
              <a:gd name="T25" fmla="*/ 204 h 211"/>
              <a:gd name="T26" fmla="*/ 270 w 277"/>
              <a:gd name="T27" fmla="*/ 178 h 211"/>
              <a:gd name="T28" fmla="*/ 264 w 277"/>
              <a:gd name="T29" fmla="*/ 151 h 211"/>
              <a:gd name="T30" fmla="*/ 244 w 277"/>
              <a:gd name="T31" fmla="*/ 118 h 211"/>
              <a:gd name="T32" fmla="*/ 211 w 277"/>
              <a:gd name="T33" fmla="*/ 79 h 211"/>
              <a:gd name="T34" fmla="*/ 158 w 277"/>
              <a:gd name="T35" fmla="*/ 46 h 211"/>
              <a:gd name="T36" fmla="*/ 93 w 277"/>
              <a:gd name="T37" fmla="*/ 19 h 211"/>
              <a:gd name="T38" fmla="*/ 46 w 277"/>
              <a:gd name="T39" fmla="*/ 6 h 211"/>
              <a:gd name="T40" fmla="*/ 0 w 277"/>
              <a:gd name="T41" fmla="*/ 0 h 211"/>
              <a:gd name="T42" fmla="*/ 0 w 277"/>
              <a:gd name="T43" fmla="*/ 0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77" h="211">
                <a:moveTo>
                  <a:pt x="0" y="0"/>
                </a:moveTo>
                <a:lnTo>
                  <a:pt x="0" y="0"/>
                </a:lnTo>
                <a:lnTo>
                  <a:pt x="7" y="39"/>
                </a:lnTo>
                <a:lnTo>
                  <a:pt x="27" y="79"/>
                </a:lnTo>
                <a:lnTo>
                  <a:pt x="53" y="125"/>
                </a:lnTo>
                <a:lnTo>
                  <a:pt x="93" y="164"/>
                </a:lnTo>
                <a:lnTo>
                  <a:pt x="112" y="178"/>
                </a:lnTo>
                <a:lnTo>
                  <a:pt x="139" y="197"/>
                </a:lnTo>
                <a:lnTo>
                  <a:pt x="165" y="204"/>
                </a:lnTo>
                <a:lnTo>
                  <a:pt x="198" y="211"/>
                </a:lnTo>
                <a:lnTo>
                  <a:pt x="238" y="211"/>
                </a:lnTo>
                <a:lnTo>
                  <a:pt x="277" y="204"/>
                </a:lnTo>
                <a:lnTo>
                  <a:pt x="277" y="204"/>
                </a:lnTo>
                <a:lnTo>
                  <a:pt x="270" y="178"/>
                </a:lnTo>
                <a:lnTo>
                  <a:pt x="264" y="151"/>
                </a:lnTo>
                <a:lnTo>
                  <a:pt x="244" y="118"/>
                </a:lnTo>
                <a:lnTo>
                  <a:pt x="211" y="79"/>
                </a:lnTo>
                <a:lnTo>
                  <a:pt x="158" y="46"/>
                </a:lnTo>
                <a:lnTo>
                  <a:pt x="93" y="19"/>
                </a:lnTo>
                <a:lnTo>
                  <a:pt x="46" y="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79" name="Freeform 86"/>
          <p:cNvSpPr>
            <a:spLocks/>
          </p:cNvSpPr>
          <p:nvPr/>
        </p:nvSpPr>
        <p:spPr bwMode="auto">
          <a:xfrm>
            <a:off x="4393405" y="3209185"/>
            <a:ext cx="523875" cy="219075"/>
          </a:xfrm>
          <a:custGeom>
            <a:avLst/>
            <a:gdLst>
              <a:gd name="T0" fmla="*/ 0 w 330"/>
              <a:gd name="T1" fmla="*/ 92 h 138"/>
              <a:gd name="T2" fmla="*/ 0 w 330"/>
              <a:gd name="T3" fmla="*/ 92 h 138"/>
              <a:gd name="T4" fmla="*/ 40 w 330"/>
              <a:gd name="T5" fmla="*/ 112 h 138"/>
              <a:gd name="T6" fmla="*/ 73 w 330"/>
              <a:gd name="T7" fmla="*/ 125 h 138"/>
              <a:gd name="T8" fmla="*/ 125 w 330"/>
              <a:gd name="T9" fmla="*/ 132 h 138"/>
              <a:gd name="T10" fmla="*/ 172 w 330"/>
              <a:gd name="T11" fmla="*/ 138 h 138"/>
              <a:gd name="T12" fmla="*/ 205 w 330"/>
              <a:gd name="T13" fmla="*/ 132 h 138"/>
              <a:gd name="T14" fmla="*/ 231 w 330"/>
              <a:gd name="T15" fmla="*/ 125 h 138"/>
              <a:gd name="T16" fmla="*/ 257 w 330"/>
              <a:gd name="T17" fmla="*/ 112 h 138"/>
              <a:gd name="T18" fmla="*/ 284 w 330"/>
              <a:gd name="T19" fmla="*/ 92 h 138"/>
              <a:gd name="T20" fmla="*/ 303 w 330"/>
              <a:gd name="T21" fmla="*/ 73 h 138"/>
              <a:gd name="T22" fmla="*/ 330 w 330"/>
              <a:gd name="T23" fmla="*/ 40 h 138"/>
              <a:gd name="T24" fmla="*/ 330 w 330"/>
              <a:gd name="T25" fmla="*/ 40 h 138"/>
              <a:gd name="T26" fmla="*/ 303 w 330"/>
              <a:gd name="T27" fmla="*/ 26 h 138"/>
              <a:gd name="T28" fmla="*/ 277 w 330"/>
              <a:gd name="T29" fmla="*/ 13 h 138"/>
              <a:gd name="T30" fmla="*/ 244 w 330"/>
              <a:gd name="T31" fmla="*/ 0 h 138"/>
              <a:gd name="T32" fmla="*/ 198 w 330"/>
              <a:gd name="T33" fmla="*/ 0 h 138"/>
              <a:gd name="T34" fmla="*/ 145 w 330"/>
              <a:gd name="T35" fmla="*/ 13 h 138"/>
              <a:gd name="T36" fmla="*/ 79 w 330"/>
              <a:gd name="T37" fmla="*/ 40 h 138"/>
              <a:gd name="T38" fmla="*/ 0 w 330"/>
              <a:gd name="T39" fmla="*/ 92 h 138"/>
              <a:gd name="T40" fmla="*/ 0 w 330"/>
              <a:gd name="T41" fmla="*/ 92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30" h="138">
                <a:moveTo>
                  <a:pt x="0" y="92"/>
                </a:moveTo>
                <a:lnTo>
                  <a:pt x="0" y="92"/>
                </a:lnTo>
                <a:lnTo>
                  <a:pt x="40" y="112"/>
                </a:lnTo>
                <a:lnTo>
                  <a:pt x="73" y="125"/>
                </a:lnTo>
                <a:lnTo>
                  <a:pt x="125" y="132"/>
                </a:lnTo>
                <a:lnTo>
                  <a:pt x="172" y="138"/>
                </a:lnTo>
                <a:lnTo>
                  <a:pt x="205" y="132"/>
                </a:lnTo>
                <a:lnTo>
                  <a:pt x="231" y="125"/>
                </a:lnTo>
                <a:lnTo>
                  <a:pt x="257" y="112"/>
                </a:lnTo>
                <a:lnTo>
                  <a:pt x="284" y="92"/>
                </a:lnTo>
                <a:lnTo>
                  <a:pt x="303" y="73"/>
                </a:lnTo>
                <a:lnTo>
                  <a:pt x="330" y="40"/>
                </a:lnTo>
                <a:lnTo>
                  <a:pt x="330" y="40"/>
                </a:lnTo>
                <a:lnTo>
                  <a:pt x="303" y="26"/>
                </a:lnTo>
                <a:lnTo>
                  <a:pt x="277" y="13"/>
                </a:lnTo>
                <a:lnTo>
                  <a:pt x="244" y="0"/>
                </a:lnTo>
                <a:lnTo>
                  <a:pt x="198" y="0"/>
                </a:lnTo>
                <a:lnTo>
                  <a:pt x="145" y="13"/>
                </a:lnTo>
                <a:lnTo>
                  <a:pt x="79" y="40"/>
                </a:lnTo>
                <a:lnTo>
                  <a:pt x="0" y="92"/>
                </a:lnTo>
                <a:lnTo>
                  <a:pt x="0" y="92"/>
                </a:lnTo>
                <a:close/>
              </a:path>
            </a:pathLst>
          </a:custGeom>
          <a:solidFill>
            <a:srgbClr val="A1CD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82" name="Freeform 89"/>
          <p:cNvSpPr>
            <a:spLocks/>
          </p:cNvSpPr>
          <p:nvPr/>
        </p:nvSpPr>
        <p:spPr bwMode="auto">
          <a:xfrm>
            <a:off x="3828255" y="4202960"/>
            <a:ext cx="230188" cy="534988"/>
          </a:xfrm>
          <a:custGeom>
            <a:avLst/>
            <a:gdLst>
              <a:gd name="T0" fmla="*/ 33 w 145"/>
              <a:gd name="T1" fmla="*/ 0 h 337"/>
              <a:gd name="T2" fmla="*/ 33 w 145"/>
              <a:gd name="T3" fmla="*/ 0 h 337"/>
              <a:gd name="T4" fmla="*/ 20 w 145"/>
              <a:gd name="T5" fmla="*/ 40 h 337"/>
              <a:gd name="T6" fmla="*/ 7 w 145"/>
              <a:gd name="T7" fmla="*/ 80 h 337"/>
              <a:gd name="T8" fmla="*/ 0 w 145"/>
              <a:gd name="T9" fmla="*/ 132 h 337"/>
              <a:gd name="T10" fmla="*/ 0 w 145"/>
              <a:gd name="T11" fmla="*/ 185 h 337"/>
              <a:gd name="T12" fmla="*/ 7 w 145"/>
              <a:gd name="T13" fmla="*/ 211 h 337"/>
              <a:gd name="T14" fmla="*/ 13 w 145"/>
              <a:gd name="T15" fmla="*/ 238 h 337"/>
              <a:gd name="T16" fmla="*/ 33 w 145"/>
              <a:gd name="T17" fmla="*/ 264 h 337"/>
              <a:gd name="T18" fmla="*/ 53 w 145"/>
              <a:gd name="T19" fmla="*/ 291 h 337"/>
              <a:gd name="T20" fmla="*/ 79 w 145"/>
              <a:gd name="T21" fmla="*/ 317 h 337"/>
              <a:gd name="T22" fmla="*/ 112 w 145"/>
              <a:gd name="T23" fmla="*/ 337 h 337"/>
              <a:gd name="T24" fmla="*/ 112 w 145"/>
              <a:gd name="T25" fmla="*/ 337 h 337"/>
              <a:gd name="T26" fmla="*/ 126 w 145"/>
              <a:gd name="T27" fmla="*/ 310 h 337"/>
              <a:gd name="T28" fmla="*/ 139 w 145"/>
              <a:gd name="T29" fmla="*/ 284 h 337"/>
              <a:gd name="T30" fmla="*/ 145 w 145"/>
              <a:gd name="T31" fmla="*/ 244 h 337"/>
              <a:gd name="T32" fmla="*/ 139 w 145"/>
              <a:gd name="T33" fmla="*/ 198 h 337"/>
              <a:gd name="T34" fmla="*/ 126 w 145"/>
              <a:gd name="T35" fmla="*/ 139 h 337"/>
              <a:gd name="T36" fmla="*/ 93 w 145"/>
              <a:gd name="T37" fmla="*/ 73 h 337"/>
              <a:gd name="T38" fmla="*/ 66 w 145"/>
              <a:gd name="T39" fmla="*/ 40 h 337"/>
              <a:gd name="T40" fmla="*/ 33 w 145"/>
              <a:gd name="T41" fmla="*/ 0 h 337"/>
              <a:gd name="T42" fmla="*/ 33 w 145"/>
              <a:gd name="T43" fmla="*/ 0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45" h="337">
                <a:moveTo>
                  <a:pt x="33" y="0"/>
                </a:moveTo>
                <a:lnTo>
                  <a:pt x="33" y="0"/>
                </a:lnTo>
                <a:lnTo>
                  <a:pt x="20" y="40"/>
                </a:lnTo>
                <a:lnTo>
                  <a:pt x="7" y="80"/>
                </a:lnTo>
                <a:lnTo>
                  <a:pt x="0" y="132"/>
                </a:lnTo>
                <a:lnTo>
                  <a:pt x="0" y="185"/>
                </a:lnTo>
                <a:lnTo>
                  <a:pt x="7" y="211"/>
                </a:lnTo>
                <a:lnTo>
                  <a:pt x="13" y="238"/>
                </a:lnTo>
                <a:lnTo>
                  <a:pt x="33" y="264"/>
                </a:lnTo>
                <a:lnTo>
                  <a:pt x="53" y="291"/>
                </a:lnTo>
                <a:lnTo>
                  <a:pt x="79" y="317"/>
                </a:lnTo>
                <a:lnTo>
                  <a:pt x="112" y="337"/>
                </a:lnTo>
                <a:lnTo>
                  <a:pt x="112" y="337"/>
                </a:lnTo>
                <a:lnTo>
                  <a:pt x="126" y="310"/>
                </a:lnTo>
                <a:lnTo>
                  <a:pt x="139" y="284"/>
                </a:lnTo>
                <a:lnTo>
                  <a:pt x="145" y="244"/>
                </a:lnTo>
                <a:lnTo>
                  <a:pt x="139" y="198"/>
                </a:lnTo>
                <a:lnTo>
                  <a:pt x="126" y="139"/>
                </a:lnTo>
                <a:lnTo>
                  <a:pt x="93" y="73"/>
                </a:lnTo>
                <a:lnTo>
                  <a:pt x="66" y="40"/>
                </a:lnTo>
                <a:lnTo>
                  <a:pt x="33" y="0"/>
                </a:lnTo>
                <a:lnTo>
                  <a:pt x="33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96" name="Freeform 103"/>
          <p:cNvSpPr>
            <a:spLocks/>
          </p:cNvSpPr>
          <p:nvPr/>
        </p:nvSpPr>
        <p:spPr bwMode="auto">
          <a:xfrm>
            <a:off x="6109492" y="5030048"/>
            <a:ext cx="346075" cy="252413"/>
          </a:xfrm>
          <a:custGeom>
            <a:avLst/>
            <a:gdLst>
              <a:gd name="T0" fmla="*/ 0 w 218"/>
              <a:gd name="T1" fmla="*/ 0 h 159"/>
              <a:gd name="T2" fmla="*/ 0 w 218"/>
              <a:gd name="T3" fmla="*/ 0 h 159"/>
              <a:gd name="T4" fmla="*/ 27 w 218"/>
              <a:gd name="T5" fmla="*/ 0 h 159"/>
              <a:gd name="T6" fmla="*/ 59 w 218"/>
              <a:gd name="T7" fmla="*/ 0 h 159"/>
              <a:gd name="T8" fmla="*/ 92 w 218"/>
              <a:gd name="T9" fmla="*/ 7 h 159"/>
              <a:gd name="T10" fmla="*/ 132 w 218"/>
              <a:gd name="T11" fmla="*/ 27 h 159"/>
              <a:gd name="T12" fmla="*/ 165 w 218"/>
              <a:gd name="T13" fmla="*/ 53 h 159"/>
              <a:gd name="T14" fmla="*/ 185 w 218"/>
              <a:gd name="T15" fmla="*/ 73 h 159"/>
              <a:gd name="T16" fmla="*/ 198 w 218"/>
              <a:gd name="T17" fmla="*/ 99 h 159"/>
              <a:gd name="T18" fmla="*/ 211 w 218"/>
              <a:gd name="T19" fmla="*/ 126 h 159"/>
              <a:gd name="T20" fmla="*/ 218 w 218"/>
              <a:gd name="T21" fmla="*/ 159 h 159"/>
              <a:gd name="T22" fmla="*/ 218 w 218"/>
              <a:gd name="T23" fmla="*/ 159 h 159"/>
              <a:gd name="T24" fmla="*/ 191 w 218"/>
              <a:gd name="T25" fmla="*/ 159 h 159"/>
              <a:gd name="T26" fmla="*/ 158 w 218"/>
              <a:gd name="T27" fmla="*/ 152 h 159"/>
              <a:gd name="T28" fmla="*/ 125 w 218"/>
              <a:gd name="T29" fmla="*/ 145 h 159"/>
              <a:gd name="T30" fmla="*/ 86 w 218"/>
              <a:gd name="T31" fmla="*/ 126 h 159"/>
              <a:gd name="T32" fmla="*/ 53 w 218"/>
              <a:gd name="T33" fmla="*/ 93 h 159"/>
              <a:gd name="T34" fmla="*/ 20 w 218"/>
              <a:gd name="T35" fmla="*/ 53 h 159"/>
              <a:gd name="T36" fmla="*/ 0 w 218"/>
              <a:gd name="T37" fmla="*/ 0 h 159"/>
              <a:gd name="T38" fmla="*/ 0 w 218"/>
              <a:gd name="T39" fmla="*/ 0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18" h="159">
                <a:moveTo>
                  <a:pt x="0" y="0"/>
                </a:moveTo>
                <a:lnTo>
                  <a:pt x="0" y="0"/>
                </a:lnTo>
                <a:lnTo>
                  <a:pt x="27" y="0"/>
                </a:lnTo>
                <a:lnTo>
                  <a:pt x="59" y="0"/>
                </a:lnTo>
                <a:lnTo>
                  <a:pt x="92" y="7"/>
                </a:lnTo>
                <a:lnTo>
                  <a:pt x="132" y="27"/>
                </a:lnTo>
                <a:lnTo>
                  <a:pt x="165" y="53"/>
                </a:lnTo>
                <a:lnTo>
                  <a:pt x="185" y="73"/>
                </a:lnTo>
                <a:lnTo>
                  <a:pt x="198" y="99"/>
                </a:lnTo>
                <a:lnTo>
                  <a:pt x="211" y="126"/>
                </a:lnTo>
                <a:lnTo>
                  <a:pt x="218" y="159"/>
                </a:lnTo>
                <a:lnTo>
                  <a:pt x="218" y="159"/>
                </a:lnTo>
                <a:lnTo>
                  <a:pt x="191" y="159"/>
                </a:lnTo>
                <a:lnTo>
                  <a:pt x="158" y="152"/>
                </a:lnTo>
                <a:lnTo>
                  <a:pt x="125" y="145"/>
                </a:lnTo>
                <a:lnTo>
                  <a:pt x="86" y="126"/>
                </a:lnTo>
                <a:lnTo>
                  <a:pt x="53" y="93"/>
                </a:lnTo>
                <a:lnTo>
                  <a:pt x="20" y="53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24" name="Freeform 131"/>
          <p:cNvSpPr>
            <a:spLocks/>
          </p:cNvSpPr>
          <p:nvPr/>
        </p:nvSpPr>
        <p:spPr bwMode="auto">
          <a:xfrm>
            <a:off x="3201192" y="6317510"/>
            <a:ext cx="3275013" cy="523875"/>
          </a:xfrm>
          <a:custGeom>
            <a:avLst/>
            <a:gdLst>
              <a:gd name="T0" fmla="*/ 2063 w 2063"/>
              <a:gd name="T1" fmla="*/ 330 h 330"/>
              <a:gd name="T2" fmla="*/ 2063 w 2063"/>
              <a:gd name="T3" fmla="*/ 330 h 330"/>
              <a:gd name="T4" fmla="*/ 2043 w 2063"/>
              <a:gd name="T5" fmla="*/ 290 h 330"/>
              <a:gd name="T6" fmla="*/ 2017 w 2063"/>
              <a:gd name="T7" fmla="*/ 257 h 330"/>
              <a:gd name="T8" fmla="*/ 1984 w 2063"/>
              <a:gd name="T9" fmla="*/ 231 h 330"/>
              <a:gd name="T10" fmla="*/ 1944 w 2063"/>
              <a:gd name="T11" fmla="*/ 198 h 330"/>
              <a:gd name="T12" fmla="*/ 1898 w 2063"/>
              <a:gd name="T13" fmla="*/ 172 h 330"/>
              <a:gd name="T14" fmla="*/ 1845 w 2063"/>
              <a:gd name="T15" fmla="*/ 145 h 330"/>
              <a:gd name="T16" fmla="*/ 1720 w 2063"/>
              <a:gd name="T17" fmla="*/ 93 h 330"/>
              <a:gd name="T18" fmla="*/ 1569 w 2063"/>
              <a:gd name="T19" fmla="*/ 53 h 330"/>
              <a:gd name="T20" fmla="*/ 1404 w 2063"/>
              <a:gd name="T21" fmla="*/ 27 h 330"/>
              <a:gd name="T22" fmla="*/ 1226 w 2063"/>
              <a:gd name="T23" fmla="*/ 7 h 330"/>
              <a:gd name="T24" fmla="*/ 1028 w 2063"/>
              <a:gd name="T25" fmla="*/ 0 h 330"/>
              <a:gd name="T26" fmla="*/ 1028 w 2063"/>
              <a:gd name="T27" fmla="*/ 0 h 330"/>
              <a:gd name="T28" fmla="*/ 837 w 2063"/>
              <a:gd name="T29" fmla="*/ 7 h 330"/>
              <a:gd name="T30" fmla="*/ 659 w 2063"/>
              <a:gd name="T31" fmla="*/ 27 h 330"/>
              <a:gd name="T32" fmla="*/ 494 w 2063"/>
              <a:gd name="T33" fmla="*/ 53 h 330"/>
              <a:gd name="T34" fmla="*/ 343 w 2063"/>
              <a:gd name="T35" fmla="*/ 93 h 330"/>
              <a:gd name="T36" fmla="*/ 217 w 2063"/>
              <a:gd name="T37" fmla="*/ 145 h 330"/>
              <a:gd name="T38" fmla="*/ 165 w 2063"/>
              <a:gd name="T39" fmla="*/ 172 h 330"/>
              <a:gd name="T40" fmla="*/ 118 w 2063"/>
              <a:gd name="T41" fmla="*/ 198 h 330"/>
              <a:gd name="T42" fmla="*/ 79 w 2063"/>
              <a:gd name="T43" fmla="*/ 231 h 330"/>
              <a:gd name="T44" fmla="*/ 46 w 2063"/>
              <a:gd name="T45" fmla="*/ 257 h 330"/>
              <a:gd name="T46" fmla="*/ 20 w 2063"/>
              <a:gd name="T47" fmla="*/ 290 h 330"/>
              <a:gd name="T48" fmla="*/ 0 w 2063"/>
              <a:gd name="T49" fmla="*/ 330 h 330"/>
              <a:gd name="T50" fmla="*/ 2063 w 2063"/>
              <a:gd name="T51" fmla="*/ 330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063" h="330">
                <a:moveTo>
                  <a:pt x="2063" y="330"/>
                </a:moveTo>
                <a:lnTo>
                  <a:pt x="2063" y="330"/>
                </a:lnTo>
                <a:lnTo>
                  <a:pt x="2043" y="290"/>
                </a:lnTo>
                <a:lnTo>
                  <a:pt x="2017" y="257"/>
                </a:lnTo>
                <a:lnTo>
                  <a:pt x="1984" y="231"/>
                </a:lnTo>
                <a:lnTo>
                  <a:pt x="1944" y="198"/>
                </a:lnTo>
                <a:lnTo>
                  <a:pt x="1898" y="172"/>
                </a:lnTo>
                <a:lnTo>
                  <a:pt x="1845" y="145"/>
                </a:lnTo>
                <a:lnTo>
                  <a:pt x="1720" y="93"/>
                </a:lnTo>
                <a:lnTo>
                  <a:pt x="1569" y="53"/>
                </a:lnTo>
                <a:lnTo>
                  <a:pt x="1404" y="27"/>
                </a:lnTo>
                <a:lnTo>
                  <a:pt x="1226" y="7"/>
                </a:lnTo>
                <a:lnTo>
                  <a:pt x="1028" y="0"/>
                </a:lnTo>
                <a:lnTo>
                  <a:pt x="1028" y="0"/>
                </a:lnTo>
                <a:lnTo>
                  <a:pt x="837" y="7"/>
                </a:lnTo>
                <a:lnTo>
                  <a:pt x="659" y="27"/>
                </a:lnTo>
                <a:lnTo>
                  <a:pt x="494" y="53"/>
                </a:lnTo>
                <a:lnTo>
                  <a:pt x="343" y="93"/>
                </a:lnTo>
                <a:lnTo>
                  <a:pt x="217" y="145"/>
                </a:lnTo>
                <a:lnTo>
                  <a:pt x="165" y="172"/>
                </a:lnTo>
                <a:lnTo>
                  <a:pt x="118" y="198"/>
                </a:lnTo>
                <a:lnTo>
                  <a:pt x="79" y="231"/>
                </a:lnTo>
                <a:lnTo>
                  <a:pt x="46" y="257"/>
                </a:lnTo>
                <a:lnTo>
                  <a:pt x="20" y="290"/>
                </a:lnTo>
                <a:lnTo>
                  <a:pt x="0" y="330"/>
                </a:lnTo>
                <a:lnTo>
                  <a:pt x="2063" y="330"/>
                </a:lnTo>
                <a:close/>
              </a:path>
            </a:pathLst>
          </a:custGeom>
          <a:solidFill>
            <a:srgbClr val="A1CD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25" name="TextovéPole 1124"/>
          <p:cNvSpPr txBox="1"/>
          <p:nvPr/>
        </p:nvSpPr>
        <p:spPr>
          <a:xfrm>
            <a:off x="1165481" y="620688"/>
            <a:ext cx="475668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Doplň:</a:t>
            </a:r>
          </a:p>
          <a:p>
            <a:r>
              <a:rPr lang="cs-CZ" sz="3200" dirty="0" smtClean="0"/>
              <a:t>Kolik lístečků spadlo?</a:t>
            </a:r>
          </a:p>
          <a:p>
            <a:r>
              <a:rPr lang="cs-CZ" sz="3200" dirty="0" smtClean="0"/>
              <a:t>Jaký příklad k tomu patří?</a:t>
            </a:r>
            <a:endParaRPr lang="cs-CZ" sz="3200" dirty="0"/>
          </a:p>
        </p:txBody>
      </p:sp>
      <p:pic>
        <p:nvPicPr>
          <p:cNvPr id="2050" name="Picture 2" descr="C:\Users\admin\AppData\Local\Microsoft\Windows\Temporary Internet Files\Content.IE5\VUQB4CPR\MC900055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29836" y="2725585"/>
            <a:ext cx="2385980" cy="139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335586" y="980728"/>
            <a:ext cx="648493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D1</a:t>
            </a:r>
            <a:endParaRPr lang="cs-CZ" dirty="0"/>
          </a:p>
        </p:txBody>
      </p:sp>
      <p:sp>
        <p:nvSpPr>
          <p:cNvPr id="45" name="Obdélník 44"/>
          <p:cNvSpPr/>
          <p:nvPr/>
        </p:nvSpPr>
        <p:spPr>
          <a:xfrm>
            <a:off x="6041699" y="1498687"/>
            <a:ext cx="2346725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6307930" y="1530335"/>
            <a:ext cx="16081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5 – 3 = 2</a:t>
            </a:r>
            <a:endParaRPr lang="cs-CZ" sz="32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5513302" y="1012376"/>
            <a:ext cx="3722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207503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13873E-6 C 0.00382 0.00809 0.00677 0.01064 0.01355 0.01364 C 0.01528 0.01665 0.01667 0.01989 0.01858 0.02266 C 0.02014 0.02497 0.02223 0.02682 0.02361 0.02937 C 0.03177 0.04347 0.03785 0.05734 0.0474 0.07006 C 0.05087 0.07931 0.05278 0.08463 0.05921 0.09041 C 0.06181 0.09526 0.06528 0.09919 0.06771 0.10405 C 0.06875 0.10613 0.06858 0.10867 0.06945 0.11075 C 0.075 0.1237 0.0823 0.13411 0.0915 0.14243 C 0.09254 0.14474 0.09341 0.14729 0.0948 0.14914 C 0.09618 0.15098 0.09879 0.15145 0.1 0.15353 C 0.10122 0.15538 0.10052 0.15838 0.10157 0.16046 C 0.10296 0.16324 0.10521 0.16463 0.10677 0.16717 C 0.12188 0.19283 0.1066 0.17156 0.11858 0.18752 C 0.12223 0.20162 0.12917 0.22012 0.13559 0.2326 C 0.1375 0.24116 0.14098 0.2474 0.14393 0.25526 C 0.14671 0.26289 0.14757 0.27168 0.14914 0.28 C 0.15313 0.30081 0.15452 0.29226 0.15921 0.30474 C 0.16823 0.32902 0.17865 0.35214 0.18976 0.3748 C 0.19184 0.37896 0.19271 0.38405 0.1948 0.38844 C 0.1974 0.40162 0.20052 0.41272 0.20504 0.42451 C 0.21216 0.44301 0.21268 0.46058 0.22205 0.47861 C 0.22309 0.48463 0.22344 0.49226 0.22709 0.49665 " pathEditMode="relative" ptsTypes="ffffffffffffffffffffffA">
                                      <p:cBhvr>
                                        <p:cTn id="6" dur="2000" fill="hold"/>
                                        <p:tgtEl>
                                          <p:spTgt spid="10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00578E-6 C 0.00399 0.00139 0.00799 0.00231 0.01181 0.00439 C 0.02517 0.01156 0.00781 0.00694 0.02378 0.01341 C 0.03507 0.0178 0.0309 0.01341 0.03906 0.01804 C 0.05104 0.02497 0.06354 0.03353 0.07621 0.03838 C 0.08611 0.04231 0.09549 0.04763 0.10503 0.05179 C 0.10937 0.05364 0.11858 0.05642 0.11858 0.05642 C 0.12969 0.06567 0.14167 0.07098 0.15417 0.07676 C 0.15608 0.07769 0.15746 0.08 0.15937 0.08116 C 0.16632 0.08532 0.17396 0.08786 0.18142 0.09017 C 0.18941 0.09757 0.18437 0.09387 0.19653 0.09919 C 0.19826 0.09989 0.20174 0.1015 0.20174 0.1015 C 0.20833 0.10752 0.2151 0.10821 0.22205 0.11283 C 0.23767 0.12347 0.21181 0.11052 0.23733 0.12185 C 0.25417 0.12925 0.22969 0.11815 0.2474 0.12856 C 0.25069 0.13041 0.25764 0.13318 0.25764 0.13318 C 0.26181 0.13873 0.26719 0.14382 0.27292 0.14659 C 0.27726 0.14867 0.28646 0.15122 0.28646 0.15122 C 0.29288 0.157 0.3 0.16 0.30677 0.16486 C 0.31562 0.17133 0.32257 0.18104 0.33212 0.18497 C 0.3441 0.19538 0.35417 0.20601 0.36771 0.21226 C 0.37153 0.21411 0.37396 0.21965 0.37795 0.22127 C 0.37969 0.22197 0.38125 0.22266 0.38299 0.22335 C 0.39358 0.2326 0.40382 0.23954 0.41354 0.25064 C 0.41528 0.25272 0.41667 0.25549 0.41858 0.25734 C 0.42187 0.26058 0.42882 0.26636 0.42882 0.26636 C 0.42934 0.27168 0.42812 0.27792 0.43056 0.28208 C 0.43281 0.28578 0.4375 0.28463 0.44062 0.28671 C 0.44288 0.28809 0.44514 0.28971 0.4474 0.2911 C 0.44913 0.29202 0.45087 0.29272 0.4526 0.29341 C 0.45434 0.29503 0.45764 0.29804 0.45764 0.29804 " pathEditMode="relative" ptsTypes="ffffffffffffffffffffffffffffffA">
                                      <p:cBhvr>
                                        <p:cTn id="10" dur="2000" fill="hold"/>
                                        <p:tgtEl>
                                          <p:spTgt spid="1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2948E-6 C 0.00903 0.00463 0.01754 0.00671 0.02708 0.00902 C 0.03715 0.01572 0.04254 0.01827 0.05261 0.02243 C 0.05868 0.02798 0.06493 0.02867 0.07118 0.03376 C 0.08611 0.04555 0.1 0.06451 0.11702 0.06983 C 0.14913 0.10405 0.1882 0.12809 0.22379 0.15561 C 0.2441 0.17133 0.26372 0.1889 0.28472 0.20301 C 0.29497 0.20994 0.29115 0.20902 0.3 0.21665 C 0.31597 0.23029 0.33247 0.24324 0.34913 0.25503 C 0.36042 0.26289 0.37049 0.27584 0.38299 0.27977 C 0.39479 0.29017 0.38941 0.28694 0.39827 0.2911 C 0.4059 0.29873 0.41476 0.30752 0.42379 0.31145 C 0.42552 0.31376 0.42691 0.3163 0.42882 0.31815 C 0.43212 0.32139 0.43906 0.32717 0.43906 0.32717 C 0.44688 0.34312 0.44236 0.3378 0.45087 0.3452 C 0.45747 0.35908 0.46267 0.37434 0.46945 0.38821 C 0.47344 0.40879 0.4684 0.38682 0.47465 0.40393 C 0.47743 0.41133 0.47778 0.41734 0.48142 0.42428 C 0.4875 0.45064 0.49497 0.47815 0.49497 0.50567 " pathEditMode="relative" ptsTypes="ffffffffffffffffffA">
                                      <p:cBhvr>
                                        <p:cTn id="14" dur="2000" fill="hold"/>
                                        <p:tgtEl>
                                          <p:spTgt spid="10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" grpId="0" animBg="1"/>
      <p:bldP spid="1070" grpId="0" animBg="1"/>
      <p:bldP spid="1082" grpId="0" animBg="1"/>
      <p:bldP spid="47" grpId="0"/>
      <p:bldP spid="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2"/>
          <p:cNvSpPr>
            <a:spLocks/>
          </p:cNvSpPr>
          <p:nvPr/>
        </p:nvSpPr>
        <p:spPr bwMode="auto">
          <a:xfrm>
            <a:off x="3545680" y="2801198"/>
            <a:ext cx="1412875" cy="3798888"/>
          </a:xfrm>
          <a:custGeom>
            <a:avLst/>
            <a:gdLst>
              <a:gd name="T0" fmla="*/ 673 w 890"/>
              <a:gd name="T1" fmla="*/ 2393 h 2393"/>
              <a:gd name="T2" fmla="*/ 673 w 890"/>
              <a:gd name="T3" fmla="*/ 2393 h 2393"/>
              <a:gd name="T4" fmla="*/ 884 w 890"/>
              <a:gd name="T5" fmla="*/ 2387 h 2393"/>
              <a:gd name="T6" fmla="*/ 884 w 890"/>
              <a:gd name="T7" fmla="*/ 2387 h 2393"/>
              <a:gd name="T8" fmla="*/ 890 w 890"/>
              <a:gd name="T9" fmla="*/ 2268 h 2393"/>
              <a:gd name="T10" fmla="*/ 884 w 890"/>
              <a:gd name="T11" fmla="*/ 2143 h 2393"/>
              <a:gd name="T12" fmla="*/ 870 w 890"/>
              <a:gd name="T13" fmla="*/ 2024 h 2393"/>
              <a:gd name="T14" fmla="*/ 851 w 890"/>
              <a:gd name="T15" fmla="*/ 1905 h 2393"/>
              <a:gd name="T16" fmla="*/ 851 w 890"/>
              <a:gd name="T17" fmla="*/ 1905 h 2393"/>
              <a:gd name="T18" fmla="*/ 818 w 890"/>
              <a:gd name="T19" fmla="*/ 1734 h 2393"/>
              <a:gd name="T20" fmla="*/ 778 w 890"/>
              <a:gd name="T21" fmla="*/ 1563 h 2393"/>
              <a:gd name="T22" fmla="*/ 719 w 890"/>
              <a:gd name="T23" fmla="*/ 1398 h 2393"/>
              <a:gd name="T24" fmla="*/ 646 w 890"/>
              <a:gd name="T25" fmla="*/ 1233 h 2393"/>
              <a:gd name="T26" fmla="*/ 646 w 890"/>
              <a:gd name="T27" fmla="*/ 1233 h 2393"/>
              <a:gd name="T28" fmla="*/ 567 w 890"/>
              <a:gd name="T29" fmla="*/ 1075 h 2393"/>
              <a:gd name="T30" fmla="*/ 468 w 890"/>
              <a:gd name="T31" fmla="*/ 930 h 2393"/>
              <a:gd name="T32" fmla="*/ 277 w 890"/>
              <a:gd name="T33" fmla="*/ 633 h 2393"/>
              <a:gd name="T34" fmla="*/ 185 w 890"/>
              <a:gd name="T35" fmla="*/ 481 h 2393"/>
              <a:gd name="T36" fmla="*/ 106 w 890"/>
              <a:gd name="T37" fmla="*/ 330 h 2393"/>
              <a:gd name="T38" fmla="*/ 73 w 890"/>
              <a:gd name="T39" fmla="*/ 250 h 2393"/>
              <a:gd name="T40" fmla="*/ 46 w 890"/>
              <a:gd name="T41" fmla="*/ 171 h 2393"/>
              <a:gd name="T42" fmla="*/ 20 w 890"/>
              <a:gd name="T43" fmla="*/ 86 h 2393"/>
              <a:gd name="T44" fmla="*/ 7 w 890"/>
              <a:gd name="T45" fmla="*/ 0 h 2393"/>
              <a:gd name="T46" fmla="*/ 7 w 890"/>
              <a:gd name="T47" fmla="*/ 0 h 2393"/>
              <a:gd name="T48" fmla="*/ 0 w 890"/>
              <a:gd name="T49" fmla="*/ 0 h 2393"/>
              <a:gd name="T50" fmla="*/ 0 w 890"/>
              <a:gd name="T51" fmla="*/ 0 h 2393"/>
              <a:gd name="T52" fmla="*/ 0 w 890"/>
              <a:gd name="T53" fmla="*/ 0 h 2393"/>
              <a:gd name="T54" fmla="*/ 7 w 890"/>
              <a:gd name="T55" fmla="*/ 72 h 2393"/>
              <a:gd name="T56" fmla="*/ 20 w 890"/>
              <a:gd name="T57" fmla="*/ 152 h 2393"/>
              <a:gd name="T58" fmla="*/ 40 w 890"/>
              <a:gd name="T59" fmla="*/ 224 h 2393"/>
              <a:gd name="T60" fmla="*/ 60 w 890"/>
              <a:gd name="T61" fmla="*/ 297 h 2393"/>
              <a:gd name="T62" fmla="*/ 119 w 890"/>
              <a:gd name="T63" fmla="*/ 435 h 2393"/>
              <a:gd name="T64" fmla="*/ 185 w 890"/>
              <a:gd name="T65" fmla="*/ 574 h 2393"/>
              <a:gd name="T66" fmla="*/ 264 w 890"/>
              <a:gd name="T67" fmla="*/ 712 h 2393"/>
              <a:gd name="T68" fmla="*/ 343 w 890"/>
              <a:gd name="T69" fmla="*/ 850 h 2393"/>
              <a:gd name="T70" fmla="*/ 501 w 890"/>
              <a:gd name="T71" fmla="*/ 1114 h 2393"/>
              <a:gd name="T72" fmla="*/ 501 w 890"/>
              <a:gd name="T73" fmla="*/ 1114 h 2393"/>
              <a:gd name="T74" fmla="*/ 580 w 890"/>
              <a:gd name="T75" fmla="*/ 1266 h 2393"/>
              <a:gd name="T76" fmla="*/ 613 w 890"/>
              <a:gd name="T77" fmla="*/ 1338 h 2393"/>
              <a:gd name="T78" fmla="*/ 640 w 890"/>
              <a:gd name="T79" fmla="*/ 1417 h 2393"/>
              <a:gd name="T80" fmla="*/ 666 w 890"/>
              <a:gd name="T81" fmla="*/ 1497 h 2393"/>
              <a:gd name="T82" fmla="*/ 686 w 890"/>
              <a:gd name="T83" fmla="*/ 1582 h 2393"/>
              <a:gd name="T84" fmla="*/ 699 w 890"/>
              <a:gd name="T85" fmla="*/ 1675 h 2393"/>
              <a:gd name="T86" fmla="*/ 712 w 890"/>
              <a:gd name="T87" fmla="*/ 1780 h 2393"/>
              <a:gd name="T88" fmla="*/ 712 w 890"/>
              <a:gd name="T89" fmla="*/ 1780 h 2393"/>
              <a:gd name="T90" fmla="*/ 719 w 890"/>
              <a:gd name="T91" fmla="*/ 1866 h 2393"/>
              <a:gd name="T92" fmla="*/ 725 w 890"/>
              <a:gd name="T93" fmla="*/ 1952 h 2393"/>
              <a:gd name="T94" fmla="*/ 719 w 890"/>
              <a:gd name="T95" fmla="*/ 2103 h 2393"/>
              <a:gd name="T96" fmla="*/ 699 w 890"/>
              <a:gd name="T97" fmla="*/ 2248 h 2393"/>
              <a:gd name="T98" fmla="*/ 673 w 890"/>
              <a:gd name="T99" fmla="*/ 2393 h 2393"/>
              <a:gd name="T100" fmla="*/ 673 w 890"/>
              <a:gd name="T101" fmla="*/ 2393 h 2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890" h="2393">
                <a:moveTo>
                  <a:pt x="673" y="2393"/>
                </a:moveTo>
                <a:lnTo>
                  <a:pt x="673" y="2393"/>
                </a:lnTo>
                <a:lnTo>
                  <a:pt x="884" y="2387"/>
                </a:lnTo>
                <a:lnTo>
                  <a:pt x="884" y="2387"/>
                </a:lnTo>
                <a:lnTo>
                  <a:pt x="890" y="2268"/>
                </a:lnTo>
                <a:lnTo>
                  <a:pt x="884" y="2143"/>
                </a:lnTo>
                <a:lnTo>
                  <a:pt x="870" y="2024"/>
                </a:lnTo>
                <a:lnTo>
                  <a:pt x="851" y="1905"/>
                </a:lnTo>
                <a:lnTo>
                  <a:pt x="851" y="1905"/>
                </a:lnTo>
                <a:lnTo>
                  <a:pt x="818" y="1734"/>
                </a:lnTo>
                <a:lnTo>
                  <a:pt x="778" y="1563"/>
                </a:lnTo>
                <a:lnTo>
                  <a:pt x="719" y="1398"/>
                </a:lnTo>
                <a:lnTo>
                  <a:pt x="646" y="1233"/>
                </a:lnTo>
                <a:lnTo>
                  <a:pt x="646" y="1233"/>
                </a:lnTo>
                <a:lnTo>
                  <a:pt x="567" y="1075"/>
                </a:lnTo>
                <a:lnTo>
                  <a:pt x="468" y="930"/>
                </a:lnTo>
                <a:lnTo>
                  <a:pt x="277" y="633"/>
                </a:lnTo>
                <a:lnTo>
                  <a:pt x="185" y="481"/>
                </a:lnTo>
                <a:lnTo>
                  <a:pt x="106" y="330"/>
                </a:lnTo>
                <a:lnTo>
                  <a:pt x="73" y="250"/>
                </a:lnTo>
                <a:lnTo>
                  <a:pt x="46" y="171"/>
                </a:lnTo>
                <a:lnTo>
                  <a:pt x="20" y="86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7" y="72"/>
                </a:lnTo>
                <a:lnTo>
                  <a:pt x="20" y="152"/>
                </a:lnTo>
                <a:lnTo>
                  <a:pt x="40" y="224"/>
                </a:lnTo>
                <a:lnTo>
                  <a:pt x="60" y="297"/>
                </a:lnTo>
                <a:lnTo>
                  <a:pt x="119" y="435"/>
                </a:lnTo>
                <a:lnTo>
                  <a:pt x="185" y="574"/>
                </a:lnTo>
                <a:lnTo>
                  <a:pt x="264" y="712"/>
                </a:lnTo>
                <a:lnTo>
                  <a:pt x="343" y="850"/>
                </a:lnTo>
                <a:lnTo>
                  <a:pt x="501" y="1114"/>
                </a:lnTo>
                <a:lnTo>
                  <a:pt x="501" y="1114"/>
                </a:lnTo>
                <a:lnTo>
                  <a:pt x="580" y="1266"/>
                </a:lnTo>
                <a:lnTo>
                  <a:pt x="613" y="1338"/>
                </a:lnTo>
                <a:lnTo>
                  <a:pt x="640" y="1417"/>
                </a:lnTo>
                <a:lnTo>
                  <a:pt x="666" y="1497"/>
                </a:lnTo>
                <a:lnTo>
                  <a:pt x="686" y="1582"/>
                </a:lnTo>
                <a:lnTo>
                  <a:pt x="699" y="1675"/>
                </a:lnTo>
                <a:lnTo>
                  <a:pt x="712" y="1780"/>
                </a:lnTo>
                <a:lnTo>
                  <a:pt x="712" y="1780"/>
                </a:lnTo>
                <a:lnTo>
                  <a:pt x="719" y="1866"/>
                </a:lnTo>
                <a:lnTo>
                  <a:pt x="725" y="1952"/>
                </a:lnTo>
                <a:lnTo>
                  <a:pt x="719" y="2103"/>
                </a:lnTo>
                <a:lnTo>
                  <a:pt x="699" y="2248"/>
                </a:lnTo>
                <a:lnTo>
                  <a:pt x="673" y="2393"/>
                </a:lnTo>
                <a:lnTo>
                  <a:pt x="673" y="2393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Freeform 13"/>
          <p:cNvSpPr>
            <a:spLocks/>
          </p:cNvSpPr>
          <p:nvPr/>
        </p:nvSpPr>
        <p:spPr bwMode="auto">
          <a:xfrm>
            <a:off x="3347242" y="3439373"/>
            <a:ext cx="576263" cy="398463"/>
          </a:xfrm>
          <a:custGeom>
            <a:avLst/>
            <a:gdLst>
              <a:gd name="T0" fmla="*/ 0 w 363"/>
              <a:gd name="T1" fmla="*/ 7 h 251"/>
              <a:gd name="T2" fmla="*/ 0 w 363"/>
              <a:gd name="T3" fmla="*/ 7 h 251"/>
              <a:gd name="T4" fmla="*/ 46 w 363"/>
              <a:gd name="T5" fmla="*/ 53 h 251"/>
              <a:gd name="T6" fmla="*/ 92 w 363"/>
              <a:gd name="T7" fmla="*/ 92 h 251"/>
              <a:gd name="T8" fmla="*/ 145 w 363"/>
              <a:gd name="T9" fmla="*/ 132 h 251"/>
              <a:gd name="T10" fmla="*/ 198 w 363"/>
              <a:gd name="T11" fmla="*/ 165 h 251"/>
              <a:gd name="T12" fmla="*/ 198 w 363"/>
              <a:gd name="T13" fmla="*/ 165 h 251"/>
              <a:gd name="T14" fmla="*/ 251 w 363"/>
              <a:gd name="T15" fmla="*/ 198 h 251"/>
              <a:gd name="T16" fmla="*/ 310 w 363"/>
              <a:gd name="T17" fmla="*/ 224 h 251"/>
              <a:gd name="T18" fmla="*/ 310 w 363"/>
              <a:gd name="T19" fmla="*/ 224 h 251"/>
              <a:gd name="T20" fmla="*/ 323 w 363"/>
              <a:gd name="T21" fmla="*/ 237 h 251"/>
              <a:gd name="T22" fmla="*/ 330 w 363"/>
              <a:gd name="T23" fmla="*/ 251 h 251"/>
              <a:gd name="T24" fmla="*/ 343 w 363"/>
              <a:gd name="T25" fmla="*/ 251 h 251"/>
              <a:gd name="T26" fmla="*/ 343 w 363"/>
              <a:gd name="T27" fmla="*/ 251 h 251"/>
              <a:gd name="T28" fmla="*/ 356 w 363"/>
              <a:gd name="T29" fmla="*/ 251 h 251"/>
              <a:gd name="T30" fmla="*/ 363 w 363"/>
              <a:gd name="T31" fmla="*/ 244 h 251"/>
              <a:gd name="T32" fmla="*/ 363 w 363"/>
              <a:gd name="T33" fmla="*/ 237 h 251"/>
              <a:gd name="T34" fmla="*/ 363 w 363"/>
              <a:gd name="T35" fmla="*/ 224 h 251"/>
              <a:gd name="T36" fmla="*/ 349 w 363"/>
              <a:gd name="T37" fmla="*/ 204 h 251"/>
              <a:gd name="T38" fmla="*/ 343 w 363"/>
              <a:gd name="T39" fmla="*/ 191 h 251"/>
              <a:gd name="T40" fmla="*/ 343 w 363"/>
              <a:gd name="T41" fmla="*/ 191 h 251"/>
              <a:gd name="T42" fmla="*/ 290 w 363"/>
              <a:gd name="T43" fmla="*/ 185 h 251"/>
              <a:gd name="T44" fmla="*/ 244 w 363"/>
              <a:gd name="T45" fmla="*/ 165 h 251"/>
              <a:gd name="T46" fmla="*/ 165 w 363"/>
              <a:gd name="T47" fmla="*/ 119 h 251"/>
              <a:gd name="T48" fmla="*/ 165 w 363"/>
              <a:gd name="T49" fmla="*/ 119 h 251"/>
              <a:gd name="T50" fmla="*/ 79 w 363"/>
              <a:gd name="T51" fmla="*/ 66 h 251"/>
              <a:gd name="T52" fmla="*/ 40 w 363"/>
              <a:gd name="T53" fmla="*/ 33 h 251"/>
              <a:gd name="T54" fmla="*/ 7 w 363"/>
              <a:gd name="T55" fmla="*/ 0 h 251"/>
              <a:gd name="T56" fmla="*/ 7 w 363"/>
              <a:gd name="T57" fmla="*/ 0 h 251"/>
              <a:gd name="T58" fmla="*/ 0 w 363"/>
              <a:gd name="T59" fmla="*/ 7 h 251"/>
              <a:gd name="T60" fmla="*/ 0 w 363"/>
              <a:gd name="T61" fmla="*/ 7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63" h="251">
                <a:moveTo>
                  <a:pt x="0" y="7"/>
                </a:moveTo>
                <a:lnTo>
                  <a:pt x="0" y="7"/>
                </a:lnTo>
                <a:lnTo>
                  <a:pt x="46" y="53"/>
                </a:lnTo>
                <a:lnTo>
                  <a:pt x="92" y="92"/>
                </a:lnTo>
                <a:lnTo>
                  <a:pt x="145" y="132"/>
                </a:lnTo>
                <a:lnTo>
                  <a:pt x="198" y="165"/>
                </a:lnTo>
                <a:lnTo>
                  <a:pt x="198" y="165"/>
                </a:lnTo>
                <a:lnTo>
                  <a:pt x="251" y="198"/>
                </a:lnTo>
                <a:lnTo>
                  <a:pt x="310" y="224"/>
                </a:lnTo>
                <a:lnTo>
                  <a:pt x="310" y="224"/>
                </a:lnTo>
                <a:lnTo>
                  <a:pt x="323" y="237"/>
                </a:lnTo>
                <a:lnTo>
                  <a:pt x="330" y="251"/>
                </a:lnTo>
                <a:lnTo>
                  <a:pt x="343" y="251"/>
                </a:lnTo>
                <a:lnTo>
                  <a:pt x="343" y="251"/>
                </a:lnTo>
                <a:lnTo>
                  <a:pt x="356" y="251"/>
                </a:lnTo>
                <a:lnTo>
                  <a:pt x="363" y="244"/>
                </a:lnTo>
                <a:lnTo>
                  <a:pt x="363" y="237"/>
                </a:lnTo>
                <a:lnTo>
                  <a:pt x="363" y="224"/>
                </a:lnTo>
                <a:lnTo>
                  <a:pt x="349" y="204"/>
                </a:lnTo>
                <a:lnTo>
                  <a:pt x="343" y="191"/>
                </a:lnTo>
                <a:lnTo>
                  <a:pt x="343" y="191"/>
                </a:lnTo>
                <a:lnTo>
                  <a:pt x="290" y="185"/>
                </a:lnTo>
                <a:lnTo>
                  <a:pt x="244" y="165"/>
                </a:lnTo>
                <a:lnTo>
                  <a:pt x="165" y="119"/>
                </a:lnTo>
                <a:lnTo>
                  <a:pt x="165" y="119"/>
                </a:lnTo>
                <a:lnTo>
                  <a:pt x="79" y="66"/>
                </a:lnTo>
                <a:lnTo>
                  <a:pt x="40" y="33"/>
                </a:lnTo>
                <a:lnTo>
                  <a:pt x="7" y="0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4279105" y="3512398"/>
            <a:ext cx="209550" cy="1089025"/>
          </a:xfrm>
          <a:custGeom>
            <a:avLst/>
            <a:gdLst>
              <a:gd name="T0" fmla="*/ 125 w 132"/>
              <a:gd name="T1" fmla="*/ 0 h 686"/>
              <a:gd name="T2" fmla="*/ 125 w 132"/>
              <a:gd name="T3" fmla="*/ 0 h 686"/>
              <a:gd name="T4" fmla="*/ 92 w 132"/>
              <a:gd name="T5" fmla="*/ 79 h 686"/>
              <a:gd name="T6" fmla="*/ 59 w 132"/>
              <a:gd name="T7" fmla="*/ 158 h 686"/>
              <a:gd name="T8" fmla="*/ 33 w 132"/>
              <a:gd name="T9" fmla="*/ 251 h 686"/>
              <a:gd name="T10" fmla="*/ 13 w 132"/>
              <a:gd name="T11" fmla="*/ 337 h 686"/>
              <a:gd name="T12" fmla="*/ 0 w 132"/>
              <a:gd name="T13" fmla="*/ 429 h 686"/>
              <a:gd name="T14" fmla="*/ 0 w 132"/>
              <a:gd name="T15" fmla="*/ 515 h 686"/>
              <a:gd name="T16" fmla="*/ 6 w 132"/>
              <a:gd name="T17" fmla="*/ 554 h 686"/>
              <a:gd name="T18" fmla="*/ 19 w 132"/>
              <a:gd name="T19" fmla="*/ 600 h 686"/>
              <a:gd name="T20" fmla="*/ 39 w 132"/>
              <a:gd name="T21" fmla="*/ 640 h 686"/>
              <a:gd name="T22" fmla="*/ 59 w 132"/>
              <a:gd name="T23" fmla="*/ 673 h 686"/>
              <a:gd name="T24" fmla="*/ 59 w 132"/>
              <a:gd name="T25" fmla="*/ 673 h 686"/>
              <a:gd name="T26" fmla="*/ 72 w 132"/>
              <a:gd name="T27" fmla="*/ 686 h 686"/>
              <a:gd name="T28" fmla="*/ 85 w 132"/>
              <a:gd name="T29" fmla="*/ 686 h 686"/>
              <a:gd name="T30" fmla="*/ 92 w 132"/>
              <a:gd name="T31" fmla="*/ 673 h 686"/>
              <a:gd name="T32" fmla="*/ 99 w 132"/>
              <a:gd name="T33" fmla="*/ 660 h 686"/>
              <a:gd name="T34" fmla="*/ 99 w 132"/>
              <a:gd name="T35" fmla="*/ 660 h 686"/>
              <a:gd name="T36" fmla="*/ 59 w 132"/>
              <a:gd name="T37" fmla="*/ 508 h 686"/>
              <a:gd name="T38" fmla="*/ 46 w 132"/>
              <a:gd name="T39" fmla="*/ 435 h 686"/>
              <a:gd name="T40" fmla="*/ 46 w 132"/>
              <a:gd name="T41" fmla="*/ 356 h 686"/>
              <a:gd name="T42" fmla="*/ 46 w 132"/>
              <a:gd name="T43" fmla="*/ 356 h 686"/>
              <a:gd name="T44" fmla="*/ 52 w 132"/>
              <a:gd name="T45" fmla="*/ 271 h 686"/>
              <a:gd name="T46" fmla="*/ 72 w 132"/>
              <a:gd name="T47" fmla="*/ 178 h 686"/>
              <a:gd name="T48" fmla="*/ 132 w 132"/>
              <a:gd name="T49" fmla="*/ 7 h 686"/>
              <a:gd name="T50" fmla="*/ 132 w 132"/>
              <a:gd name="T51" fmla="*/ 7 h 686"/>
              <a:gd name="T52" fmla="*/ 125 w 132"/>
              <a:gd name="T53" fmla="*/ 0 h 686"/>
              <a:gd name="T54" fmla="*/ 125 w 132"/>
              <a:gd name="T55" fmla="*/ 0 h 6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32" h="686">
                <a:moveTo>
                  <a:pt x="125" y="0"/>
                </a:moveTo>
                <a:lnTo>
                  <a:pt x="125" y="0"/>
                </a:lnTo>
                <a:lnTo>
                  <a:pt x="92" y="79"/>
                </a:lnTo>
                <a:lnTo>
                  <a:pt x="59" y="158"/>
                </a:lnTo>
                <a:lnTo>
                  <a:pt x="33" y="251"/>
                </a:lnTo>
                <a:lnTo>
                  <a:pt x="13" y="337"/>
                </a:lnTo>
                <a:lnTo>
                  <a:pt x="0" y="429"/>
                </a:lnTo>
                <a:lnTo>
                  <a:pt x="0" y="515"/>
                </a:lnTo>
                <a:lnTo>
                  <a:pt x="6" y="554"/>
                </a:lnTo>
                <a:lnTo>
                  <a:pt x="19" y="600"/>
                </a:lnTo>
                <a:lnTo>
                  <a:pt x="39" y="640"/>
                </a:lnTo>
                <a:lnTo>
                  <a:pt x="59" y="673"/>
                </a:lnTo>
                <a:lnTo>
                  <a:pt x="59" y="673"/>
                </a:lnTo>
                <a:lnTo>
                  <a:pt x="72" y="686"/>
                </a:lnTo>
                <a:lnTo>
                  <a:pt x="85" y="686"/>
                </a:lnTo>
                <a:lnTo>
                  <a:pt x="92" y="673"/>
                </a:lnTo>
                <a:lnTo>
                  <a:pt x="99" y="660"/>
                </a:lnTo>
                <a:lnTo>
                  <a:pt x="99" y="660"/>
                </a:lnTo>
                <a:lnTo>
                  <a:pt x="59" y="508"/>
                </a:lnTo>
                <a:lnTo>
                  <a:pt x="46" y="435"/>
                </a:lnTo>
                <a:lnTo>
                  <a:pt x="46" y="356"/>
                </a:lnTo>
                <a:lnTo>
                  <a:pt x="46" y="356"/>
                </a:lnTo>
                <a:lnTo>
                  <a:pt x="52" y="271"/>
                </a:lnTo>
                <a:lnTo>
                  <a:pt x="72" y="178"/>
                </a:lnTo>
                <a:lnTo>
                  <a:pt x="132" y="7"/>
                </a:lnTo>
                <a:lnTo>
                  <a:pt x="132" y="7"/>
                </a:lnTo>
                <a:lnTo>
                  <a:pt x="125" y="0"/>
                </a:lnTo>
                <a:lnTo>
                  <a:pt x="12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Freeform 15"/>
          <p:cNvSpPr>
            <a:spLocks/>
          </p:cNvSpPr>
          <p:nvPr/>
        </p:nvSpPr>
        <p:spPr bwMode="auto">
          <a:xfrm>
            <a:off x="4644230" y="2655148"/>
            <a:ext cx="587375" cy="2835275"/>
          </a:xfrm>
          <a:custGeom>
            <a:avLst/>
            <a:gdLst>
              <a:gd name="T0" fmla="*/ 370 w 370"/>
              <a:gd name="T1" fmla="*/ 0 h 1786"/>
              <a:gd name="T2" fmla="*/ 370 w 370"/>
              <a:gd name="T3" fmla="*/ 0 h 1786"/>
              <a:gd name="T4" fmla="*/ 304 w 370"/>
              <a:gd name="T5" fmla="*/ 105 h 1786"/>
              <a:gd name="T6" fmla="*/ 251 w 370"/>
              <a:gd name="T7" fmla="*/ 211 h 1786"/>
              <a:gd name="T8" fmla="*/ 198 w 370"/>
              <a:gd name="T9" fmla="*/ 316 h 1786"/>
              <a:gd name="T10" fmla="*/ 152 w 370"/>
              <a:gd name="T11" fmla="*/ 422 h 1786"/>
              <a:gd name="T12" fmla="*/ 119 w 370"/>
              <a:gd name="T13" fmla="*/ 534 h 1786"/>
              <a:gd name="T14" fmla="*/ 86 w 370"/>
              <a:gd name="T15" fmla="*/ 646 h 1786"/>
              <a:gd name="T16" fmla="*/ 53 w 370"/>
              <a:gd name="T17" fmla="*/ 758 h 1786"/>
              <a:gd name="T18" fmla="*/ 33 w 370"/>
              <a:gd name="T19" fmla="*/ 870 h 1786"/>
              <a:gd name="T20" fmla="*/ 33 w 370"/>
              <a:gd name="T21" fmla="*/ 870 h 1786"/>
              <a:gd name="T22" fmla="*/ 20 w 370"/>
              <a:gd name="T23" fmla="*/ 975 h 1786"/>
              <a:gd name="T24" fmla="*/ 14 w 370"/>
              <a:gd name="T25" fmla="*/ 1074 h 1786"/>
              <a:gd name="T26" fmla="*/ 0 w 370"/>
              <a:gd name="T27" fmla="*/ 1279 h 1786"/>
              <a:gd name="T28" fmla="*/ 0 w 370"/>
              <a:gd name="T29" fmla="*/ 1279 h 1786"/>
              <a:gd name="T30" fmla="*/ 0 w 370"/>
              <a:gd name="T31" fmla="*/ 1397 h 1786"/>
              <a:gd name="T32" fmla="*/ 7 w 370"/>
              <a:gd name="T33" fmla="*/ 1523 h 1786"/>
              <a:gd name="T34" fmla="*/ 20 w 370"/>
              <a:gd name="T35" fmla="*/ 1641 h 1786"/>
              <a:gd name="T36" fmla="*/ 40 w 370"/>
              <a:gd name="T37" fmla="*/ 1760 h 1786"/>
              <a:gd name="T38" fmla="*/ 40 w 370"/>
              <a:gd name="T39" fmla="*/ 1760 h 1786"/>
              <a:gd name="T40" fmla="*/ 47 w 370"/>
              <a:gd name="T41" fmla="*/ 1773 h 1786"/>
              <a:gd name="T42" fmla="*/ 60 w 370"/>
              <a:gd name="T43" fmla="*/ 1780 h 1786"/>
              <a:gd name="T44" fmla="*/ 73 w 370"/>
              <a:gd name="T45" fmla="*/ 1786 h 1786"/>
              <a:gd name="T46" fmla="*/ 93 w 370"/>
              <a:gd name="T47" fmla="*/ 1780 h 1786"/>
              <a:gd name="T48" fmla="*/ 112 w 370"/>
              <a:gd name="T49" fmla="*/ 1773 h 1786"/>
              <a:gd name="T50" fmla="*/ 132 w 370"/>
              <a:gd name="T51" fmla="*/ 1760 h 1786"/>
              <a:gd name="T52" fmla="*/ 145 w 370"/>
              <a:gd name="T53" fmla="*/ 1753 h 1786"/>
              <a:gd name="T54" fmla="*/ 152 w 370"/>
              <a:gd name="T55" fmla="*/ 1734 h 1786"/>
              <a:gd name="T56" fmla="*/ 152 w 370"/>
              <a:gd name="T57" fmla="*/ 1734 h 1786"/>
              <a:gd name="T58" fmla="*/ 152 w 370"/>
              <a:gd name="T59" fmla="*/ 1688 h 1786"/>
              <a:gd name="T60" fmla="*/ 145 w 370"/>
              <a:gd name="T61" fmla="*/ 1635 h 1786"/>
              <a:gd name="T62" fmla="*/ 119 w 370"/>
              <a:gd name="T63" fmla="*/ 1536 h 1786"/>
              <a:gd name="T64" fmla="*/ 93 w 370"/>
              <a:gd name="T65" fmla="*/ 1430 h 1786"/>
              <a:gd name="T66" fmla="*/ 80 w 370"/>
              <a:gd name="T67" fmla="*/ 1384 h 1786"/>
              <a:gd name="T68" fmla="*/ 73 w 370"/>
              <a:gd name="T69" fmla="*/ 1331 h 1786"/>
              <a:gd name="T70" fmla="*/ 73 w 370"/>
              <a:gd name="T71" fmla="*/ 1331 h 1786"/>
              <a:gd name="T72" fmla="*/ 73 w 370"/>
              <a:gd name="T73" fmla="*/ 1127 h 1786"/>
              <a:gd name="T74" fmla="*/ 80 w 370"/>
              <a:gd name="T75" fmla="*/ 929 h 1786"/>
              <a:gd name="T76" fmla="*/ 80 w 370"/>
              <a:gd name="T77" fmla="*/ 929 h 1786"/>
              <a:gd name="T78" fmla="*/ 93 w 370"/>
              <a:gd name="T79" fmla="*/ 804 h 1786"/>
              <a:gd name="T80" fmla="*/ 112 w 370"/>
              <a:gd name="T81" fmla="*/ 685 h 1786"/>
              <a:gd name="T82" fmla="*/ 132 w 370"/>
              <a:gd name="T83" fmla="*/ 567 h 1786"/>
              <a:gd name="T84" fmla="*/ 165 w 370"/>
              <a:gd name="T85" fmla="*/ 448 h 1786"/>
              <a:gd name="T86" fmla="*/ 205 w 370"/>
              <a:gd name="T87" fmla="*/ 336 h 1786"/>
              <a:gd name="T88" fmla="*/ 251 w 370"/>
              <a:gd name="T89" fmla="*/ 224 h 1786"/>
              <a:gd name="T90" fmla="*/ 304 w 370"/>
              <a:gd name="T91" fmla="*/ 112 h 1786"/>
              <a:gd name="T92" fmla="*/ 370 w 370"/>
              <a:gd name="T93" fmla="*/ 0 h 1786"/>
              <a:gd name="T94" fmla="*/ 370 w 370"/>
              <a:gd name="T95" fmla="*/ 0 h 1786"/>
              <a:gd name="T96" fmla="*/ 370 w 370"/>
              <a:gd name="T97" fmla="*/ 0 h 1786"/>
              <a:gd name="T98" fmla="*/ 370 w 370"/>
              <a:gd name="T99" fmla="*/ 0 h 17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70" h="1786">
                <a:moveTo>
                  <a:pt x="370" y="0"/>
                </a:moveTo>
                <a:lnTo>
                  <a:pt x="370" y="0"/>
                </a:lnTo>
                <a:lnTo>
                  <a:pt x="304" y="105"/>
                </a:lnTo>
                <a:lnTo>
                  <a:pt x="251" y="211"/>
                </a:lnTo>
                <a:lnTo>
                  <a:pt x="198" y="316"/>
                </a:lnTo>
                <a:lnTo>
                  <a:pt x="152" y="422"/>
                </a:lnTo>
                <a:lnTo>
                  <a:pt x="119" y="534"/>
                </a:lnTo>
                <a:lnTo>
                  <a:pt x="86" y="646"/>
                </a:lnTo>
                <a:lnTo>
                  <a:pt x="53" y="758"/>
                </a:lnTo>
                <a:lnTo>
                  <a:pt x="33" y="870"/>
                </a:lnTo>
                <a:lnTo>
                  <a:pt x="33" y="870"/>
                </a:lnTo>
                <a:lnTo>
                  <a:pt x="20" y="975"/>
                </a:lnTo>
                <a:lnTo>
                  <a:pt x="14" y="1074"/>
                </a:lnTo>
                <a:lnTo>
                  <a:pt x="0" y="1279"/>
                </a:lnTo>
                <a:lnTo>
                  <a:pt x="0" y="1279"/>
                </a:lnTo>
                <a:lnTo>
                  <a:pt x="0" y="1397"/>
                </a:lnTo>
                <a:lnTo>
                  <a:pt x="7" y="1523"/>
                </a:lnTo>
                <a:lnTo>
                  <a:pt x="20" y="1641"/>
                </a:lnTo>
                <a:lnTo>
                  <a:pt x="40" y="1760"/>
                </a:lnTo>
                <a:lnTo>
                  <a:pt x="40" y="1760"/>
                </a:lnTo>
                <a:lnTo>
                  <a:pt x="47" y="1773"/>
                </a:lnTo>
                <a:lnTo>
                  <a:pt x="60" y="1780"/>
                </a:lnTo>
                <a:lnTo>
                  <a:pt x="73" y="1786"/>
                </a:lnTo>
                <a:lnTo>
                  <a:pt x="93" y="1780"/>
                </a:lnTo>
                <a:lnTo>
                  <a:pt x="112" y="1773"/>
                </a:lnTo>
                <a:lnTo>
                  <a:pt x="132" y="1760"/>
                </a:lnTo>
                <a:lnTo>
                  <a:pt x="145" y="1753"/>
                </a:lnTo>
                <a:lnTo>
                  <a:pt x="152" y="1734"/>
                </a:lnTo>
                <a:lnTo>
                  <a:pt x="152" y="1734"/>
                </a:lnTo>
                <a:lnTo>
                  <a:pt x="152" y="1688"/>
                </a:lnTo>
                <a:lnTo>
                  <a:pt x="145" y="1635"/>
                </a:lnTo>
                <a:lnTo>
                  <a:pt x="119" y="1536"/>
                </a:lnTo>
                <a:lnTo>
                  <a:pt x="93" y="1430"/>
                </a:lnTo>
                <a:lnTo>
                  <a:pt x="80" y="1384"/>
                </a:lnTo>
                <a:lnTo>
                  <a:pt x="73" y="1331"/>
                </a:lnTo>
                <a:lnTo>
                  <a:pt x="73" y="1331"/>
                </a:lnTo>
                <a:lnTo>
                  <a:pt x="73" y="1127"/>
                </a:lnTo>
                <a:lnTo>
                  <a:pt x="80" y="929"/>
                </a:lnTo>
                <a:lnTo>
                  <a:pt x="80" y="929"/>
                </a:lnTo>
                <a:lnTo>
                  <a:pt x="93" y="804"/>
                </a:lnTo>
                <a:lnTo>
                  <a:pt x="112" y="685"/>
                </a:lnTo>
                <a:lnTo>
                  <a:pt x="132" y="567"/>
                </a:lnTo>
                <a:lnTo>
                  <a:pt x="165" y="448"/>
                </a:lnTo>
                <a:lnTo>
                  <a:pt x="205" y="336"/>
                </a:lnTo>
                <a:lnTo>
                  <a:pt x="251" y="224"/>
                </a:lnTo>
                <a:lnTo>
                  <a:pt x="304" y="112"/>
                </a:lnTo>
                <a:lnTo>
                  <a:pt x="370" y="0"/>
                </a:lnTo>
                <a:lnTo>
                  <a:pt x="370" y="0"/>
                </a:lnTo>
                <a:lnTo>
                  <a:pt x="370" y="0"/>
                </a:lnTo>
                <a:lnTo>
                  <a:pt x="37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Freeform 16"/>
          <p:cNvSpPr>
            <a:spLocks/>
          </p:cNvSpPr>
          <p:nvPr/>
        </p:nvSpPr>
        <p:spPr bwMode="auto">
          <a:xfrm>
            <a:off x="4623592" y="2915498"/>
            <a:ext cx="115888" cy="1152525"/>
          </a:xfrm>
          <a:custGeom>
            <a:avLst/>
            <a:gdLst>
              <a:gd name="T0" fmla="*/ 0 w 73"/>
              <a:gd name="T1" fmla="*/ 0 h 726"/>
              <a:gd name="T2" fmla="*/ 0 w 73"/>
              <a:gd name="T3" fmla="*/ 0 h 726"/>
              <a:gd name="T4" fmla="*/ 33 w 73"/>
              <a:gd name="T5" fmla="*/ 363 h 726"/>
              <a:gd name="T6" fmla="*/ 66 w 73"/>
              <a:gd name="T7" fmla="*/ 726 h 726"/>
              <a:gd name="T8" fmla="*/ 66 w 73"/>
              <a:gd name="T9" fmla="*/ 726 h 726"/>
              <a:gd name="T10" fmla="*/ 66 w 73"/>
              <a:gd name="T11" fmla="*/ 726 h 726"/>
              <a:gd name="T12" fmla="*/ 73 w 73"/>
              <a:gd name="T13" fmla="*/ 726 h 726"/>
              <a:gd name="T14" fmla="*/ 73 w 73"/>
              <a:gd name="T15" fmla="*/ 726 h 726"/>
              <a:gd name="T16" fmla="*/ 73 w 73"/>
              <a:gd name="T17" fmla="*/ 633 h 726"/>
              <a:gd name="T18" fmla="*/ 73 w 73"/>
              <a:gd name="T19" fmla="*/ 548 h 726"/>
              <a:gd name="T20" fmla="*/ 60 w 73"/>
              <a:gd name="T21" fmla="*/ 363 h 726"/>
              <a:gd name="T22" fmla="*/ 33 w 73"/>
              <a:gd name="T23" fmla="*/ 185 h 726"/>
              <a:gd name="T24" fmla="*/ 0 w 73"/>
              <a:gd name="T25" fmla="*/ 0 h 726"/>
              <a:gd name="T26" fmla="*/ 0 w 73"/>
              <a:gd name="T27" fmla="*/ 0 h 726"/>
              <a:gd name="T28" fmla="*/ 0 w 73"/>
              <a:gd name="T29" fmla="*/ 0 h 726"/>
              <a:gd name="T30" fmla="*/ 0 w 73"/>
              <a:gd name="T31" fmla="*/ 0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3" h="726">
                <a:moveTo>
                  <a:pt x="0" y="0"/>
                </a:moveTo>
                <a:lnTo>
                  <a:pt x="0" y="0"/>
                </a:lnTo>
                <a:lnTo>
                  <a:pt x="33" y="363"/>
                </a:lnTo>
                <a:lnTo>
                  <a:pt x="66" y="726"/>
                </a:lnTo>
                <a:lnTo>
                  <a:pt x="66" y="726"/>
                </a:lnTo>
                <a:lnTo>
                  <a:pt x="66" y="726"/>
                </a:lnTo>
                <a:lnTo>
                  <a:pt x="73" y="726"/>
                </a:lnTo>
                <a:lnTo>
                  <a:pt x="73" y="726"/>
                </a:lnTo>
                <a:lnTo>
                  <a:pt x="73" y="633"/>
                </a:lnTo>
                <a:lnTo>
                  <a:pt x="73" y="548"/>
                </a:lnTo>
                <a:lnTo>
                  <a:pt x="60" y="363"/>
                </a:lnTo>
                <a:lnTo>
                  <a:pt x="33" y="185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Freeform 17"/>
          <p:cNvSpPr>
            <a:spLocks/>
          </p:cNvSpPr>
          <p:nvPr/>
        </p:nvSpPr>
        <p:spPr bwMode="auto">
          <a:xfrm>
            <a:off x="4299742" y="2978998"/>
            <a:ext cx="387350" cy="376238"/>
          </a:xfrm>
          <a:custGeom>
            <a:avLst/>
            <a:gdLst>
              <a:gd name="T0" fmla="*/ 0 w 244"/>
              <a:gd name="T1" fmla="*/ 7 h 237"/>
              <a:gd name="T2" fmla="*/ 0 w 244"/>
              <a:gd name="T3" fmla="*/ 7 h 237"/>
              <a:gd name="T4" fmla="*/ 59 w 244"/>
              <a:gd name="T5" fmla="*/ 46 h 237"/>
              <a:gd name="T6" fmla="*/ 105 w 244"/>
              <a:gd name="T7" fmla="*/ 86 h 237"/>
              <a:gd name="T8" fmla="*/ 178 w 244"/>
              <a:gd name="T9" fmla="*/ 165 h 237"/>
              <a:gd name="T10" fmla="*/ 244 w 244"/>
              <a:gd name="T11" fmla="*/ 237 h 237"/>
              <a:gd name="T12" fmla="*/ 244 w 244"/>
              <a:gd name="T13" fmla="*/ 237 h 237"/>
              <a:gd name="T14" fmla="*/ 244 w 244"/>
              <a:gd name="T15" fmla="*/ 218 h 237"/>
              <a:gd name="T16" fmla="*/ 237 w 244"/>
              <a:gd name="T17" fmla="*/ 204 h 237"/>
              <a:gd name="T18" fmla="*/ 217 w 244"/>
              <a:gd name="T19" fmla="*/ 171 h 237"/>
              <a:gd name="T20" fmla="*/ 165 w 244"/>
              <a:gd name="T21" fmla="*/ 112 h 237"/>
              <a:gd name="T22" fmla="*/ 165 w 244"/>
              <a:gd name="T23" fmla="*/ 112 h 237"/>
              <a:gd name="T24" fmla="*/ 125 w 244"/>
              <a:gd name="T25" fmla="*/ 86 h 237"/>
              <a:gd name="T26" fmla="*/ 86 w 244"/>
              <a:gd name="T27" fmla="*/ 53 h 237"/>
              <a:gd name="T28" fmla="*/ 6 w 244"/>
              <a:gd name="T29" fmla="*/ 0 h 237"/>
              <a:gd name="T30" fmla="*/ 6 w 244"/>
              <a:gd name="T31" fmla="*/ 0 h 237"/>
              <a:gd name="T32" fmla="*/ 0 w 244"/>
              <a:gd name="T33" fmla="*/ 0 h 237"/>
              <a:gd name="T34" fmla="*/ 0 w 244"/>
              <a:gd name="T35" fmla="*/ 7 h 237"/>
              <a:gd name="T36" fmla="*/ 0 w 244"/>
              <a:gd name="T37" fmla="*/ 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4" h="237">
                <a:moveTo>
                  <a:pt x="0" y="7"/>
                </a:moveTo>
                <a:lnTo>
                  <a:pt x="0" y="7"/>
                </a:lnTo>
                <a:lnTo>
                  <a:pt x="59" y="46"/>
                </a:lnTo>
                <a:lnTo>
                  <a:pt x="105" y="86"/>
                </a:lnTo>
                <a:lnTo>
                  <a:pt x="178" y="165"/>
                </a:lnTo>
                <a:lnTo>
                  <a:pt x="244" y="237"/>
                </a:lnTo>
                <a:lnTo>
                  <a:pt x="244" y="237"/>
                </a:lnTo>
                <a:lnTo>
                  <a:pt x="244" y="218"/>
                </a:lnTo>
                <a:lnTo>
                  <a:pt x="237" y="204"/>
                </a:lnTo>
                <a:lnTo>
                  <a:pt x="217" y="171"/>
                </a:lnTo>
                <a:lnTo>
                  <a:pt x="165" y="112"/>
                </a:lnTo>
                <a:lnTo>
                  <a:pt x="165" y="112"/>
                </a:lnTo>
                <a:lnTo>
                  <a:pt x="125" y="86"/>
                </a:lnTo>
                <a:lnTo>
                  <a:pt x="86" y="53"/>
                </a:lnTo>
                <a:lnTo>
                  <a:pt x="6" y="0"/>
                </a:lnTo>
                <a:lnTo>
                  <a:pt x="6" y="0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Freeform 18"/>
          <p:cNvSpPr>
            <a:spLocks/>
          </p:cNvSpPr>
          <p:nvPr/>
        </p:nvSpPr>
        <p:spPr bwMode="auto">
          <a:xfrm>
            <a:off x="4760117" y="3450485"/>
            <a:ext cx="1349375" cy="3140075"/>
          </a:xfrm>
          <a:custGeom>
            <a:avLst/>
            <a:gdLst>
              <a:gd name="T0" fmla="*/ 99 w 850"/>
              <a:gd name="T1" fmla="*/ 1978 h 1978"/>
              <a:gd name="T2" fmla="*/ 99 w 850"/>
              <a:gd name="T3" fmla="*/ 1978 h 1978"/>
              <a:gd name="T4" fmla="*/ 165 w 850"/>
              <a:gd name="T5" fmla="*/ 1978 h 1978"/>
              <a:gd name="T6" fmla="*/ 165 w 850"/>
              <a:gd name="T7" fmla="*/ 1978 h 1978"/>
              <a:gd name="T8" fmla="*/ 165 w 850"/>
              <a:gd name="T9" fmla="*/ 1951 h 1978"/>
              <a:gd name="T10" fmla="*/ 158 w 850"/>
              <a:gd name="T11" fmla="*/ 1879 h 1978"/>
              <a:gd name="T12" fmla="*/ 152 w 850"/>
              <a:gd name="T13" fmla="*/ 1787 h 1978"/>
              <a:gd name="T14" fmla="*/ 152 w 850"/>
              <a:gd name="T15" fmla="*/ 1688 h 1978"/>
              <a:gd name="T16" fmla="*/ 152 w 850"/>
              <a:gd name="T17" fmla="*/ 1688 h 1978"/>
              <a:gd name="T18" fmla="*/ 158 w 850"/>
              <a:gd name="T19" fmla="*/ 1516 h 1978"/>
              <a:gd name="T20" fmla="*/ 165 w 850"/>
              <a:gd name="T21" fmla="*/ 1384 h 1978"/>
              <a:gd name="T22" fmla="*/ 171 w 850"/>
              <a:gd name="T23" fmla="*/ 1252 h 1978"/>
              <a:gd name="T24" fmla="*/ 198 w 850"/>
              <a:gd name="T25" fmla="*/ 1081 h 1978"/>
              <a:gd name="T26" fmla="*/ 198 w 850"/>
              <a:gd name="T27" fmla="*/ 1081 h 1978"/>
              <a:gd name="T28" fmla="*/ 217 w 850"/>
              <a:gd name="T29" fmla="*/ 1008 h 1978"/>
              <a:gd name="T30" fmla="*/ 237 w 850"/>
              <a:gd name="T31" fmla="*/ 936 h 1978"/>
              <a:gd name="T32" fmla="*/ 257 w 850"/>
              <a:gd name="T33" fmla="*/ 863 h 1978"/>
              <a:gd name="T34" fmla="*/ 290 w 850"/>
              <a:gd name="T35" fmla="*/ 791 h 1978"/>
              <a:gd name="T36" fmla="*/ 356 w 850"/>
              <a:gd name="T37" fmla="*/ 646 h 1978"/>
              <a:gd name="T38" fmla="*/ 442 w 850"/>
              <a:gd name="T39" fmla="*/ 501 h 1978"/>
              <a:gd name="T40" fmla="*/ 534 w 850"/>
              <a:gd name="T41" fmla="*/ 362 h 1978"/>
              <a:gd name="T42" fmla="*/ 633 w 850"/>
              <a:gd name="T43" fmla="*/ 230 h 1978"/>
              <a:gd name="T44" fmla="*/ 738 w 850"/>
              <a:gd name="T45" fmla="*/ 112 h 1978"/>
              <a:gd name="T46" fmla="*/ 850 w 850"/>
              <a:gd name="T47" fmla="*/ 0 h 1978"/>
              <a:gd name="T48" fmla="*/ 850 w 850"/>
              <a:gd name="T49" fmla="*/ 0 h 1978"/>
              <a:gd name="T50" fmla="*/ 850 w 850"/>
              <a:gd name="T51" fmla="*/ 0 h 1978"/>
              <a:gd name="T52" fmla="*/ 850 w 850"/>
              <a:gd name="T53" fmla="*/ 0 h 1978"/>
              <a:gd name="T54" fmla="*/ 732 w 850"/>
              <a:gd name="T55" fmla="*/ 99 h 1978"/>
              <a:gd name="T56" fmla="*/ 619 w 850"/>
              <a:gd name="T57" fmla="*/ 204 h 1978"/>
              <a:gd name="T58" fmla="*/ 514 w 850"/>
              <a:gd name="T59" fmla="*/ 316 h 1978"/>
              <a:gd name="T60" fmla="*/ 409 w 850"/>
              <a:gd name="T61" fmla="*/ 435 h 1978"/>
              <a:gd name="T62" fmla="*/ 316 w 850"/>
              <a:gd name="T63" fmla="*/ 554 h 1978"/>
              <a:gd name="T64" fmla="*/ 231 w 850"/>
              <a:gd name="T65" fmla="*/ 679 h 1978"/>
              <a:gd name="T66" fmla="*/ 158 w 850"/>
              <a:gd name="T67" fmla="*/ 811 h 1978"/>
              <a:gd name="T68" fmla="*/ 92 w 850"/>
              <a:gd name="T69" fmla="*/ 949 h 1978"/>
              <a:gd name="T70" fmla="*/ 92 w 850"/>
              <a:gd name="T71" fmla="*/ 949 h 1978"/>
              <a:gd name="T72" fmla="*/ 53 w 850"/>
              <a:gd name="T73" fmla="*/ 1061 h 1978"/>
              <a:gd name="T74" fmla="*/ 26 w 850"/>
              <a:gd name="T75" fmla="*/ 1147 h 1978"/>
              <a:gd name="T76" fmla="*/ 13 w 850"/>
              <a:gd name="T77" fmla="*/ 1226 h 1978"/>
              <a:gd name="T78" fmla="*/ 0 w 850"/>
              <a:gd name="T79" fmla="*/ 1345 h 1978"/>
              <a:gd name="T80" fmla="*/ 0 w 850"/>
              <a:gd name="T81" fmla="*/ 1345 h 1978"/>
              <a:gd name="T82" fmla="*/ 0 w 850"/>
              <a:gd name="T83" fmla="*/ 1384 h 1978"/>
              <a:gd name="T84" fmla="*/ 0 w 850"/>
              <a:gd name="T85" fmla="*/ 1437 h 1978"/>
              <a:gd name="T86" fmla="*/ 13 w 850"/>
              <a:gd name="T87" fmla="*/ 1562 h 1978"/>
              <a:gd name="T88" fmla="*/ 39 w 850"/>
              <a:gd name="T89" fmla="*/ 1780 h 1978"/>
              <a:gd name="T90" fmla="*/ 39 w 850"/>
              <a:gd name="T91" fmla="*/ 1780 h 1978"/>
              <a:gd name="T92" fmla="*/ 66 w 850"/>
              <a:gd name="T93" fmla="*/ 1879 h 1978"/>
              <a:gd name="T94" fmla="*/ 99 w 850"/>
              <a:gd name="T95" fmla="*/ 1978 h 1978"/>
              <a:gd name="T96" fmla="*/ 99 w 850"/>
              <a:gd name="T97" fmla="*/ 1978 h 19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850" h="1978">
                <a:moveTo>
                  <a:pt x="99" y="1978"/>
                </a:moveTo>
                <a:lnTo>
                  <a:pt x="99" y="1978"/>
                </a:lnTo>
                <a:lnTo>
                  <a:pt x="165" y="1978"/>
                </a:lnTo>
                <a:lnTo>
                  <a:pt x="165" y="1978"/>
                </a:lnTo>
                <a:lnTo>
                  <a:pt x="165" y="1951"/>
                </a:lnTo>
                <a:lnTo>
                  <a:pt x="158" y="1879"/>
                </a:lnTo>
                <a:lnTo>
                  <a:pt x="152" y="1787"/>
                </a:lnTo>
                <a:lnTo>
                  <a:pt x="152" y="1688"/>
                </a:lnTo>
                <a:lnTo>
                  <a:pt x="152" y="1688"/>
                </a:lnTo>
                <a:lnTo>
                  <a:pt x="158" y="1516"/>
                </a:lnTo>
                <a:lnTo>
                  <a:pt x="165" y="1384"/>
                </a:lnTo>
                <a:lnTo>
                  <a:pt x="171" y="1252"/>
                </a:lnTo>
                <a:lnTo>
                  <a:pt x="198" y="1081"/>
                </a:lnTo>
                <a:lnTo>
                  <a:pt x="198" y="1081"/>
                </a:lnTo>
                <a:lnTo>
                  <a:pt x="217" y="1008"/>
                </a:lnTo>
                <a:lnTo>
                  <a:pt x="237" y="936"/>
                </a:lnTo>
                <a:lnTo>
                  <a:pt x="257" y="863"/>
                </a:lnTo>
                <a:lnTo>
                  <a:pt x="290" y="791"/>
                </a:lnTo>
                <a:lnTo>
                  <a:pt x="356" y="646"/>
                </a:lnTo>
                <a:lnTo>
                  <a:pt x="442" y="501"/>
                </a:lnTo>
                <a:lnTo>
                  <a:pt x="534" y="362"/>
                </a:lnTo>
                <a:lnTo>
                  <a:pt x="633" y="230"/>
                </a:lnTo>
                <a:lnTo>
                  <a:pt x="738" y="112"/>
                </a:lnTo>
                <a:lnTo>
                  <a:pt x="850" y="0"/>
                </a:lnTo>
                <a:lnTo>
                  <a:pt x="850" y="0"/>
                </a:lnTo>
                <a:lnTo>
                  <a:pt x="850" y="0"/>
                </a:lnTo>
                <a:lnTo>
                  <a:pt x="850" y="0"/>
                </a:lnTo>
                <a:lnTo>
                  <a:pt x="732" y="99"/>
                </a:lnTo>
                <a:lnTo>
                  <a:pt x="619" y="204"/>
                </a:lnTo>
                <a:lnTo>
                  <a:pt x="514" y="316"/>
                </a:lnTo>
                <a:lnTo>
                  <a:pt x="409" y="435"/>
                </a:lnTo>
                <a:lnTo>
                  <a:pt x="316" y="554"/>
                </a:lnTo>
                <a:lnTo>
                  <a:pt x="231" y="679"/>
                </a:lnTo>
                <a:lnTo>
                  <a:pt x="158" y="811"/>
                </a:lnTo>
                <a:lnTo>
                  <a:pt x="92" y="949"/>
                </a:lnTo>
                <a:lnTo>
                  <a:pt x="92" y="949"/>
                </a:lnTo>
                <a:lnTo>
                  <a:pt x="53" y="1061"/>
                </a:lnTo>
                <a:lnTo>
                  <a:pt x="26" y="1147"/>
                </a:lnTo>
                <a:lnTo>
                  <a:pt x="13" y="1226"/>
                </a:lnTo>
                <a:lnTo>
                  <a:pt x="0" y="1345"/>
                </a:lnTo>
                <a:lnTo>
                  <a:pt x="0" y="1345"/>
                </a:lnTo>
                <a:lnTo>
                  <a:pt x="0" y="1384"/>
                </a:lnTo>
                <a:lnTo>
                  <a:pt x="0" y="1437"/>
                </a:lnTo>
                <a:lnTo>
                  <a:pt x="13" y="1562"/>
                </a:lnTo>
                <a:lnTo>
                  <a:pt x="39" y="1780"/>
                </a:lnTo>
                <a:lnTo>
                  <a:pt x="39" y="1780"/>
                </a:lnTo>
                <a:lnTo>
                  <a:pt x="66" y="1879"/>
                </a:lnTo>
                <a:lnTo>
                  <a:pt x="99" y="1978"/>
                </a:lnTo>
                <a:lnTo>
                  <a:pt x="99" y="1978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" name="Freeform 19"/>
          <p:cNvSpPr>
            <a:spLocks/>
          </p:cNvSpPr>
          <p:nvPr/>
        </p:nvSpPr>
        <p:spPr bwMode="auto">
          <a:xfrm>
            <a:off x="5241130" y="3398098"/>
            <a:ext cx="188913" cy="1066800"/>
          </a:xfrm>
          <a:custGeom>
            <a:avLst/>
            <a:gdLst>
              <a:gd name="T0" fmla="*/ 26 w 119"/>
              <a:gd name="T1" fmla="*/ 0 h 672"/>
              <a:gd name="T2" fmla="*/ 26 w 119"/>
              <a:gd name="T3" fmla="*/ 0 h 672"/>
              <a:gd name="T4" fmla="*/ 46 w 119"/>
              <a:gd name="T5" fmla="*/ 79 h 672"/>
              <a:gd name="T6" fmla="*/ 59 w 119"/>
              <a:gd name="T7" fmla="*/ 158 h 672"/>
              <a:gd name="T8" fmla="*/ 66 w 119"/>
              <a:gd name="T9" fmla="*/ 310 h 672"/>
              <a:gd name="T10" fmla="*/ 66 w 119"/>
              <a:gd name="T11" fmla="*/ 310 h 672"/>
              <a:gd name="T12" fmla="*/ 66 w 119"/>
              <a:gd name="T13" fmla="*/ 356 h 672"/>
              <a:gd name="T14" fmla="*/ 66 w 119"/>
              <a:gd name="T15" fmla="*/ 402 h 672"/>
              <a:gd name="T16" fmla="*/ 46 w 119"/>
              <a:gd name="T17" fmla="*/ 488 h 672"/>
              <a:gd name="T18" fmla="*/ 20 w 119"/>
              <a:gd name="T19" fmla="*/ 573 h 672"/>
              <a:gd name="T20" fmla="*/ 0 w 119"/>
              <a:gd name="T21" fmla="*/ 659 h 672"/>
              <a:gd name="T22" fmla="*/ 0 w 119"/>
              <a:gd name="T23" fmla="*/ 659 h 672"/>
              <a:gd name="T24" fmla="*/ 7 w 119"/>
              <a:gd name="T25" fmla="*/ 672 h 672"/>
              <a:gd name="T26" fmla="*/ 13 w 119"/>
              <a:gd name="T27" fmla="*/ 672 h 672"/>
              <a:gd name="T28" fmla="*/ 13 w 119"/>
              <a:gd name="T29" fmla="*/ 666 h 672"/>
              <a:gd name="T30" fmla="*/ 13 w 119"/>
              <a:gd name="T31" fmla="*/ 666 h 672"/>
              <a:gd name="T32" fmla="*/ 46 w 119"/>
              <a:gd name="T33" fmla="*/ 633 h 672"/>
              <a:gd name="T34" fmla="*/ 73 w 119"/>
              <a:gd name="T35" fmla="*/ 600 h 672"/>
              <a:gd name="T36" fmla="*/ 92 w 119"/>
              <a:gd name="T37" fmla="*/ 560 h 672"/>
              <a:gd name="T38" fmla="*/ 106 w 119"/>
              <a:gd name="T39" fmla="*/ 521 h 672"/>
              <a:gd name="T40" fmla="*/ 112 w 119"/>
              <a:gd name="T41" fmla="*/ 474 h 672"/>
              <a:gd name="T42" fmla="*/ 119 w 119"/>
              <a:gd name="T43" fmla="*/ 435 h 672"/>
              <a:gd name="T44" fmla="*/ 119 w 119"/>
              <a:gd name="T45" fmla="*/ 343 h 672"/>
              <a:gd name="T46" fmla="*/ 106 w 119"/>
              <a:gd name="T47" fmla="*/ 250 h 672"/>
              <a:gd name="T48" fmla="*/ 79 w 119"/>
              <a:gd name="T49" fmla="*/ 165 h 672"/>
              <a:gd name="T50" fmla="*/ 53 w 119"/>
              <a:gd name="T51" fmla="*/ 79 h 672"/>
              <a:gd name="T52" fmla="*/ 26 w 119"/>
              <a:gd name="T53" fmla="*/ 0 h 672"/>
              <a:gd name="T54" fmla="*/ 26 w 119"/>
              <a:gd name="T55" fmla="*/ 0 h 672"/>
              <a:gd name="T56" fmla="*/ 26 w 119"/>
              <a:gd name="T57" fmla="*/ 0 h 672"/>
              <a:gd name="T58" fmla="*/ 26 w 119"/>
              <a:gd name="T59" fmla="*/ 0 h 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19" h="672">
                <a:moveTo>
                  <a:pt x="26" y="0"/>
                </a:moveTo>
                <a:lnTo>
                  <a:pt x="26" y="0"/>
                </a:lnTo>
                <a:lnTo>
                  <a:pt x="46" y="79"/>
                </a:lnTo>
                <a:lnTo>
                  <a:pt x="59" y="158"/>
                </a:lnTo>
                <a:lnTo>
                  <a:pt x="66" y="310"/>
                </a:lnTo>
                <a:lnTo>
                  <a:pt x="66" y="310"/>
                </a:lnTo>
                <a:lnTo>
                  <a:pt x="66" y="356"/>
                </a:lnTo>
                <a:lnTo>
                  <a:pt x="66" y="402"/>
                </a:lnTo>
                <a:lnTo>
                  <a:pt x="46" y="488"/>
                </a:lnTo>
                <a:lnTo>
                  <a:pt x="20" y="573"/>
                </a:lnTo>
                <a:lnTo>
                  <a:pt x="0" y="659"/>
                </a:lnTo>
                <a:lnTo>
                  <a:pt x="0" y="659"/>
                </a:lnTo>
                <a:lnTo>
                  <a:pt x="7" y="672"/>
                </a:lnTo>
                <a:lnTo>
                  <a:pt x="13" y="672"/>
                </a:lnTo>
                <a:lnTo>
                  <a:pt x="13" y="666"/>
                </a:lnTo>
                <a:lnTo>
                  <a:pt x="13" y="666"/>
                </a:lnTo>
                <a:lnTo>
                  <a:pt x="46" y="633"/>
                </a:lnTo>
                <a:lnTo>
                  <a:pt x="73" y="600"/>
                </a:lnTo>
                <a:lnTo>
                  <a:pt x="92" y="560"/>
                </a:lnTo>
                <a:lnTo>
                  <a:pt x="106" y="521"/>
                </a:lnTo>
                <a:lnTo>
                  <a:pt x="112" y="474"/>
                </a:lnTo>
                <a:lnTo>
                  <a:pt x="119" y="435"/>
                </a:lnTo>
                <a:lnTo>
                  <a:pt x="119" y="343"/>
                </a:lnTo>
                <a:lnTo>
                  <a:pt x="106" y="250"/>
                </a:lnTo>
                <a:lnTo>
                  <a:pt x="79" y="165"/>
                </a:lnTo>
                <a:lnTo>
                  <a:pt x="53" y="79"/>
                </a:lnTo>
                <a:lnTo>
                  <a:pt x="26" y="0"/>
                </a:lnTo>
                <a:lnTo>
                  <a:pt x="26" y="0"/>
                </a:lnTo>
                <a:lnTo>
                  <a:pt x="26" y="0"/>
                </a:lnTo>
                <a:lnTo>
                  <a:pt x="26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Freeform 20"/>
          <p:cNvSpPr>
            <a:spLocks/>
          </p:cNvSpPr>
          <p:nvPr/>
        </p:nvSpPr>
        <p:spPr bwMode="auto">
          <a:xfrm>
            <a:off x="5377655" y="3136160"/>
            <a:ext cx="292100" cy="701675"/>
          </a:xfrm>
          <a:custGeom>
            <a:avLst/>
            <a:gdLst>
              <a:gd name="T0" fmla="*/ 184 w 184"/>
              <a:gd name="T1" fmla="*/ 0 h 442"/>
              <a:gd name="T2" fmla="*/ 184 w 184"/>
              <a:gd name="T3" fmla="*/ 0 h 442"/>
              <a:gd name="T4" fmla="*/ 125 w 184"/>
              <a:gd name="T5" fmla="*/ 66 h 442"/>
              <a:gd name="T6" fmla="*/ 85 w 184"/>
              <a:gd name="T7" fmla="*/ 112 h 442"/>
              <a:gd name="T8" fmla="*/ 53 w 184"/>
              <a:gd name="T9" fmla="*/ 165 h 442"/>
              <a:gd name="T10" fmla="*/ 26 w 184"/>
              <a:gd name="T11" fmla="*/ 224 h 442"/>
              <a:gd name="T12" fmla="*/ 6 w 184"/>
              <a:gd name="T13" fmla="*/ 290 h 442"/>
              <a:gd name="T14" fmla="*/ 0 w 184"/>
              <a:gd name="T15" fmla="*/ 363 h 442"/>
              <a:gd name="T16" fmla="*/ 0 w 184"/>
              <a:gd name="T17" fmla="*/ 395 h 442"/>
              <a:gd name="T18" fmla="*/ 6 w 184"/>
              <a:gd name="T19" fmla="*/ 442 h 442"/>
              <a:gd name="T20" fmla="*/ 6 w 184"/>
              <a:gd name="T21" fmla="*/ 442 h 442"/>
              <a:gd name="T22" fmla="*/ 13 w 184"/>
              <a:gd name="T23" fmla="*/ 442 h 442"/>
              <a:gd name="T24" fmla="*/ 13 w 184"/>
              <a:gd name="T25" fmla="*/ 435 h 442"/>
              <a:gd name="T26" fmla="*/ 13 w 184"/>
              <a:gd name="T27" fmla="*/ 435 h 442"/>
              <a:gd name="T28" fmla="*/ 20 w 184"/>
              <a:gd name="T29" fmla="*/ 382 h 442"/>
              <a:gd name="T30" fmla="*/ 26 w 184"/>
              <a:gd name="T31" fmla="*/ 323 h 442"/>
              <a:gd name="T32" fmla="*/ 46 w 184"/>
              <a:gd name="T33" fmla="*/ 264 h 442"/>
              <a:gd name="T34" fmla="*/ 59 w 184"/>
              <a:gd name="T35" fmla="*/ 211 h 442"/>
              <a:gd name="T36" fmla="*/ 85 w 184"/>
              <a:gd name="T37" fmla="*/ 152 h 442"/>
              <a:gd name="T38" fmla="*/ 112 w 184"/>
              <a:gd name="T39" fmla="*/ 99 h 442"/>
              <a:gd name="T40" fmla="*/ 145 w 184"/>
              <a:gd name="T41" fmla="*/ 46 h 442"/>
              <a:gd name="T42" fmla="*/ 184 w 184"/>
              <a:gd name="T43" fmla="*/ 0 h 442"/>
              <a:gd name="T44" fmla="*/ 184 w 184"/>
              <a:gd name="T45" fmla="*/ 0 h 442"/>
              <a:gd name="T46" fmla="*/ 184 w 184"/>
              <a:gd name="T47" fmla="*/ 0 h 442"/>
              <a:gd name="T48" fmla="*/ 184 w 184"/>
              <a:gd name="T49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4" h="442">
                <a:moveTo>
                  <a:pt x="184" y="0"/>
                </a:moveTo>
                <a:lnTo>
                  <a:pt x="184" y="0"/>
                </a:lnTo>
                <a:lnTo>
                  <a:pt x="125" y="66"/>
                </a:lnTo>
                <a:lnTo>
                  <a:pt x="85" y="112"/>
                </a:lnTo>
                <a:lnTo>
                  <a:pt x="53" y="165"/>
                </a:lnTo>
                <a:lnTo>
                  <a:pt x="26" y="224"/>
                </a:lnTo>
                <a:lnTo>
                  <a:pt x="6" y="290"/>
                </a:lnTo>
                <a:lnTo>
                  <a:pt x="0" y="363"/>
                </a:lnTo>
                <a:lnTo>
                  <a:pt x="0" y="395"/>
                </a:lnTo>
                <a:lnTo>
                  <a:pt x="6" y="442"/>
                </a:lnTo>
                <a:lnTo>
                  <a:pt x="6" y="442"/>
                </a:lnTo>
                <a:lnTo>
                  <a:pt x="13" y="442"/>
                </a:lnTo>
                <a:lnTo>
                  <a:pt x="13" y="435"/>
                </a:lnTo>
                <a:lnTo>
                  <a:pt x="13" y="435"/>
                </a:lnTo>
                <a:lnTo>
                  <a:pt x="20" y="382"/>
                </a:lnTo>
                <a:lnTo>
                  <a:pt x="26" y="323"/>
                </a:lnTo>
                <a:lnTo>
                  <a:pt x="46" y="264"/>
                </a:lnTo>
                <a:lnTo>
                  <a:pt x="59" y="211"/>
                </a:lnTo>
                <a:lnTo>
                  <a:pt x="85" y="152"/>
                </a:lnTo>
                <a:lnTo>
                  <a:pt x="112" y="99"/>
                </a:lnTo>
                <a:lnTo>
                  <a:pt x="145" y="46"/>
                </a:lnTo>
                <a:lnTo>
                  <a:pt x="184" y="0"/>
                </a:lnTo>
                <a:lnTo>
                  <a:pt x="184" y="0"/>
                </a:lnTo>
                <a:lnTo>
                  <a:pt x="184" y="0"/>
                </a:lnTo>
                <a:lnTo>
                  <a:pt x="184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Freeform 21"/>
          <p:cNvSpPr>
            <a:spLocks/>
          </p:cNvSpPr>
          <p:nvPr/>
        </p:nvSpPr>
        <p:spPr bwMode="auto">
          <a:xfrm>
            <a:off x="4926805" y="2580535"/>
            <a:ext cx="42863" cy="628650"/>
          </a:xfrm>
          <a:custGeom>
            <a:avLst/>
            <a:gdLst>
              <a:gd name="T0" fmla="*/ 0 w 27"/>
              <a:gd name="T1" fmla="*/ 7 h 396"/>
              <a:gd name="T2" fmla="*/ 0 w 27"/>
              <a:gd name="T3" fmla="*/ 7 h 396"/>
              <a:gd name="T4" fmla="*/ 0 w 27"/>
              <a:gd name="T5" fmla="*/ 53 h 396"/>
              <a:gd name="T6" fmla="*/ 0 w 27"/>
              <a:gd name="T7" fmla="*/ 106 h 396"/>
              <a:gd name="T8" fmla="*/ 7 w 27"/>
              <a:gd name="T9" fmla="*/ 205 h 396"/>
              <a:gd name="T10" fmla="*/ 7 w 27"/>
              <a:gd name="T11" fmla="*/ 205 h 396"/>
              <a:gd name="T12" fmla="*/ 14 w 27"/>
              <a:gd name="T13" fmla="*/ 396 h 396"/>
              <a:gd name="T14" fmla="*/ 14 w 27"/>
              <a:gd name="T15" fmla="*/ 396 h 396"/>
              <a:gd name="T16" fmla="*/ 14 w 27"/>
              <a:gd name="T17" fmla="*/ 396 h 396"/>
              <a:gd name="T18" fmla="*/ 20 w 27"/>
              <a:gd name="T19" fmla="*/ 396 h 396"/>
              <a:gd name="T20" fmla="*/ 20 w 27"/>
              <a:gd name="T21" fmla="*/ 396 h 396"/>
              <a:gd name="T22" fmla="*/ 27 w 27"/>
              <a:gd name="T23" fmla="*/ 356 h 396"/>
              <a:gd name="T24" fmla="*/ 27 w 27"/>
              <a:gd name="T25" fmla="*/ 310 h 396"/>
              <a:gd name="T26" fmla="*/ 20 w 27"/>
              <a:gd name="T27" fmla="*/ 225 h 396"/>
              <a:gd name="T28" fmla="*/ 20 w 27"/>
              <a:gd name="T29" fmla="*/ 225 h 396"/>
              <a:gd name="T30" fmla="*/ 0 w 27"/>
              <a:gd name="T31" fmla="*/ 7 h 396"/>
              <a:gd name="T32" fmla="*/ 0 w 27"/>
              <a:gd name="T33" fmla="*/ 7 h 396"/>
              <a:gd name="T34" fmla="*/ 0 w 27"/>
              <a:gd name="T35" fmla="*/ 0 h 396"/>
              <a:gd name="T36" fmla="*/ 0 w 27"/>
              <a:gd name="T37" fmla="*/ 7 h 396"/>
              <a:gd name="T38" fmla="*/ 0 w 27"/>
              <a:gd name="T39" fmla="*/ 7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7" h="396">
                <a:moveTo>
                  <a:pt x="0" y="7"/>
                </a:moveTo>
                <a:lnTo>
                  <a:pt x="0" y="7"/>
                </a:lnTo>
                <a:lnTo>
                  <a:pt x="0" y="53"/>
                </a:lnTo>
                <a:lnTo>
                  <a:pt x="0" y="106"/>
                </a:lnTo>
                <a:lnTo>
                  <a:pt x="7" y="205"/>
                </a:lnTo>
                <a:lnTo>
                  <a:pt x="7" y="205"/>
                </a:lnTo>
                <a:lnTo>
                  <a:pt x="14" y="396"/>
                </a:lnTo>
                <a:lnTo>
                  <a:pt x="14" y="396"/>
                </a:lnTo>
                <a:lnTo>
                  <a:pt x="14" y="396"/>
                </a:lnTo>
                <a:lnTo>
                  <a:pt x="20" y="396"/>
                </a:lnTo>
                <a:lnTo>
                  <a:pt x="20" y="396"/>
                </a:lnTo>
                <a:lnTo>
                  <a:pt x="27" y="356"/>
                </a:lnTo>
                <a:lnTo>
                  <a:pt x="27" y="310"/>
                </a:lnTo>
                <a:lnTo>
                  <a:pt x="20" y="225"/>
                </a:lnTo>
                <a:lnTo>
                  <a:pt x="20" y="225"/>
                </a:lnTo>
                <a:lnTo>
                  <a:pt x="0" y="7"/>
                </a:lnTo>
                <a:lnTo>
                  <a:pt x="0" y="7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Freeform 22"/>
          <p:cNvSpPr>
            <a:spLocks/>
          </p:cNvSpPr>
          <p:nvPr/>
        </p:nvSpPr>
        <p:spPr bwMode="auto">
          <a:xfrm>
            <a:off x="3755230" y="2748810"/>
            <a:ext cx="157163" cy="722313"/>
          </a:xfrm>
          <a:custGeom>
            <a:avLst/>
            <a:gdLst>
              <a:gd name="T0" fmla="*/ 92 w 99"/>
              <a:gd name="T1" fmla="*/ 0 h 455"/>
              <a:gd name="T2" fmla="*/ 92 w 99"/>
              <a:gd name="T3" fmla="*/ 0 h 455"/>
              <a:gd name="T4" fmla="*/ 66 w 99"/>
              <a:gd name="T5" fmla="*/ 46 h 455"/>
              <a:gd name="T6" fmla="*/ 40 w 99"/>
              <a:gd name="T7" fmla="*/ 99 h 455"/>
              <a:gd name="T8" fmla="*/ 27 w 99"/>
              <a:gd name="T9" fmla="*/ 152 h 455"/>
              <a:gd name="T10" fmla="*/ 13 w 99"/>
              <a:gd name="T11" fmla="*/ 211 h 455"/>
              <a:gd name="T12" fmla="*/ 7 w 99"/>
              <a:gd name="T13" fmla="*/ 270 h 455"/>
              <a:gd name="T14" fmla="*/ 0 w 99"/>
              <a:gd name="T15" fmla="*/ 336 h 455"/>
              <a:gd name="T16" fmla="*/ 7 w 99"/>
              <a:gd name="T17" fmla="*/ 455 h 455"/>
              <a:gd name="T18" fmla="*/ 7 w 99"/>
              <a:gd name="T19" fmla="*/ 455 h 455"/>
              <a:gd name="T20" fmla="*/ 7 w 99"/>
              <a:gd name="T21" fmla="*/ 455 h 455"/>
              <a:gd name="T22" fmla="*/ 13 w 99"/>
              <a:gd name="T23" fmla="*/ 455 h 455"/>
              <a:gd name="T24" fmla="*/ 13 w 99"/>
              <a:gd name="T25" fmla="*/ 455 h 455"/>
              <a:gd name="T26" fmla="*/ 13 w 99"/>
              <a:gd name="T27" fmla="*/ 336 h 455"/>
              <a:gd name="T28" fmla="*/ 27 w 99"/>
              <a:gd name="T29" fmla="*/ 224 h 455"/>
              <a:gd name="T30" fmla="*/ 33 w 99"/>
              <a:gd name="T31" fmla="*/ 171 h 455"/>
              <a:gd name="T32" fmla="*/ 46 w 99"/>
              <a:gd name="T33" fmla="*/ 112 h 455"/>
              <a:gd name="T34" fmla="*/ 66 w 99"/>
              <a:gd name="T35" fmla="*/ 59 h 455"/>
              <a:gd name="T36" fmla="*/ 99 w 99"/>
              <a:gd name="T37" fmla="*/ 6 h 455"/>
              <a:gd name="T38" fmla="*/ 99 w 99"/>
              <a:gd name="T39" fmla="*/ 6 h 455"/>
              <a:gd name="T40" fmla="*/ 92 w 99"/>
              <a:gd name="T41" fmla="*/ 0 h 455"/>
              <a:gd name="T42" fmla="*/ 92 w 99"/>
              <a:gd name="T43" fmla="*/ 0 h 4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99" h="455">
                <a:moveTo>
                  <a:pt x="92" y="0"/>
                </a:moveTo>
                <a:lnTo>
                  <a:pt x="92" y="0"/>
                </a:lnTo>
                <a:lnTo>
                  <a:pt x="66" y="46"/>
                </a:lnTo>
                <a:lnTo>
                  <a:pt x="40" y="99"/>
                </a:lnTo>
                <a:lnTo>
                  <a:pt x="27" y="152"/>
                </a:lnTo>
                <a:lnTo>
                  <a:pt x="13" y="211"/>
                </a:lnTo>
                <a:lnTo>
                  <a:pt x="7" y="270"/>
                </a:lnTo>
                <a:lnTo>
                  <a:pt x="0" y="336"/>
                </a:lnTo>
                <a:lnTo>
                  <a:pt x="7" y="455"/>
                </a:lnTo>
                <a:lnTo>
                  <a:pt x="7" y="455"/>
                </a:lnTo>
                <a:lnTo>
                  <a:pt x="7" y="455"/>
                </a:lnTo>
                <a:lnTo>
                  <a:pt x="13" y="455"/>
                </a:lnTo>
                <a:lnTo>
                  <a:pt x="13" y="455"/>
                </a:lnTo>
                <a:lnTo>
                  <a:pt x="13" y="336"/>
                </a:lnTo>
                <a:lnTo>
                  <a:pt x="27" y="224"/>
                </a:lnTo>
                <a:lnTo>
                  <a:pt x="33" y="171"/>
                </a:lnTo>
                <a:lnTo>
                  <a:pt x="46" y="112"/>
                </a:lnTo>
                <a:lnTo>
                  <a:pt x="66" y="59"/>
                </a:lnTo>
                <a:lnTo>
                  <a:pt x="99" y="6"/>
                </a:lnTo>
                <a:lnTo>
                  <a:pt x="99" y="6"/>
                </a:lnTo>
                <a:lnTo>
                  <a:pt x="92" y="0"/>
                </a:lnTo>
                <a:lnTo>
                  <a:pt x="92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Freeform 23"/>
          <p:cNvSpPr>
            <a:spLocks/>
          </p:cNvSpPr>
          <p:nvPr/>
        </p:nvSpPr>
        <p:spPr bwMode="auto">
          <a:xfrm>
            <a:off x="3064667" y="4047385"/>
            <a:ext cx="1266825" cy="469900"/>
          </a:xfrm>
          <a:custGeom>
            <a:avLst/>
            <a:gdLst>
              <a:gd name="T0" fmla="*/ 7 w 798"/>
              <a:gd name="T1" fmla="*/ 19 h 296"/>
              <a:gd name="T2" fmla="*/ 7 w 798"/>
              <a:gd name="T3" fmla="*/ 19 h 296"/>
              <a:gd name="T4" fmla="*/ 211 w 798"/>
              <a:gd name="T5" fmla="*/ 39 h 296"/>
              <a:gd name="T6" fmla="*/ 310 w 798"/>
              <a:gd name="T7" fmla="*/ 52 h 296"/>
              <a:gd name="T8" fmla="*/ 409 w 798"/>
              <a:gd name="T9" fmla="*/ 72 h 296"/>
              <a:gd name="T10" fmla="*/ 409 w 798"/>
              <a:gd name="T11" fmla="*/ 72 h 296"/>
              <a:gd name="T12" fmla="*/ 468 w 798"/>
              <a:gd name="T13" fmla="*/ 92 h 296"/>
              <a:gd name="T14" fmla="*/ 527 w 798"/>
              <a:gd name="T15" fmla="*/ 118 h 296"/>
              <a:gd name="T16" fmla="*/ 580 w 798"/>
              <a:gd name="T17" fmla="*/ 145 h 296"/>
              <a:gd name="T18" fmla="*/ 633 w 798"/>
              <a:gd name="T19" fmla="*/ 178 h 296"/>
              <a:gd name="T20" fmla="*/ 719 w 798"/>
              <a:gd name="T21" fmla="*/ 237 h 296"/>
              <a:gd name="T22" fmla="*/ 784 w 798"/>
              <a:gd name="T23" fmla="*/ 290 h 296"/>
              <a:gd name="T24" fmla="*/ 784 w 798"/>
              <a:gd name="T25" fmla="*/ 290 h 296"/>
              <a:gd name="T26" fmla="*/ 791 w 798"/>
              <a:gd name="T27" fmla="*/ 296 h 296"/>
              <a:gd name="T28" fmla="*/ 798 w 798"/>
              <a:gd name="T29" fmla="*/ 290 h 296"/>
              <a:gd name="T30" fmla="*/ 798 w 798"/>
              <a:gd name="T31" fmla="*/ 290 h 296"/>
              <a:gd name="T32" fmla="*/ 798 w 798"/>
              <a:gd name="T33" fmla="*/ 283 h 296"/>
              <a:gd name="T34" fmla="*/ 798 w 798"/>
              <a:gd name="T35" fmla="*/ 283 h 296"/>
              <a:gd name="T36" fmla="*/ 778 w 798"/>
              <a:gd name="T37" fmla="*/ 237 h 296"/>
              <a:gd name="T38" fmla="*/ 745 w 798"/>
              <a:gd name="T39" fmla="*/ 204 h 296"/>
              <a:gd name="T40" fmla="*/ 712 w 798"/>
              <a:gd name="T41" fmla="*/ 164 h 296"/>
              <a:gd name="T42" fmla="*/ 666 w 798"/>
              <a:gd name="T43" fmla="*/ 138 h 296"/>
              <a:gd name="T44" fmla="*/ 620 w 798"/>
              <a:gd name="T45" fmla="*/ 112 h 296"/>
              <a:gd name="T46" fmla="*/ 567 w 798"/>
              <a:gd name="T47" fmla="*/ 85 h 296"/>
              <a:gd name="T48" fmla="*/ 462 w 798"/>
              <a:gd name="T49" fmla="*/ 46 h 296"/>
              <a:gd name="T50" fmla="*/ 343 w 798"/>
              <a:gd name="T51" fmla="*/ 19 h 296"/>
              <a:gd name="T52" fmla="*/ 224 w 798"/>
              <a:gd name="T53" fmla="*/ 6 h 296"/>
              <a:gd name="T54" fmla="*/ 112 w 798"/>
              <a:gd name="T55" fmla="*/ 0 h 296"/>
              <a:gd name="T56" fmla="*/ 7 w 798"/>
              <a:gd name="T57" fmla="*/ 6 h 296"/>
              <a:gd name="T58" fmla="*/ 7 w 798"/>
              <a:gd name="T59" fmla="*/ 6 h 296"/>
              <a:gd name="T60" fmla="*/ 0 w 798"/>
              <a:gd name="T61" fmla="*/ 13 h 296"/>
              <a:gd name="T62" fmla="*/ 0 w 798"/>
              <a:gd name="T63" fmla="*/ 13 h 296"/>
              <a:gd name="T64" fmla="*/ 7 w 798"/>
              <a:gd name="T65" fmla="*/ 19 h 296"/>
              <a:gd name="T66" fmla="*/ 7 w 798"/>
              <a:gd name="T67" fmla="*/ 19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98" h="296">
                <a:moveTo>
                  <a:pt x="7" y="19"/>
                </a:moveTo>
                <a:lnTo>
                  <a:pt x="7" y="19"/>
                </a:lnTo>
                <a:lnTo>
                  <a:pt x="211" y="39"/>
                </a:lnTo>
                <a:lnTo>
                  <a:pt x="310" y="52"/>
                </a:lnTo>
                <a:lnTo>
                  <a:pt x="409" y="72"/>
                </a:lnTo>
                <a:lnTo>
                  <a:pt x="409" y="72"/>
                </a:lnTo>
                <a:lnTo>
                  <a:pt x="468" y="92"/>
                </a:lnTo>
                <a:lnTo>
                  <a:pt x="527" y="118"/>
                </a:lnTo>
                <a:lnTo>
                  <a:pt x="580" y="145"/>
                </a:lnTo>
                <a:lnTo>
                  <a:pt x="633" y="178"/>
                </a:lnTo>
                <a:lnTo>
                  <a:pt x="719" y="237"/>
                </a:lnTo>
                <a:lnTo>
                  <a:pt x="784" y="290"/>
                </a:lnTo>
                <a:lnTo>
                  <a:pt x="784" y="290"/>
                </a:lnTo>
                <a:lnTo>
                  <a:pt x="791" y="296"/>
                </a:lnTo>
                <a:lnTo>
                  <a:pt x="798" y="290"/>
                </a:lnTo>
                <a:lnTo>
                  <a:pt x="798" y="290"/>
                </a:lnTo>
                <a:lnTo>
                  <a:pt x="798" y="283"/>
                </a:lnTo>
                <a:lnTo>
                  <a:pt x="798" y="283"/>
                </a:lnTo>
                <a:lnTo>
                  <a:pt x="778" y="237"/>
                </a:lnTo>
                <a:lnTo>
                  <a:pt x="745" y="204"/>
                </a:lnTo>
                <a:lnTo>
                  <a:pt x="712" y="164"/>
                </a:lnTo>
                <a:lnTo>
                  <a:pt x="666" y="138"/>
                </a:lnTo>
                <a:lnTo>
                  <a:pt x="620" y="112"/>
                </a:lnTo>
                <a:lnTo>
                  <a:pt x="567" y="85"/>
                </a:lnTo>
                <a:lnTo>
                  <a:pt x="462" y="46"/>
                </a:lnTo>
                <a:lnTo>
                  <a:pt x="343" y="19"/>
                </a:lnTo>
                <a:lnTo>
                  <a:pt x="224" y="6"/>
                </a:lnTo>
                <a:lnTo>
                  <a:pt x="112" y="0"/>
                </a:lnTo>
                <a:lnTo>
                  <a:pt x="7" y="6"/>
                </a:lnTo>
                <a:lnTo>
                  <a:pt x="7" y="6"/>
                </a:lnTo>
                <a:lnTo>
                  <a:pt x="0" y="13"/>
                </a:lnTo>
                <a:lnTo>
                  <a:pt x="0" y="13"/>
                </a:lnTo>
                <a:lnTo>
                  <a:pt x="7" y="19"/>
                </a:lnTo>
                <a:lnTo>
                  <a:pt x="7" y="19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" name="Freeform 24"/>
          <p:cNvSpPr>
            <a:spLocks/>
          </p:cNvSpPr>
          <p:nvPr/>
        </p:nvSpPr>
        <p:spPr bwMode="auto">
          <a:xfrm>
            <a:off x="3158330" y="3826723"/>
            <a:ext cx="261938" cy="250825"/>
          </a:xfrm>
          <a:custGeom>
            <a:avLst/>
            <a:gdLst>
              <a:gd name="T0" fmla="*/ 0 w 165"/>
              <a:gd name="T1" fmla="*/ 0 h 158"/>
              <a:gd name="T2" fmla="*/ 0 w 165"/>
              <a:gd name="T3" fmla="*/ 0 h 158"/>
              <a:gd name="T4" fmla="*/ 66 w 165"/>
              <a:gd name="T5" fmla="*/ 86 h 158"/>
              <a:gd name="T6" fmla="*/ 66 w 165"/>
              <a:gd name="T7" fmla="*/ 86 h 158"/>
              <a:gd name="T8" fmla="*/ 106 w 165"/>
              <a:gd name="T9" fmla="*/ 125 h 158"/>
              <a:gd name="T10" fmla="*/ 126 w 165"/>
              <a:gd name="T11" fmla="*/ 145 h 158"/>
              <a:gd name="T12" fmla="*/ 152 w 165"/>
              <a:gd name="T13" fmla="*/ 158 h 158"/>
              <a:gd name="T14" fmla="*/ 152 w 165"/>
              <a:gd name="T15" fmla="*/ 158 h 158"/>
              <a:gd name="T16" fmla="*/ 165 w 165"/>
              <a:gd name="T17" fmla="*/ 158 h 158"/>
              <a:gd name="T18" fmla="*/ 165 w 165"/>
              <a:gd name="T19" fmla="*/ 152 h 158"/>
              <a:gd name="T20" fmla="*/ 165 w 165"/>
              <a:gd name="T21" fmla="*/ 145 h 158"/>
              <a:gd name="T22" fmla="*/ 165 w 165"/>
              <a:gd name="T23" fmla="*/ 145 h 158"/>
              <a:gd name="T24" fmla="*/ 126 w 165"/>
              <a:gd name="T25" fmla="*/ 119 h 158"/>
              <a:gd name="T26" fmla="*/ 86 w 165"/>
              <a:gd name="T27" fmla="*/ 86 h 158"/>
              <a:gd name="T28" fmla="*/ 86 w 165"/>
              <a:gd name="T29" fmla="*/ 86 h 158"/>
              <a:gd name="T30" fmla="*/ 40 w 165"/>
              <a:gd name="T31" fmla="*/ 40 h 158"/>
              <a:gd name="T32" fmla="*/ 0 w 165"/>
              <a:gd name="T33" fmla="*/ 0 h 158"/>
              <a:gd name="T34" fmla="*/ 0 w 165"/>
              <a:gd name="T35" fmla="*/ 0 h 158"/>
              <a:gd name="T36" fmla="*/ 0 w 165"/>
              <a:gd name="T37" fmla="*/ 0 h 158"/>
              <a:gd name="T38" fmla="*/ 0 w 165"/>
              <a:gd name="T39" fmla="*/ 0 h 158"/>
              <a:gd name="T40" fmla="*/ 0 w 165"/>
              <a:gd name="T41" fmla="*/ 0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65" h="158">
                <a:moveTo>
                  <a:pt x="0" y="0"/>
                </a:moveTo>
                <a:lnTo>
                  <a:pt x="0" y="0"/>
                </a:lnTo>
                <a:lnTo>
                  <a:pt x="66" y="86"/>
                </a:lnTo>
                <a:lnTo>
                  <a:pt x="66" y="86"/>
                </a:lnTo>
                <a:lnTo>
                  <a:pt x="106" y="125"/>
                </a:lnTo>
                <a:lnTo>
                  <a:pt x="126" y="145"/>
                </a:lnTo>
                <a:lnTo>
                  <a:pt x="152" y="158"/>
                </a:lnTo>
                <a:lnTo>
                  <a:pt x="152" y="158"/>
                </a:lnTo>
                <a:lnTo>
                  <a:pt x="165" y="158"/>
                </a:lnTo>
                <a:lnTo>
                  <a:pt x="165" y="152"/>
                </a:lnTo>
                <a:lnTo>
                  <a:pt x="165" y="145"/>
                </a:lnTo>
                <a:lnTo>
                  <a:pt x="165" y="145"/>
                </a:lnTo>
                <a:lnTo>
                  <a:pt x="126" y="119"/>
                </a:lnTo>
                <a:lnTo>
                  <a:pt x="86" y="86"/>
                </a:lnTo>
                <a:lnTo>
                  <a:pt x="86" y="86"/>
                </a:lnTo>
                <a:lnTo>
                  <a:pt x="40" y="4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" name="Freeform 25"/>
          <p:cNvSpPr>
            <a:spLocks/>
          </p:cNvSpPr>
          <p:nvPr/>
        </p:nvSpPr>
        <p:spPr bwMode="auto">
          <a:xfrm>
            <a:off x="5817392" y="3063135"/>
            <a:ext cx="187325" cy="649288"/>
          </a:xfrm>
          <a:custGeom>
            <a:avLst/>
            <a:gdLst>
              <a:gd name="T0" fmla="*/ 105 w 118"/>
              <a:gd name="T1" fmla="*/ 0 h 409"/>
              <a:gd name="T2" fmla="*/ 105 w 118"/>
              <a:gd name="T3" fmla="*/ 0 h 409"/>
              <a:gd name="T4" fmla="*/ 112 w 118"/>
              <a:gd name="T5" fmla="*/ 59 h 409"/>
              <a:gd name="T6" fmla="*/ 105 w 118"/>
              <a:gd name="T7" fmla="*/ 112 h 409"/>
              <a:gd name="T8" fmla="*/ 98 w 118"/>
              <a:gd name="T9" fmla="*/ 158 h 409"/>
              <a:gd name="T10" fmla="*/ 85 w 118"/>
              <a:gd name="T11" fmla="*/ 211 h 409"/>
              <a:gd name="T12" fmla="*/ 52 w 118"/>
              <a:gd name="T13" fmla="*/ 310 h 409"/>
              <a:gd name="T14" fmla="*/ 0 w 118"/>
              <a:gd name="T15" fmla="*/ 409 h 409"/>
              <a:gd name="T16" fmla="*/ 0 w 118"/>
              <a:gd name="T17" fmla="*/ 409 h 409"/>
              <a:gd name="T18" fmla="*/ 0 w 118"/>
              <a:gd name="T19" fmla="*/ 409 h 409"/>
              <a:gd name="T20" fmla="*/ 6 w 118"/>
              <a:gd name="T21" fmla="*/ 409 h 409"/>
              <a:gd name="T22" fmla="*/ 6 w 118"/>
              <a:gd name="T23" fmla="*/ 409 h 409"/>
              <a:gd name="T24" fmla="*/ 39 w 118"/>
              <a:gd name="T25" fmla="*/ 369 h 409"/>
              <a:gd name="T26" fmla="*/ 66 w 118"/>
              <a:gd name="T27" fmla="*/ 323 h 409"/>
              <a:gd name="T28" fmla="*/ 92 w 118"/>
              <a:gd name="T29" fmla="*/ 270 h 409"/>
              <a:gd name="T30" fmla="*/ 105 w 118"/>
              <a:gd name="T31" fmla="*/ 217 h 409"/>
              <a:gd name="T32" fmla="*/ 112 w 118"/>
              <a:gd name="T33" fmla="*/ 165 h 409"/>
              <a:gd name="T34" fmla="*/ 118 w 118"/>
              <a:gd name="T35" fmla="*/ 105 h 409"/>
              <a:gd name="T36" fmla="*/ 112 w 118"/>
              <a:gd name="T37" fmla="*/ 52 h 409"/>
              <a:gd name="T38" fmla="*/ 112 w 118"/>
              <a:gd name="T39" fmla="*/ 0 h 409"/>
              <a:gd name="T40" fmla="*/ 112 w 118"/>
              <a:gd name="T41" fmla="*/ 0 h 409"/>
              <a:gd name="T42" fmla="*/ 105 w 118"/>
              <a:gd name="T43" fmla="*/ 0 h 409"/>
              <a:gd name="T44" fmla="*/ 105 w 118"/>
              <a:gd name="T45" fmla="*/ 0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18" h="409">
                <a:moveTo>
                  <a:pt x="105" y="0"/>
                </a:moveTo>
                <a:lnTo>
                  <a:pt x="105" y="0"/>
                </a:lnTo>
                <a:lnTo>
                  <a:pt x="112" y="59"/>
                </a:lnTo>
                <a:lnTo>
                  <a:pt x="105" y="112"/>
                </a:lnTo>
                <a:lnTo>
                  <a:pt x="98" y="158"/>
                </a:lnTo>
                <a:lnTo>
                  <a:pt x="85" y="211"/>
                </a:lnTo>
                <a:lnTo>
                  <a:pt x="52" y="310"/>
                </a:lnTo>
                <a:lnTo>
                  <a:pt x="0" y="409"/>
                </a:lnTo>
                <a:lnTo>
                  <a:pt x="0" y="409"/>
                </a:lnTo>
                <a:lnTo>
                  <a:pt x="0" y="409"/>
                </a:lnTo>
                <a:lnTo>
                  <a:pt x="6" y="409"/>
                </a:lnTo>
                <a:lnTo>
                  <a:pt x="6" y="409"/>
                </a:lnTo>
                <a:lnTo>
                  <a:pt x="39" y="369"/>
                </a:lnTo>
                <a:lnTo>
                  <a:pt x="66" y="323"/>
                </a:lnTo>
                <a:lnTo>
                  <a:pt x="92" y="270"/>
                </a:lnTo>
                <a:lnTo>
                  <a:pt x="105" y="217"/>
                </a:lnTo>
                <a:lnTo>
                  <a:pt x="112" y="165"/>
                </a:lnTo>
                <a:lnTo>
                  <a:pt x="118" y="105"/>
                </a:lnTo>
                <a:lnTo>
                  <a:pt x="112" y="52"/>
                </a:lnTo>
                <a:lnTo>
                  <a:pt x="112" y="0"/>
                </a:lnTo>
                <a:lnTo>
                  <a:pt x="112" y="0"/>
                </a:lnTo>
                <a:lnTo>
                  <a:pt x="105" y="0"/>
                </a:lnTo>
                <a:lnTo>
                  <a:pt x="10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" name="Freeform 26"/>
          <p:cNvSpPr>
            <a:spLocks/>
          </p:cNvSpPr>
          <p:nvPr/>
        </p:nvSpPr>
        <p:spPr bwMode="auto">
          <a:xfrm>
            <a:off x="4949030" y="3972773"/>
            <a:ext cx="1631950" cy="1068388"/>
          </a:xfrm>
          <a:custGeom>
            <a:avLst/>
            <a:gdLst>
              <a:gd name="T0" fmla="*/ 1028 w 1028"/>
              <a:gd name="T1" fmla="*/ 0 h 673"/>
              <a:gd name="T2" fmla="*/ 1028 w 1028"/>
              <a:gd name="T3" fmla="*/ 0 h 673"/>
              <a:gd name="T4" fmla="*/ 949 w 1028"/>
              <a:gd name="T5" fmla="*/ 40 h 673"/>
              <a:gd name="T6" fmla="*/ 870 w 1028"/>
              <a:gd name="T7" fmla="*/ 79 h 673"/>
              <a:gd name="T8" fmla="*/ 698 w 1028"/>
              <a:gd name="T9" fmla="*/ 145 h 673"/>
              <a:gd name="T10" fmla="*/ 533 w 1028"/>
              <a:gd name="T11" fmla="*/ 211 h 673"/>
              <a:gd name="T12" fmla="*/ 448 w 1028"/>
              <a:gd name="T13" fmla="*/ 251 h 673"/>
              <a:gd name="T14" fmla="*/ 369 w 1028"/>
              <a:gd name="T15" fmla="*/ 284 h 673"/>
              <a:gd name="T16" fmla="*/ 369 w 1028"/>
              <a:gd name="T17" fmla="*/ 284 h 673"/>
              <a:gd name="T18" fmla="*/ 250 w 1028"/>
              <a:gd name="T19" fmla="*/ 356 h 673"/>
              <a:gd name="T20" fmla="*/ 191 w 1028"/>
              <a:gd name="T21" fmla="*/ 396 h 673"/>
              <a:gd name="T22" fmla="*/ 131 w 1028"/>
              <a:gd name="T23" fmla="*/ 442 h 673"/>
              <a:gd name="T24" fmla="*/ 79 w 1028"/>
              <a:gd name="T25" fmla="*/ 488 h 673"/>
              <a:gd name="T26" fmla="*/ 39 w 1028"/>
              <a:gd name="T27" fmla="*/ 541 h 673"/>
              <a:gd name="T28" fmla="*/ 26 w 1028"/>
              <a:gd name="T29" fmla="*/ 574 h 673"/>
              <a:gd name="T30" fmla="*/ 13 w 1028"/>
              <a:gd name="T31" fmla="*/ 600 h 673"/>
              <a:gd name="T32" fmla="*/ 6 w 1028"/>
              <a:gd name="T33" fmla="*/ 633 h 673"/>
              <a:gd name="T34" fmla="*/ 0 w 1028"/>
              <a:gd name="T35" fmla="*/ 660 h 673"/>
              <a:gd name="T36" fmla="*/ 0 w 1028"/>
              <a:gd name="T37" fmla="*/ 660 h 673"/>
              <a:gd name="T38" fmla="*/ 6 w 1028"/>
              <a:gd name="T39" fmla="*/ 673 h 673"/>
              <a:gd name="T40" fmla="*/ 13 w 1028"/>
              <a:gd name="T41" fmla="*/ 673 h 673"/>
              <a:gd name="T42" fmla="*/ 19 w 1028"/>
              <a:gd name="T43" fmla="*/ 673 h 673"/>
              <a:gd name="T44" fmla="*/ 33 w 1028"/>
              <a:gd name="T45" fmla="*/ 673 h 673"/>
              <a:gd name="T46" fmla="*/ 33 w 1028"/>
              <a:gd name="T47" fmla="*/ 673 h 673"/>
              <a:gd name="T48" fmla="*/ 79 w 1028"/>
              <a:gd name="T49" fmla="*/ 620 h 673"/>
              <a:gd name="T50" fmla="*/ 118 w 1028"/>
              <a:gd name="T51" fmla="*/ 567 h 673"/>
              <a:gd name="T52" fmla="*/ 164 w 1028"/>
              <a:gd name="T53" fmla="*/ 515 h 673"/>
              <a:gd name="T54" fmla="*/ 204 w 1028"/>
              <a:gd name="T55" fmla="*/ 462 h 673"/>
              <a:gd name="T56" fmla="*/ 204 w 1028"/>
              <a:gd name="T57" fmla="*/ 462 h 673"/>
              <a:gd name="T58" fmla="*/ 263 w 1028"/>
              <a:gd name="T59" fmla="*/ 409 h 673"/>
              <a:gd name="T60" fmla="*/ 329 w 1028"/>
              <a:gd name="T61" fmla="*/ 370 h 673"/>
              <a:gd name="T62" fmla="*/ 402 w 1028"/>
              <a:gd name="T63" fmla="*/ 323 h 673"/>
              <a:gd name="T64" fmla="*/ 474 w 1028"/>
              <a:gd name="T65" fmla="*/ 290 h 673"/>
              <a:gd name="T66" fmla="*/ 474 w 1028"/>
              <a:gd name="T67" fmla="*/ 290 h 673"/>
              <a:gd name="T68" fmla="*/ 758 w 1028"/>
              <a:gd name="T69" fmla="*/ 152 h 673"/>
              <a:gd name="T70" fmla="*/ 896 w 1028"/>
              <a:gd name="T71" fmla="*/ 79 h 673"/>
              <a:gd name="T72" fmla="*/ 1028 w 1028"/>
              <a:gd name="T73" fmla="*/ 0 h 673"/>
              <a:gd name="T74" fmla="*/ 1028 w 1028"/>
              <a:gd name="T75" fmla="*/ 0 h 673"/>
              <a:gd name="T76" fmla="*/ 1028 w 1028"/>
              <a:gd name="T77" fmla="*/ 0 h 673"/>
              <a:gd name="T78" fmla="*/ 1028 w 1028"/>
              <a:gd name="T79" fmla="*/ 0 h 6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28" h="673">
                <a:moveTo>
                  <a:pt x="1028" y="0"/>
                </a:moveTo>
                <a:lnTo>
                  <a:pt x="1028" y="0"/>
                </a:lnTo>
                <a:lnTo>
                  <a:pt x="949" y="40"/>
                </a:lnTo>
                <a:lnTo>
                  <a:pt x="870" y="79"/>
                </a:lnTo>
                <a:lnTo>
                  <a:pt x="698" y="145"/>
                </a:lnTo>
                <a:lnTo>
                  <a:pt x="533" y="211"/>
                </a:lnTo>
                <a:lnTo>
                  <a:pt x="448" y="251"/>
                </a:lnTo>
                <a:lnTo>
                  <a:pt x="369" y="284"/>
                </a:lnTo>
                <a:lnTo>
                  <a:pt x="369" y="284"/>
                </a:lnTo>
                <a:lnTo>
                  <a:pt x="250" y="356"/>
                </a:lnTo>
                <a:lnTo>
                  <a:pt x="191" y="396"/>
                </a:lnTo>
                <a:lnTo>
                  <a:pt x="131" y="442"/>
                </a:lnTo>
                <a:lnTo>
                  <a:pt x="79" y="488"/>
                </a:lnTo>
                <a:lnTo>
                  <a:pt x="39" y="541"/>
                </a:lnTo>
                <a:lnTo>
                  <a:pt x="26" y="574"/>
                </a:lnTo>
                <a:lnTo>
                  <a:pt x="13" y="600"/>
                </a:lnTo>
                <a:lnTo>
                  <a:pt x="6" y="633"/>
                </a:lnTo>
                <a:lnTo>
                  <a:pt x="0" y="660"/>
                </a:lnTo>
                <a:lnTo>
                  <a:pt x="0" y="660"/>
                </a:lnTo>
                <a:lnTo>
                  <a:pt x="6" y="673"/>
                </a:lnTo>
                <a:lnTo>
                  <a:pt x="13" y="673"/>
                </a:lnTo>
                <a:lnTo>
                  <a:pt x="19" y="673"/>
                </a:lnTo>
                <a:lnTo>
                  <a:pt x="33" y="673"/>
                </a:lnTo>
                <a:lnTo>
                  <a:pt x="33" y="673"/>
                </a:lnTo>
                <a:lnTo>
                  <a:pt x="79" y="620"/>
                </a:lnTo>
                <a:lnTo>
                  <a:pt x="118" y="567"/>
                </a:lnTo>
                <a:lnTo>
                  <a:pt x="164" y="515"/>
                </a:lnTo>
                <a:lnTo>
                  <a:pt x="204" y="462"/>
                </a:lnTo>
                <a:lnTo>
                  <a:pt x="204" y="462"/>
                </a:lnTo>
                <a:lnTo>
                  <a:pt x="263" y="409"/>
                </a:lnTo>
                <a:lnTo>
                  <a:pt x="329" y="370"/>
                </a:lnTo>
                <a:lnTo>
                  <a:pt x="402" y="323"/>
                </a:lnTo>
                <a:lnTo>
                  <a:pt x="474" y="290"/>
                </a:lnTo>
                <a:lnTo>
                  <a:pt x="474" y="290"/>
                </a:lnTo>
                <a:lnTo>
                  <a:pt x="758" y="152"/>
                </a:lnTo>
                <a:lnTo>
                  <a:pt x="896" y="79"/>
                </a:lnTo>
                <a:lnTo>
                  <a:pt x="1028" y="0"/>
                </a:lnTo>
                <a:lnTo>
                  <a:pt x="1028" y="0"/>
                </a:lnTo>
                <a:lnTo>
                  <a:pt x="1028" y="0"/>
                </a:lnTo>
                <a:lnTo>
                  <a:pt x="1028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" name="Freeform 27"/>
          <p:cNvSpPr>
            <a:spLocks/>
          </p:cNvSpPr>
          <p:nvPr/>
        </p:nvSpPr>
        <p:spPr bwMode="auto">
          <a:xfrm>
            <a:off x="5995192" y="3847360"/>
            <a:ext cx="312738" cy="398463"/>
          </a:xfrm>
          <a:custGeom>
            <a:avLst/>
            <a:gdLst>
              <a:gd name="T0" fmla="*/ 191 w 197"/>
              <a:gd name="T1" fmla="*/ 0 h 251"/>
              <a:gd name="T2" fmla="*/ 191 w 197"/>
              <a:gd name="T3" fmla="*/ 0 h 251"/>
              <a:gd name="T4" fmla="*/ 112 w 197"/>
              <a:gd name="T5" fmla="*/ 126 h 251"/>
              <a:gd name="T6" fmla="*/ 112 w 197"/>
              <a:gd name="T7" fmla="*/ 126 h 251"/>
              <a:gd name="T8" fmla="*/ 85 w 197"/>
              <a:gd name="T9" fmla="*/ 158 h 251"/>
              <a:gd name="T10" fmla="*/ 59 w 197"/>
              <a:gd name="T11" fmla="*/ 185 h 251"/>
              <a:gd name="T12" fmla="*/ 0 w 197"/>
              <a:gd name="T13" fmla="*/ 244 h 251"/>
              <a:gd name="T14" fmla="*/ 0 w 197"/>
              <a:gd name="T15" fmla="*/ 244 h 251"/>
              <a:gd name="T16" fmla="*/ 0 w 197"/>
              <a:gd name="T17" fmla="*/ 244 h 251"/>
              <a:gd name="T18" fmla="*/ 6 w 197"/>
              <a:gd name="T19" fmla="*/ 251 h 251"/>
              <a:gd name="T20" fmla="*/ 6 w 197"/>
              <a:gd name="T21" fmla="*/ 251 h 251"/>
              <a:gd name="T22" fmla="*/ 39 w 197"/>
              <a:gd name="T23" fmla="*/ 231 h 251"/>
              <a:gd name="T24" fmla="*/ 72 w 197"/>
              <a:gd name="T25" fmla="*/ 205 h 251"/>
              <a:gd name="T26" fmla="*/ 99 w 197"/>
              <a:gd name="T27" fmla="*/ 172 h 251"/>
              <a:gd name="T28" fmla="*/ 125 w 197"/>
              <a:gd name="T29" fmla="*/ 139 h 251"/>
              <a:gd name="T30" fmla="*/ 164 w 197"/>
              <a:gd name="T31" fmla="*/ 73 h 251"/>
              <a:gd name="T32" fmla="*/ 197 w 197"/>
              <a:gd name="T33" fmla="*/ 7 h 251"/>
              <a:gd name="T34" fmla="*/ 197 w 197"/>
              <a:gd name="T35" fmla="*/ 7 h 251"/>
              <a:gd name="T36" fmla="*/ 191 w 197"/>
              <a:gd name="T37" fmla="*/ 0 h 251"/>
              <a:gd name="T38" fmla="*/ 191 w 197"/>
              <a:gd name="T39" fmla="*/ 0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97" h="251">
                <a:moveTo>
                  <a:pt x="191" y="0"/>
                </a:moveTo>
                <a:lnTo>
                  <a:pt x="191" y="0"/>
                </a:lnTo>
                <a:lnTo>
                  <a:pt x="112" y="126"/>
                </a:lnTo>
                <a:lnTo>
                  <a:pt x="112" y="126"/>
                </a:lnTo>
                <a:lnTo>
                  <a:pt x="85" y="158"/>
                </a:lnTo>
                <a:lnTo>
                  <a:pt x="59" y="185"/>
                </a:lnTo>
                <a:lnTo>
                  <a:pt x="0" y="244"/>
                </a:lnTo>
                <a:lnTo>
                  <a:pt x="0" y="244"/>
                </a:lnTo>
                <a:lnTo>
                  <a:pt x="0" y="244"/>
                </a:lnTo>
                <a:lnTo>
                  <a:pt x="6" y="251"/>
                </a:lnTo>
                <a:lnTo>
                  <a:pt x="6" y="251"/>
                </a:lnTo>
                <a:lnTo>
                  <a:pt x="39" y="231"/>
                </a:lnTo>
                <a:lnTo>
                  <a:pt x="72" y="205"/>
                </a:lnTo>
                <a:lnTo>
                  <a:pt x="99" y="172"/>
                </a:lnTo>
                <a:lnTo>
                  <a:pt x="125" y="139"/>
                </a:lnTo>
                <a:lnTo>
                  <a:pt x="164" y="73"/>
                </a:lnTo>
                <a:lnTo>
                  <a:pt x="197" y="7"/>
                </a:lnTo>
                <a:lnTo>
                  <a:pt x="197" y="7"/>
                </a:lnTo>
                <a:lnTo>
                  <a:pt x="191" y="0"/>
                </a:lnTo>
                <a:lnTo>
                  <a:pt x="191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3" name="Freeform 28"/>
          <p:cNvSpPr>
            <a:spLocks/>
          </p:cNvSpPr>
          <p:nvPr/>
        </p:nvSpPr>
        <p:spPr bwMode="auto">
          <a:xfrm>
            <a:off x="3148805" y="4129935"/>
            <a:ext cx="690563" cy="355600"/>
          </a:xfrm>
          <a:custGeom>
            <a:avLst/>
            <a:gdLst>
              <a:gd name="T0" fmla="*/ 6 w 435"/>
              <a:gd name="T1" fmla="*/ 224 h 224"/>
              <a:gd name="T2" fmla="*/ 6 w 435"/>
              <a:gd name="T3" fmla="*/ 224 h 224"/>
              <a:gd name="T4" fmla="*/ 46 w 435"/>
              <a:gd name="T5" fmla="*/ 172 h 224"/>
              <a:gd name="T6" fmla="*/ 92 w 435"/>
              <a:gd name="T7" fmla="*/ 126 h 224"/>
              <a:gd name="T8" fmla="*/ 145 w 435"/>
              <a:gd name="T9" fmla="*/ 93 h 224"/>
              <a:gd name="T10" fmla="*/ 191 w 435"/>
              <a:gd name="T11" fmla="*/ 60 h 224"/>
              <a:gd name="T12" fmla="*/ 191 w 435"/>
              <a:gd name="T13" fmla="*/ 60 h 224"/>
              <a:gd name="T14" fmla="*/ 231 w 435"/>
              <a:gd name="T15" fmla="*/ 53 h 224"/>
              <a:gd name="T16" fmla="*/ 270 w 435"/>
              <a:gd name="T17" fmla="*/ 40 h 224"/>
              <a:gd name="T18" fmla="*/ 349 w 435"/>
              <a:gd name="T19" fmla="*/ 27 h 224"/>
              <a:gd name="T20" fmla="*/ 349 w 435"/>
              <a:gd name="T21" fmla="*/ 27 h 224"/>
              <a:gd name="T22" fmla="*/ 376 w 435"/>
              <a:gd name="T23" fmla="*/ 27 h 224"/>
              <a:gd name="T24" fmla="*/ 389 w 435"/>
              <a:gd name="T25" fmla="*/ 27 h 224"/>
              <a:gd name="T26" fmla="*/ 409 w 435"/>
              <a:gd name="T27" fmla="*/ 27 h 224"/>
              <a:gd name="T28" fmla="*/ 428 w 435"/>
              <a:gd name="T29" fmla="*/ 20 h 224"/>
              <a:gd name="T30" fmla="*/ 428 w 435"/>
              <a:gd name="T31" fmla="*/ 20 h 224"/>
              <a:gd name="T32" fmla="*/ 435 w 435"/>
              <a:gd name="T33" fmla="*/ 13 h 224"/>
              <a:gd name="T34" fmla="*/ 435 w 435"/>
              <a:gd name="T35" fmla="*/ 7 h 224"/>
              <a:gd name="T36" fmla="*/ 428 w 435"/>
              <a:gd name="T37" fmla="*/ 7 h 224"/>
              <a:gd name="T38" fmla="*/ 428 w 435"/>
              <a:gd name="T39" fmla="*/ 7 h 224"/>
              <a:gd name="T40" fmla="*/ 376 w 435"/>
              <a:gd name="T41" fmla="*/ 0 h 224"/>
              <a:gd name="T42" fmla="*/ 310 w 435"/>
              <a:gd name="T43" fmla="*/ 7 h 224"/>
              <a:gd name="T44" fmla="*/ 244 w 435"/>
              <a:gd name="T45" fmla="*/ 27 h 224"/>
              <a:gd name="T46" fmla="*/ 191 w 435"/>
              <a:gd name="T47" fmla="*/ 46 h 224"/>
              <a:gd name="T48" fmla="*/ 191 w 435"/>
              <a:gd name="T49" fmla="*/ 46 h 224"/>
              <a:gd name="T50" fmla="*/ 132 w 435"/>
              <a:gd name="T51" fmla="*/ 79 h 224"/>
              <a:gd name="T52" fmla="*/ 79 w 435"/>
              <a:gd name="T53" fmla="*/ 119 h 224"/>
              <a:gd name="T54" fmla="*/ 39 w 435"/>
              <a:gd name="T55" fmla="*/ 165 h 224"/>
              <a:gd name="T56" fmla="*/ 0 w 435"/>
              <a:gd name="T57" fmla="*/ 224 h 224"/>
              <a:gd name="T58" fmla="*/ 0 w 435"/>
              <a:gd name="T59" fmla="*/ 224 h 224"/>
              <a:gd name="T60" fmla="*/ 0 w 435"/>
              <a:gd name="T61" fmla="*/ 224 h 224"/>
              <a:gd name="T62" fmla="*/ 6 w 435"/>
              <a:gd name="T63" fmla="*/ 224 h 224"/>
              <a:gd name="T64" fmla="*/ 6 w 435"/>
              <a:gd name="T65" fmla="*/ 224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35" h="224">
                <a:moveTo>
                  <a:pt x="6" y="224"/>
                </a:moveTo>
                <a:lnTo>
                  <a:pt x="6" y="224"/>
                </a:lnTo>
                <a:lnTo>
                  <a:pt x="46" y="172"/>
                </a:lnTo>
                <a:lnTo>
                  <a:pt x="92" y="126"/>
                </a:lnTo>
                <a:lnTo>
                  <a:pt x="145" y="93"/>
                </a:lnTo>
                <a:lnTo>
                  <a:pt x="191" y="60"/>
                </a:lnTo>
                <a:lnTo>
                  <a:pt x="191" y="60"/>
                </a:lnTo>
                <a:lnTo>
                  <a:pt x="231" y="53"/>
                </a:lnTo>
                <a:lnTo>
                  <a:pt x="270" y="40"/>
                </a:lnTo>
                <a:lnTo>
                  <a:pt x="349" y="27"/>
                </a:lnTo>
                <a:lnTo>
                  <a:pt x="349" y="27"/>
                </a:lnTo>
                <a:lnTo>
                  <a:pt x="376" y="27"/>
                </a:lnTo>
                <a:lnTo>
                  <a:pt x="389" y="27"/>
                </a:lnTo>
                <a:lnTo>
                  <a:pt x="409" y="27"/>
                </a:lnTo>
                <a:lnTo>
                  <a:pt x="428" y="20"/>
                </a:lnTo>
                <a:lnTo>
                  <a:pt x="428" y="20"/>
                </a:lnTo>
                <a:lnTo>
                  <a:pt x="435" y="13"/>
                </a:lnTo>
                <a:lnTo>
                  <a:pt x="435" y="7"/>
                </a:lnTo>
                <a:lnTo>
                  <a:pt x="428" y="7"/>
                </a:lnTo>
                <a:lnTo>
                  <a:pt x="428" y="7"/>
                </a:lnTo>
                <a:lnTo>
                  <a:pt x="376" y="0"/>
                </a:lnTo>
                <a:lnTo>
                  <a:pt x="310" y="7"/>
                </a:lnTo>
                <a:lnTo>
                  <a:pt x="244" y="27"/>
                </a:lnTo>
                <a:lnTo>
                  <a:pt x="191" y="46"/>
                </a:lnTo>
                <a:lnTo>
                  <a:pt x="191" y="46"/>
                </a:lnTo>
                <a:lnTo>
                  <a:pt x="132" y="79"/>
                </a:lnTo>
                <a:lnTo>
                  <a:pt x="79" y="119"/>
                </a:lnTo>
                <a:lnTo>
                  <a:pt x="39" y="165"/>
                </a:lnTo>
                <a:lnTo>
                  <a:pt x="0" y="224"/>
                </a:lnTo>
                <a:lnTo>
                  <a:pt x="0" y="224"/>
                </a:lnTo>
                <a:lnTo>
                  <a:pt x="0" y="224"/>
                </a:lnTo>
                <a:lnTo>
                  <a:pt x="6" y="224"/>
                </a:lnTo>
                <a:lnTo>
                  <a:pt x="6" y="224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" name="Freeform 29"/>
          <p:cNvSpPr>
            <a:spLocks/>
          </p:cNvSpPr>
          <p:nvPr/>
        </p:nvSpPr>
        <p:spPr bwMode="auto">
          <a:xfrm>
            <a:off x="6193630" y="4182323"/>
            <a:ext cx="387350" cy="84138"/>
          </a:xfrm>
          <a:custGeom>
            <a:avLst/>
            <a:gdLst>
              <a:gd name="T0" fmla="*/ 0 w 244"/>
              <a:gd name="T1" fmla="*/ 7 h 53"/>
              <a:gd name="T2" fmla="*/ 0 w 244"/>
              <a:gd name="T3" fmla="*/ 7 h 53"/>
              <a:gd name="T4" fmla="*/ 66 w 244"/>
              <a:gd name="T5" fmla="*/ 7 h 53"/>
              <a:gd name="T6" fmla="*/ 125 w 244"/>
              <a:gd name="T7" fmla="*/ 7 h 53"/>
              <a:gd name="T8" fmla="*/ 184 w 244"/>
              <a:gd name="T9" fmla="*/ 20 h 53"/>
              <a:gd name="T10" fmla="*/ 217 w 244"/>
              <a:gd name="T11" fmla="*/ 33 h 53"/>
              <a:gd name="T12" fmla="*/ 244 w 244"/>
              <a:gd name="T13" fmla="*/ 53 h 53"/>
              <a:gd name="T14" fmla="*/ 244 w 244"/>
              <a:gd name="T15" fmla="*/ 53 h 53"/>
              <a:gd name="T16" fmla="*/ 244 w 244"/>
              <a:gd name="T17" fmla="*/ 46 h 53"/>
              <a:gd name="T18" fmla="*/ 244 w 244"/>
              <a:gd name="T19" fmla="*/ 46 h 53"/>
              <a:gd name="T20" fmla="*/ 217 w 244"/>
              <a:gd name="T21" fmla="*/ 27 h 53"/>
              <a:gd name="T22" fmla="*/ 191 w 244"/>
              <a:gd name="T23" fmla="*/ 13 h 53"/>
              <a:gd name="T24" fmla="*/ 165 w 244"/>
              <a:gd name="T25" fmla="*/ 7 h 53"/>
              <a:gd name="T26" fmla="*/ 132 w 244"/>
              <a:gd name="T27" fmla="*/ 0 h 53"/>
              <a:gd name="T28" fmla="*/ 66 w 244"/>
              <a:gd name="T29" fmla="*/ 0 h 53"/>
              <a:gd name="T30" fmla="*/ 0 w 244"/>
              <a:gd name="T31" fmla="*/ 0 h 53"/>
              <a:gd name="T32" fmla="*/ 0 w 244"/>
              <a:gd name="T33" fmla="*/ 0 h 53"/>
              <a:gd name="T34" fmla="*/ 0 w 244"/>
              <a:gd name="T35" fmla="*/ 7 h 53"/>
              <a:gd name="T36" fmla="*/ 0 w 244"/>
              <a:gd name="T37" fmla="*/ 7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4" h="53">
                <a:moveTo>
                  <a:pt x="0" y="7"/>
                </a:moveTo>
                <a:lnTo>
                  <a:pt x="0" y="7"/>
                </a:lnTo>
                <a:lnTo>
                  <a:pt x="66" y="7"/>
                </a:lnTo>
                <a:lnTo>
                  <a:pt x="125" y="7"/>
                </a:lnTo>
                <a:lnTo>
                  <a:pt x="184" y="20"/>
                </a:lnTo>
                <a:lnTo>
                  <a:pt x="217" y="33"/>
                </a:lnTo>
                <a:lnTo>
                  <a:pt x="244" y="53"/>
                </a:lnTo>
                <a:lnTo>
                  <a:pt x="244" y="53"/>
                </a:lnTo>
                <a:lnTo>
                  <a:pt x="244" y="46"/>
                </a:lnTo>
                <a:lnTo>
                  <a:pt x="244" y="46"/>
                </a:lnTo>
                <a:lnTo>
                  <a:pt x="217" y="27"/>
                </a:lnTo>
                <a:lnTo>
                  <a:pt x="191" y="13"/>
                </a:lnTo>
                <a:lnTo>
                  <a:pt x="165" y="7"/>
                </a:lnTo>
                <a:lnTo>
                  <a:pt x="132" y="0"/>
                </a:lnTo>
                <a:lnTo>
                  <a:pt x="66" y="0"/>
                </a:lnTo>
                <a:lnTo>
                  <a:pt x="0" y="0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Freeform 30"/>
          <p:cNvSpPr>
            <a:spLocks/>
          </p:cNvSpPr>
          <p:nvPr/>
        </p:nvSpPr>
        <p:spPr bwMode="auto">
          <a:xfrm>
            <a:off x="5576092" y="4382348"/>
            <a:ext cx="492125" cy="103188"/>
          </a:xfrm>
          <a:custGeom>
            <a:avLst/>
            <a:gdLst>
              <a:gd name="T0" fmla="*/ 310 w 310"/>
              <a:gd name="T1" fmla="*/ 59 h 65"/>
              <a:gd name="T2" fmla="*/ 310 w 310"/>
              <a:gd name="T3" fmla="*/ 59 h 65"/>
              <a:gd name="T4" fmla="*/ 237 w 310"/>
              <a:gd name="T5" fmla="*/ 32 h 65"/>
              <a:gd name="T6" fmla="*/ 152 w 310"/>
              <a:gd name="T7" fmla="*/ 6 h 65"/>
              <a:gd name="T8" fmla="*/ 112 w 310"/>
              <a:gd name="T9" fmla="*/ 0 h 65"/>
              <a:gd name="T10" fmla="*/ 73 w 310"/>
              <a:gd name="T11" fmla="*/ 0 h 65"/>
              <a:gd name="T12" fmla="*/ 33 w 310"/>
              <a:gd name="T13" fmla="*/ 6 h 65"/>
              <a:gd name="T14" fmla="*/ 0 w 310"/>
              <a:gd name="T15" fmla="*/ 26 h 65"/>
              <a:gd name="T16" fmla="*/ 0 w 310"/>
              <a:gd name="T17" fmla="*/ 26 h 65"/>
              <a:gd name="T18" fmla="*/ 0 w 310"/>
              <a:gd name="T19" fmla="*/ 32 h 65"/>
              <a:gd name="T20" fmla="*/ 0 w 310"/>
              <a:gd name="T21" fmla="*/ 32 h 65"/>
              <a:gd name="T22" fmla="*/ 7 w 310"/>
              <a:gd name="T23" fmla="*/ 39 h 65"/>
              <a:gd name="T24" fmla="*/ 7 w 310"/>
              <a:gd name="T25" fmla="*/ 39 h 65"/>
              <a:gd name="T26" fmla="*/ 79 w 310"/>
              <a:gd name="T27" fmla="*/ 39 h 65"/>
              <a:gd name="T28" fmla="*/ 145 w 310"/>
              <a:gd name="T29" fmla="*/ 39 h 65"/>
              <a:gd name="T30" fmla="*/ 145 w 310"/>
              <a:gd name="T31" fmla="*/ 39 h 65"/>
              <a:gd name="T32" fmla="*/ 224 w 310"/>
              <a:gd name="T33" fmla="*/ 52 h 65"/>
              <a:gd name="T34" fmla="*/ 303 w 310"/>
              <a:gd name="T35" fmla="*/ 65 h 65"/>
              <a:gd name="T36" fmla="*/ 303 w 310"/>
              <a:gd name="T37" fmla="*/ 65 h 65"/>
              <a:gd name="T38" fmla="*/ 310 w 310"/>
              <a:gd name="T39" fmla="*/ 65 h 65"/>
              <a:gd name="T40" fmla="*/ 310 w 310"/>
              <a:gd name="T41" fmla="*/ 59 h 65"/>
              <a:gd name="T42" fmla="*/ 310 w 310"/>
              <a:gd name="T43" fmla="*/ 59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10" h="65">
                <a:moveTo>
                  <a:pt x="310" y="59"/>
                </a:moveTo>
                <a:lnTo>
                  <a:pt x="310" y="59"/>
                </a:lnTo>
                <a:lnTo>
                  <a:pt x="237" y="32"/>
                </a:lnTo>
                <a:lnTo>
                  <a:pt x="152" y="6"/>
                </a:lnTo>
                <a:lnTo>
                  <a:pt x="112" y="0"/>
                </a:lnTo>
                <a:lnTo>
                  <a:pt x="73" y="0"/>
                </a:lnTo>
                <a:lnTo>
                  <a:pt x="33" y="6"/>
                </a:lnTo>
                <a:lnTo>
                  <a:pt x="0" y="26"/>
                </a:lnTo>
                <a:lnTo>
                  <a:pt x="0" y="26"/>
                </a:lnTo>
                <a:lnTo>
                  <a:pt x="0" y="32"/>
                </a:lnTo>
                <a:lnTo>
                  <a:pt x="0" y="32"/>
                </a:lnTo>
                <a:lnTo>
                  <a:pt x="7" y="39"/>
                </a:lnTo>
                <a:lnTo>
                  <a:pt x="7" y="39"/>
                </a:lnTo>
                <a:lnTo>
                  <a:pt x="79" y="39"/>
                </a:lnTo>
                <a:lnTo>
                  <a:pt x="145" y="39"/>
                </a:lnTo>
                <a:lnTo>
                  <a:pt x="145" y="39"/>
                </a:lnTo>
                <a:lnTo>
                  <a:pt x="224" y="52"/>
                </a:lnTo>
                <a:lnTo>
                  <a:pt x="303" y="65"/>
                </a:lnTo>
                <a:lnTo>
                  <a:pt x="303" y="65"/>
                </a:lnTo>
                <a:lnTo>
                  <a:pt x="310" y="65"/>
                </a:lnTo>
                <a:lnTo>
                  <a:pt x="310" y="59"/>
                </a:lnTo>
                <a:lnTo>
                  <a:pt x="310" y="59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" name="Freeform 31"/>
          <p:cNvSpPr>
            <a:spLocks/>
          </p:cNvSpPr>
          <p:nvPr/>
        </p:nvSpPr>
        <p:spPr bwMode="auto">
          <a:xfrm>
            <a:off x="4760117" y="3637810"/>
            <a:ext cx="387350" cy="482600"/>
          </a:xfrm>
          <a:custGeom>
            <a:avLst/>
            <a:gdLst>
              <a:gd name="T0" fmla="*/ 244 w 244"/>
              <a:gd name="T1" fmla="*/ 0 h 304"/>
              <a:gd name="T2" fmla="*/ 244 w 244"/>
              <a:gd name="T3" fmla="*/ 0 h 304"/>
              <a:gd name="T4" fmla="*/ 165 w 244"/>
              <a:gd name="T5" fmla="*/ 60 h 304"/>
              <a:gd name="T6" fmla="*/ 86 w 244"/>
              <a:gd name="T7" fmla="*/ 126 h 304"/>
              <a:gd name="T8" fmla="*/ 53 w 244"/>
              <a:gd name="T9" fmla="*/ 159 h 304"/>
              <a:gd name="T10" fmla="*/ 26 w 244"/>
              <a:gd name="T11" fmla="*/ 198 h 304"/>
              <a:gd name="T12" fmla="*/ 7 w 244"/>
              <a:gd name="T13" fmla="*/ 238 h 304"/>
              <a:gd name="T14" fmla="*/ 0 w 244"/>
              <a:gd name="T15" fmla="*/ 284 h 304"/>
              <a:gd name="T16" fmla="*/ 0 w 244"/>
              <a:gd name="T17" fmla="*/ 284 h 304"/>
              <a:gd name="T18" fmla="*/ 0 w 244"/>
              <a:gd name="T19" fmla="*/ 304 h 304"/>
              <a:gd name="T20" fmla="*/ 0 w 244"/>
              <a:gd name="T21" fmla="*/ 304 h 304"/>
              <a:gd name="T22" fmla="*/ 7 w 244"/>
              <a:gd name="T23" fmla="*/ 304 h 304"/>
              <a:gd name="T24" fmla="*/ 20 w 244"/>
              <a:gd name="T25" fmla="*/ 271 h 304"/>
              <a:gd name="T26" fmla="*/ 20 w 244"/>
              <a:gd name="T27" fmla="*/ 271 h 304"/>
              <a:gd name="T28" fmla="*/ 39 w 244"/>
              <a:gd name="T29" fmla="*/ 231 h 304"/>
              <a:gd name="T30" fmla="*/ 59 w 244"/>
              <a:gd name="T31" fmla="*/ 192 h 304"/>
              <a:gd name="T32" fmla="*/ 119 w 244"/>
              <a:gd name="T33" fmla="*/ 126 h 304"/>
              <a:gd name="T34" fmla="*/ 178 w 244"/>
              <a:gd name="T35" fmla="*/ 60 h 304"/>
              <a:gd name="T36" fmla="*/ 244 w 244"/>
              <a:gd name="T37" fmla="*/ 0 h 304"/>
              <a:gd name="T38" fmla="*/ 244 w 244"/>
              <a:gd name="T39" fmla="*/ 0 h 304"/>
              <a:gd name="T40" fmla="*/ 244 w 244"/>
              <a:gd name="T41" fmla="*/ 0 h 304"/>
              <a:gd name="T42" fmla="*/ 244 w 244"/>
              <a:gd name="T43" fmla="*/ 0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44" h="304">
                <a:moveTo>
                  <a:pt x="244" y="0"/>
                </a:moveTo>
                <a:lnTo>
                  <a:pt x="244" y="0"/>
                </a:lnTo>
                <a:lnTo>
                  <a:pt x="165" y="60"/>
                </a:lnTo>
                <a:lnTo>
                  <a:pt x="86" y="126"/>
                </a:lnTo>
                <a:lnTo>
                  <a:pt x="53" y="159"/>
                </a:lnTo>
                <a:lnTo>
                  <a:pt x="26" y="198"/>
                </a:lnTo>
                <a:lnTo>
                  <a:pt x="7" y="238"/>
                </a:lnTo>
                <a:lnTo>
                  <a:pt x="0" y="284"/>
                </a:lnTo>
                <a:lnTo>
                  <a:pt x="0" y="284"/>
                </a:lnTo>
                <a:lnTo>
                  <a:pt x="0" y="304"/>
                </a:lnTo>
                <a:lnTo>
                  <a:pt x="0" y="304"/>
                </a:lnTo>
                <a:lnTo>
                  <a:pt x="7" y="304"/>
                </a:lnTo>
                <a:lnTo>
                  <a:pt x="20" y="271"/>
                </a:lnTo>
                <a:lnTo>
                  <a:pt x="20" y="271"/>
                </a:lnTo>
                <a:lnTo>
                  <a:pt x="39" y="231"/>
                </a:lnTo>
                <a:lnTo>
                  <a:pt x="59" y="192"/>
                </a:lnTo>
                <a:lnTo>
                  <a:pt x="119" y="126"/>
                </a:lnTo>
                <a:lnTo>
                  <a:pt x="178" y="60"/>
                </a:lnTo>
                <a:lnTo>
                  <a:pt x="244" y="0"/>
                </a:lnTo>
                <a:lnTo>
                  <a:pt x="244" y="0"/>
                </a:lnTo>
                <a:lnTo>
                  <a:pt x="244" y="0"/>
                </a:lnTo>
                <a:lnTo>
                  <a:pt x="244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7" name="Freeform 32"/>
          <p:cNvSpPr>
            <a:spLocks/>
          </p:cNvSpPr>
          <p:nvPr/>
        </p:nvSpPr>
        <p:spPr bwMode="auto">
          <a:xfrm>
            <a:off x="3440905" y="4569673"/>
            <a:ext cx="1225550" cy="649288"/>
          </a:xfrm>
          <a:custGeom>
            <a:avLst/>
            <a:gdLst>
              <a:gd name="T0" fmla="*/ 0 w 772"/>
              <a:gd name="T1" fmla="*/ 0 h 409"/>
              <a:gd name="T2" fmla="*/ 0 w 772"/>
              <a:gd name="T3" fmla="*/ 0 h 409"/>
              <a:gd name="T4" fmla="*/ 33 w 772"/>
              <a:gd name="T5" fmla="*/ 40 h 409"/>
              <a:gd name="T6" fmla="*/ 73 w 772"/>
              <a:gd name="T7" fmla="*/ 73 h 409"/>
              <a:gd name="T8" fmla="*/ 112 w 772"/>
              <a:gd name="T9" fmla="*/ 99 h 409"/>
              <a:gd name="T10" fmla="*/ 159 w 772"/>
              <a:gd name="T11" fmla="*/ 125 h 409"/>
              <a:gd name="T12" fmla="*/ 257 w 772"/>
              <a:gd name="T13" fmla="*/ 158 h 409"/>
              <a:gd name="T14" fmla="*/ 356 w 772"/>
              <a:gd name="T15" fmla="*/ 185 h 409"/>
              <a:gd name="T16" fmla="*/ 356 w 772"/>
              <a:gd name="T17" fmla="*/ 185 h 409"/>
              <a:gd name="T18" fmla="*/ 475 w 772"/>
              <a:gd name="T19" fmla="*/ 218 h 409"/>
              <a:gd name="T20" fmla="*/ 534 w 772"/>
              <a:gd name="T21" fmla="*/ 238 h 409"/>
              <a:gd name="T22" fmla="*/ 587 w 772"/>
              <a:gd name="T23" fmla="*/ 257 h 409"/>
              <a:gd name="T24" fmla="*/ 633 w 772"/>
              <a:gd name="T25" fmla="*/ 284 h 409"/>
              <a:gd name="T26" fmla="*/ 679 w 772"/>
              <a:gd name="T27" fmla="*/ 317 h 409"/>
              <a:gd name="T28" fmla="*/ 725 w 772"/>
              <a:gd name="T29" fmla="*/ 356 h 409"/>
              <a:gd name="T30" fmla="*/ 765 w 772"/>
              <a:gd name="T31" fmla="*/ 409 h 409"/>
              <a:gd name="T32" fmla="*/ 765 w 772"/>
              <a:gd name="T33" fmla="*/ 409 h 409"/>
              <a:gd name="T34" fmla="*/ 772 w 772"/>
              <a:gd name="T35" fmla="*/ 409 h 409"/>
              <a:gd name="T36" fmla="*/ 772 w 772"/>
              <a:gd name="T37" fmla="*/ 402 h 409"/>
              <a:gd name="T38" fmla="*/ 772 w 772"/>
              <a:gd name="T39" fmla="*/ 402 h 409"/>
              <a:gd name="T40" fmla="*/ 765 w 772"/>
              <a:gd name="T41" fmla="*/ 356 h 409"/>
              <a:gd name="T42" fmla="*/ 739 w 772"/>
              <a:gd name="T43" fmla="*/ 317 h 409"/>
              <a:gd name="T44" fmla="*/ 706 w 772"/>
              <a:gd name="T45" fmla="*/ 277 h 409"/>
              <a:gd name="T46" fmla="*/ 673 w 772"/>
              <a:gd name="T47" fmla="*/ 244 h 409"/>
              <a:gd name="T48" fmla="*/ 627 w 772"/>
              <a:gd name="T49" fmla="*/ 224 h 409"/>
              <a:gd name="T50" fmla="*/ 580 w 772"/>
              <a:gd name="T51" fmla="*/ 198 h 409"/>
              <a:gd name="T52" fmla="*/ 488 w 772"/>
              <a:gd name="T53" fmla="*/ 172 h 409"/>
              <a:gd name="T54" fmla="*/ 488 w 772"/>
              <a:gd name="T55" fmla="*/ 172 h 409"/>
              <a:gd name="T56" fmla="*/ 363 w 772"/>
              <a:gd name="T57" fmla="*/ 139 h 409"/>
              <a:gd name="T58" fmla="*/ 231 w 772"/>
              <a:gd name="T59" fmla="*/ 112 h 409"/>
              <a:gd name="T60" fmla="*/ 165 w 772"/>
              <a:gd name="T61" fmla="*/ 99 h 409"/>
              <a:gd name="T62" fmla="*/ 106 w 772"/>
              <a:gd name="T63" fmla="*/ 73 h 409"/>
              <a:gd name="T64" fmla="*/ 53 w 772"/>
              <a:gd name="T65" fmla="*/ 40 h 409"/>
              <a:gd name="T66" fmla="*/ 0 w 772"/>
              <a:gd name="T67" fmla="*/ 0 h 409"/>
              <a:gd name="T68" fmla="*/ 0 w 772"/>
              <a:gd name="T69" fmla="*/ 0 h 409"/>
              <a:gd name="T70" fmla="*/ 0 w 772"/>
              <a:gd name="T71" fmla="*/ 0 h 409"/>
              <a:gd name="T72" fmla="*/ 0 w 772"/>
              <a:gd name="T73" fmla="*/ 0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72" h="409">
                <a:moveTo>
                  <a:pt x="0" y="0"/>
                </a:moveTo>
                <a:lnTo>
                  <a:pt x="0" y="0"/>
                </a:lnTo>
                <a:lnTo>
                  <a:pt x="33" y="40"/>
                </a:lnTo>
                <a:lnTo>
                  <a:pt x="73" y="73"/>
                </a:lnTo>
                <a:lnTo>
                  <a:pt x="112" y="99"/>
                </a:lnTo>
                <a:lnTo>
                  <a:pt x="159" y="125"/>
                </a:lnTo>
                <a:lnTo>
                  <a:pt x="257" y="158"/>
                </a:lnTo>
                <a:lnTo>
                  <a:pt x="356" y="185"/>
                </a:lnTo>
                <a:lnTo>
                  <a:pt x="356" y="185"/>
                </a:lnTo>
                <a:lnTo>
                  <a:pt x="475" y="218"/>
                </a:lnTo>
                <a:lnTo>
                  <a:pt x="534" y="238"/>
                </a:lnTo>
                <a:lnTo>
                  <a:pt x="587" y="257"/>
                </a:lnTo>
                <a:lnTo>
                  <a:pt x="633" y="284"/>
                </a:lnTo>
                <a:lnTo>
                  <a:pt x="679" y="317"/>
                </a:lnTo>
                <a:lnTo>
                  <a:pt x="725" y="356"/>
                </a:lnTo>
                <a:lnTo>
                  <a:pt x="765" y="409"/>
                </a:lnTo>
                <a:lnTo>
                  <a:pt x="765" y="409"/>
                </a:lnTo>
                <a:lnTo>
                  <a:pt x="772" y="409"/>
                </a:lnTo>
                <a:lnTo>
                  <a:pt x="772" y="402"/>
                </a:lnTo>
                <a:lnTo>
                  <a:pt x="772" y="402"/>
                </a:lnTo>
                <a:lnTo>
                  <a:pt x="765" y="356"/>
                </a:lnTo>
                <a:lnTo>
                  <a:pt x="739" y="317"/>
                </a:lnTo>
                <a:lnTo>
                  <a:pt x="706" y="277"/>
                </a:lnTo>
                <a:lnTo>
                  <a:pt x="673" y="244"/>
                </a:lnTo>
                <a:lnTo>
                  <a:pt x="627" y="224"/>
                </a:lnTo>
                <a:lnTo>
                  <a:pt x="580" y="198"/>
                </a:lnTo>
                <a:lnTo>
                  <a:pt x="488" y="172"/>
                </a:lnTo>
                <a:lnTo>
                  <a:pt x="488" y="172"/>
                </a:lnTo>
                <a:lnTo>
                  <a:pt x="363" y="139"/>
                </a:lnTo>
                <a:lnTo>
                  <a:pt x="231" y="112"/>
                </a:lnTo>
                <a:lnTo>
                  <a:pt x="165" y="99"/>
                </a:lnTo>
                <a:lnTo>
                  <a:pt x="106" y="73"/>
                </a:lnTo>
                <a:lnTo>
                  <a:pt x="53" y="4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Freeform 33"/>
          <p:cNvSpPr>
            <a:spLocks/>
          </p:cNvSpPr>
          <p:nvPr/>
        </p:nvSpPr>
        <p:spPr bwMode="auto">
          <a:xfrm>
            <a:off x="3556792" y="4820498"/>
            <a:ext cx="565150" cy="168275"/>
          </a:xfrm>
          <a:custGeom>
            <a:avLst/>
            <a:gdLst>
              <a:gd name="T0" fmla="*/ 7 w 356"/>
              <a:gd name="T1" fmla="*/ 106 h 106"/>
              <a:gd name="T2" fmla="*/ 7 w 356"/>
              <a:gd name="T3" fmla="*/ 106 h 106"/>
              <a:gd name="T4" fmla="*/ 86 w 356"/>
              <a:gd name="T5" fmla="*/ 86 h 106"/>
              <a:gd name="T6" fmla="*/ 165 w 356"/>
              <a:gd name="T7" fmla="*/ 53 h 106"/>
              <a:gd name="T8" fmla="*/ 165 w 356"/>
              <a:gd name="T9" fmla="*/ 53 h 106"/>
              <a:gd name="T10" fmla="*/ 211 w 356"/>
              <a:gd name="T11" fmla="*/ 47 h 106"/>
              <a:gd name="T12" fmla="*/ 257 w 356"/>
              <a:gd name="T13" fmla="*/ 40 h 106"/>
              <a:gd name="T14" fmla="*/ 349 w 356"/>
              <a:gd name="T15" fmla="*/ 40 h 106"/>
              <a:gd name="T16" fmla="*/ 349 w 356"/>
              <a:gd name="T17" fmla="*/ 40 h 106"/>
              <a:gd name="T18" fmla="*/ 356 w 356"/>
              <a:gd name="T19" fmla="*/ 40 h 106"/>
              <a:gd name="T20" fmla="*/ 356 w 356"/>
              <a:gd name="T21" fmla="*/ 33 h 106"/>
              <a:gd name="T22" fmla="*/ 356 w 356"/>
              <a:gd name="T23" fmla="*/ 33 h 106"/>
              <a:gd name="T24" fmla="*/ 336 w 356"/>
              <a:gd name="T25" fmla="*/ 20 h 106"/>
              <a:gd name="T26" fmla="*/ 310 w 356"/>
              <a:gd name="T27" fmla="*/ 7 h 106"/>
              <a:gd name="T28" fmla="*/ 270 w 356"/>
              <a:gd name="T29" fmla="*/ 0 h 106"/>
              <a:gd name="T30" fmla="*/ 224 w 356"/>
              <a:gd name="T31" fmla="*/ 7 h 106"/>
              <a:gd name="T32" fmla="*/ 178 w 356"/>
              <a:gd name="T33" fmla="*/ 20 h 106"/>
              <a:gd name="T34" fmla="*/ 86 w 356"/>
              <a:gd name="T35" fmla="*/ 66 h 106"/>
              <a:gd name="T36" fmla="*/ 0 w 356"/>
              <a:gd name="T37" fmla="*/ 106 h 106"/>
              <a:gd name="T38" fmla="*/ 0 w 356"/>
              <a:gd name="T39" fmla="*/ 106 h 106"/>
              <a:gd name="T40" fmla="*/ 7 w 356"/>
              <a:gd name="T41" fmla="*/ 106 h 106"/>
              <a:gd name="T42" fmla="*/ 7 w 356"/>
              <a:gd name="T43" fmla="*/ 106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56" h="106">
                <a:moveTo>
                  <a:pt x="7" y="106"/>
                </a:moveTo>
                <a:lnTo>
                  <a:pt x="7" y="106"/>
                </a:lnTo>
                <a:lnTo>
                  <a:pt x="86" y="86"/>
                </a:lnTo>
                <a:lnTo>
                  <a:pt x="165" y="53"/>
                </a:lnTo>
                <a:lnTo>
                  <a:pt x="165" y="53"/>
                </a:lnTo>
                <a:lnTo>
                  <a:pt x="211" y="47"/>
                </a:lnTo>
                <a:lnTo>
                  <a:pt x="257" y="40"/>
                </a:lnTo>
                <a:lnTo>
                  <a:pt x="349" y="40"/>
                </a:lnTo>
                <a:lnTo>
                  <a:pt x="349" y="40"/>
                </a:lnTo>
                <a:lnTo>
                  <a:pt x="356" y="40"/>
                </a:lnTo>
                <a:lnTo>
                  <a:pt x="356" y="33"/>
                </a:lnTo>
                <a:lnTo>
                  <a:pt x="356" y="33"/>
                </a:lnTo>
                <a:lnTo>
                  <a:pt x="336" y="20"/>
                </a:lnTo>
                <a:lnTo>
                  <a:pt x="310" y="7"/>
                </a:lnTo>
                <a:lnTo>
                  <a:pt x="270" y="0"/>
                </a:lnTo>
                <a:lnTo>
                  <a:pt x="224" y="7"/>
                </a:lnTo>
                <a:lnTo>
                  <a:pt x="178" y="20"/>
                </a:lnTo>
                <a:lnTo>
                  <a:pt x="86" y="66"/>
                </a:lnTo>
                <a:lnTo>
                  <a:pt x="0" y="106"/>
                </a:lnTo>
                <a:lnTo>
                  <a:pt x="0" y="106"/>
                </a:lnTo>
                <a:lnTo>
                  <a:pt x="7" y="106"/>
                </a:lnTo>
                <a:lnTo>
                  <a:pt x="7" y="106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9" name="Freeform 34"/>
          <p:cNvSpPr>
            <a:spLocks/>
          </p:cNvSpPr>
          <p:nvPr/>
        </p:nvSpPr>
        <p:spPr bwMode="auto">
          <a:xfrm>
            <a:off x="4937917" y="4820498"/>
            <a:ext cx="1214438" cy="534988"/>
          </a:xfrm>
          <a:custGeom>
            <a:avLst/>
            <a:gdLst>
              <a:gd name="T0" fmla="*/ 765 w 765"/>
              <a:gd name="T1" fmla="*/ 0 h 337"/>
              <a:gd name="T2" fmla="*/ 765 w 765"/>
              <a:gd name="T3" fmla="*/ 0 h 337"/>
              <a:gd name="T4" fmla="*/ 738 w 765"/>
              <a:gd name="T5" fmla="*/ 20 h 337"/>
              <a:gd name="T6" fmla="*/ 712 w 765"/>
              <a:gd name="T7" fmla="*/ 27 h 337"/>
              <a:gd name="T8" fmla="*/ 672 w 765"/>
              <a:gd name="T9" fmla="*/ 33 h 337"/>
              <a:gd name="T10" fmla="*/ 639 w 765"/>
              <a:gd name="T11" fmla="*/ 40 h 337"/>
              <a:gd name="T12" fmla="*/ 567 w 765"/>
              <a:gd name="T13" fmla="*/ 33 h 337"/>
              <a:gd name="T14" fmla="*/ 501 w 765"/>
              <a:gd name="T15" fmla="*/ 20 h 337"/>
              <a:gd name="T16" fmla="*/ 501 w 765"/>
              <a:gd name="T17" fmla="*/ 20 h 337"/>
              <a:gd name="T18" fmla="*/ 448 w 765"/>
              <a:gd name="T19" fmla="*/ 14 h 337"/>
              <a:gd name="T20" fmla="*/ 402 w 765"/>
              <a:gd name="T21" fmla="*/ 14 h 337"/>
              <a:gd name="T22" fmla="*/ 349 w 765"/>
              <a:gd name="T23" fmla="*/ 14 h 337"/>
              <a:gd name="T24" fmla="*/ 297 w 765"/>
              <a:gd name="T25" fmla="*/ 27 h 337"/>
              <a:gd name="T26" fmla="*/ 297 w 765"/>
              <a:gd name="T27" fmla="*/ 27 h 337"/>
              <a:gd name="T28" fmla="*/ 250 w 765"/>
              <a:gd name="T29" fmla="*/ 40 h 337"/>
              <a:gd name="T30" fmla="*/ 198 w 765"/>
              <a:gd name="T31" fmla="*/ 66 h 337"/>
              <a:gd name="T32" fmla="*/ 152 w 765"/>
              <a:gd name="T33" fmla="*/ 99 h 337"/>
              <a:gd name="T34" fmla="*/ 105 w 765"/>
              <a:gd name="T35" fmla="*/ 139 h 337"/>
              <a:gd name="T36" fmla="*/ 66 w 765"/>
              <a:gd name="T37" fmla="*/ 185 h 337"/>
              <a:gd name="T38" fmla="*/ 33 w 765"/>
              <a:gd name="T39" fmla="*/ 231 h 337"/>
              <a:gd name="T40" fmla="*/ 13 w 765"/>
              <a:gd name="T41" fmla="*/ 277 h 337"/>
              <a:gd name="T42" fmla="*/ 0 w 765"/>
              <a:gd name="T43" fmla="*/ 330 h 337"/>
              <a:gd name="T44" fmla="*/ 0 w 765"/>
              <a:gd name="T45" fmla="*/ 330 h 337"/>
              <a:gd name="T46" fmla="*/ 7 w 765"/>
              <a:gd name="T47" fmla="*/ 337 h 337"/>
              <a:gd name="T48" fmla="*/ 7 w 765"/>
              <a:gd name="T49" fmla="*/ 337 h 337"/>
              <a:gd name="T50" fmla="*/ 20 w 765"/>
              <a:gd name="T51" fmla="*/ 337 h 337"/>
              <a:gd name="T52" fmla="*/ 20 w 765"/>
              <a:gd name="T53" fmla="*/ 337 h 337"/>
              <a:gd name="T54" fmla="*/ 59 w 765"/>
              <a:gd name="T55" fmla="*/ 291 h 337"/>
              <a:gd name="T56" fmla="*/ 92 w 765"/>
              <a:gd name="T57" fmla="*/ 244 h 337"/>
              <a:gd name="T58" fmla="*/ 125 w 765"/>
              <a:gd name="T59" fmla="*/ 192 h 337"/>
              <a:gd name="T60" fmla="*/ 165 w 765"/>
              <a:gd name="T61" fmla="*/ 145 h 337"/>
              <a:gd name="T62" fmla="*/ 165 w 765"/>
              <a:gd name="T63" fmla="*/ 145 h 337"/>
              <a:gd name="T64" fmla="*/ 191 w 765"/>
              <a:gd name="T65" fmla="*/ 119 h 337"/>
              <a:gd name="T66" fmla="*/ 224 w 765"/>
              <a:gd name="T67" fmla="*/ 99 h 337"/>
              <a:gd name="T68" fmla="*/ 257 w 765"/>
              <a:gd name="T69" fmla="*/ 80 h 337"/>
              <a:gd name="T70" fmla="*/ 290 w 765"/>
              <a:gd name="T71" fmla="*/ 66 h 337"/>
              <a:gd name="T72" fmla="*/ 362 w 765"/>
              <a:gd name="T73" fmla="*/ 47 h 337"/>
              <a:gd name="T74" fmla="*/ 402 w 765"/>
              <a:gd name="T75" fmla="*/ 47 h 337"/>
              <a:gd name="T76" fmla="*/ 442 w 765"/>
              <a:gd name="T77" fmla="*/ 47 h 337"/>
              <a:gd name="T78" fmla="*/ 442 w 765"/>
              <a:gd name="T79" fmla="*/ 47 h 337"/>
              <a:gd name="T80" fmla="*/ 521 w 765"/>
              <a:gd name="T81" fmla="*/ 60 h 337"/>
              <a:gd name="T82" fmla="*/ 613 w 765"/>
              <a:gd name="T83" fmla="*/ 66 h 337"/>
              <a:gd name="T84" fmla="*/ 659 w 765"/>
              <a:gd name="T85" fmla="*/ 60 h 337"/>
              <a:gd name="T86" fmla="*/ 699 w 765"/>
              <a:gd name="T87" fmla="*/ 53 h 337"/>
              <a:gd name="T88" fmla="*/ 732 w 765"/>
              <a:gd name="T89" fmla="*/ 33 h 337"/>
              <a:gd name="T90" fmla="*/ 765 w 765"/>
              <a:gd name="T91" fmla="*/ 0 h 337"/>
              <a:gd name="T92" fmla="*/ 765 w 765"/>
              <a:gd name="T93" fmla="*/ 0 h 337"/>
              <a:gd name="T94" fmla="*/ 765 w 765"/>
              <a:gd name="T95" fmla="*/ 0 h 337"/>
              <a:gd name="T96" fmla="*/ 765 w 765"/>
              <a:gd name="T97" fmla="*/ 0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765" h="337">
                <a:moveTo>
                  <a:pt x="765" y="0"/>
                </a:moveTo>
                <a:lnTo>
                  <a:pt x="765" y="0"/>
                </a:lnTo>
                <a:lnTo>
                  <a:pt x="738" y="20"/>
                </a:lnTo>
                <a:lnTo>
                  <a:pt x="712" y="27"/>
                </a:lnTo>
                <a:lnTo>
                  <a:pt x="672" y="33"/>
                </a:lnTo>
                <a:lnTo>
                  <a:pt x="639" y="40"/>
                </a:lnTo>
                <a:lnTo>
                  <a:pt x="567" y="33"/>
                </a:lnTo>
                <a:lnTo>
                  <a:pt x="501" y="20"/>
                </a:lnTo>
                <a:lnTo>
                  <a:pt x="501" y="20"/>
                </a:lnTo>
                <a:lnTo>
                  <a:pt x="448" y="14"/>
                </a:lnTo>
                <a:lnTo>
                  <a:pt x="402" y="14"/>
                </a:lnTo>
                <a:lnTo>
                  <a:pt x="349" y="14"/>
                </a:lnTo>
                <a:lnTo>
                  <a:pt x="297" y="27"/>
                </a:lnTo>
                <a:lnTo>
                  <a:pt x="297" y="27"/>
                </a:lnTo>
                <a:lnTo>
                  <a:pt x="250" y="40"/>
                </a:lnTo>
                <a:lnTo>
                  <a:pt x="198" y="66"/>
                </a:lnTo>
                <a:lnTo>
                  <a:pt x="152" y="99"/>
                </a:lnTo>
                <a:lnTo>
                  <a:pt x="105" y="139"/>
                </a:lnTo>
                <a:lnTo>
                  <a:pt x="66" y="185"/>
                </a:lnTo>
                <a:lnTo>
                  <a:pt x="33" y="231"/>
                </a:lnTo>
                <a:lnTo>
                  <a:pt x="13" y="277"/>
                </a:lnTo>
                <a:lnTo>
                  <a:pt x="0" y="330"/>
                </a:lnTo>
                <a:lnTo>
                  <a:pt x="0" y="330"/>
                </a:lnTo>
                <a:lnTo>
                  <a:pt x="7" y="337"/>
                </a:lnTo>
                <a:lnTo>
                  <a:pt x="7" y="337"/>
                </a:lnTo>
                <a:lnTo>
                  <a:pt x="20" y="337"/>
                </a:lnTo>
                <a:lnTo>
                  <a:pt x="20" y="337"/>
                </a:lnTo>
                <a:lnTo>
                  <a:pt x="59" y="291"/>
                </a:lnTo>
                <a:lnTo>
                  <a:pt x="92" y="244"/>
                </a:lnTo>
                <a:lnTo>
                  <a:pt x="125" y="192"/>
                </a:lnTo>
                <a:lnTo>
                  <a:pt x="165" y="145"/>
                </a:lnTo>
                <a:lnTo>
                  <a:pt x="165" y="145"/>
                </a:lnTo>
                <a:lnTo>
                  <a:pt x="191" y="119"/>
                </a:lnTo>
                <a:lnTo>
                  <a:pt x="224" y="99"/>
                </a:lnTo>
                <a:lnTo>
                  <a:pt x="257" y="80"/>
                </a:lnTo>
                <a:lnTo>
                  <a:pt x="290" y="66"/>
                </a:lnTo>
                <a:lnTo>
                  <a:pt x="362" y="47"/>
                </a:lnTo>
                <a:lnTo>
                  <a:pt x="402" y="47"/>
                </a:lnTo>
                <a:lnTo>
                  <a:pt x="442" y="47"/>
                </a:lnTo>
                <a:lnTo>
                  <a:pt x="442" y="47"/>
                </a:lnTo>
                <a:lnTo>
                  <a:pt x="521" y="60"/>
                </a:lnTo>
                <a:lnTo>
                  <a:pt x="613" y="66"/>
                </a:lnTo>
                <a:lnTo>
                  <a:pt x="659" y="60"/>
                </a:lnTo>
                <a:lnTo>
                  <a:pt x="699" y="53"/>
                </a:lnTo>
                <a:lnTo>
                  <a:pt x="732" y="33"/>
                </a:lnTo>
                <a:lnTo>
                  <a:pt x="765" y="0"/>
                </a:lnTo>
                <a:lnTo>
                  <a:pt x="765" y="0"/>
                </a:lnTo>
                <a:lnTo>
                  <a:pt x="765" y="0"/>
                </a:lnTo>
                <a:lnTo>
                  <a:pt x="76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" name="Freeform 35"/>
          <p:cNvSpPr>
            <a:spLocks/>
          </p:cNvSpPr>
          <p:nvPr/>
        </p:nvSpPr>
        <p:spPr bwMode="auto">
          <a:xfrm>
            <a:off x="5660230" y="4706198"/>
            <a:ext cx="261938" cy="177800"/>
          </a:xfrm>
          <a:custGeom>
            <a:avLst/>
            <a:gdLst>
              <a:gd name="T0" fmla="*/ 165 w 165"/>
              <a:gd name="T1" fmla="*/ 0 h 112"/>
              <a:gd name="T2" fmla="*/ 165 w 165"/>
              <a:gd name="T3" fmla="*/ 0 h 112"/>
              <a:gd name="T4" fmla="*/ 151 w 165"/>
              <a:gd name="T5" fmla="*/ 20 h 112"/>
              <a:gd name="T6" fmla="*/ 132 w 165"/>
              <a:gd name="T7" fmla="*/ 39 h 112"/>
              <a:gd name="T8" fmla="*/ 85 w 165"/>
              <a:gd name="T9" fmla="*/ 59 h 112"/>
              <a:gd name="T10" fmla="*/ 46 w 165"/>
              <a:gd name="T11" fmla="*/ 79 h 112"/>
              <a:gd name="T12" fmla="*/ 0 w 165"/>
              <a:gd name="T13" fmla="*/ 105 h 112"/>
              <a:gd name="T14" fmla="*/ 0 w 165"/>
              <a:gd name="T15" fmla="*/ 105 h 112"/>
              <a:gd name="T16" fmla="*/ 0 w 165"/>
              <a:gd name="T17" fmla="*/ 112 h 112"/>
              <a:gd name="T18" fmla="*/ 0 w 165"/>
              <a:gd name="T19" fmla="*/ 112 h 112"/>
              <a:gd name="T20" fmla="*/ 0 w 165"/>
              <a:gd name="T21" fmla="*/ 112 h 112"/>
              <a:gd name="T22" fmla="*/ 52 w 165"/>
              <a:gd name="T23" fmla="*/ 99 h 112"/>
              <a:gd name="T24" fmla="*/ 99 w 165"/>
              <a:gd name="T25" fmla="*/ 79 h 112"/>
              <a:gd name="T26" fmla="*/ 138 w 165"/>
              <a:gd name="T27" fmla="*/ 46 h 112"/>
              <a:gd name="T28" fmla="*/ 165 w 165"/>
              <a:gd name="T29" fmla="*/ 7 h 112"/>
              <a:gd name="T30" fmla="*/ 165 w 165"/>
              <a:gd name="T31" fmla="*/ 7 h 112"/>
              <a:gd name="T32" fmla="*/ 165 w 165"/>
              <a:gd name="T33" fmla="*/ 0 h 112"/>
              <a:gd name="T34" fmla="*/ 165 w 165"/>
              <a:gd name="T35" fmla="*/ 0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65" h="112">
                <a:moveTo>
                  <a:pt x="165" y="0"/>
                </a:moveTo>
                <a:lnTo>
                  <a:pt x="165" y="0"/>
                </a:lnTo>
                <a:lnTo>
                  <a:pt x="151" y="20"/>
                </a:lnTo>
                <a:lnTo>
                  <a:pt x="132" y="39"/>
                </a:lnTo>
                <a:lnTo>
                  <a:pt x="85" y="59"/>
                </a:lnTo>
                <a:lnTo>
                  <a:pt x="46" y="79"/>
                </a:lnTo>
                <a:lnTo>
                  <a:pt x="0" y="105"/>
                </a:lnTo>
                <a:lnTo>
                  <a:pt x="0" y="105"/>
                </a:lnTo>
                <a:lnTo>
                  <a:pt x="0" y="112"/>
                </a:lnTo>
                <a:lnTo>
                  <a:pt x="0" y="112"/>
                </a:lnTo>
                <a:lnTo>
                  <a:pt x="0" y="112"/>
                </a:lnTo>
                <a:lnTo>
                  <a:pt x="52" y="99"/>
                </a:lnTo>
                <a:lnTo>
                  <a:pt x="99" y="79"/>
                </a:lnTo>
                <a:lnTo>
                  <a:pt x="138" y="46"/>
                </a:lnTo>
                <a:lnTo>
                  <a:pt x="165" y="7"/>
                </a:lnTo>
                <a:lnTo>
                  <a:pt x="165" y="7"/>
                </a:lnTo>
                <a:lnTo>
                  <a:pt x="165" y="0"/>
                </a:lnTo>
                <a:lnTo>
                  <a:pt x="16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" name="Freeform 36"/>
          <p:cNvSpPr>
            <a:spLocks/>
          </p:cNvSpPr>
          <p:nvPr/>
        </p:nvSpPr>
        <p:spPr bwMode="auto">
          <a:xfrm>
            <a:off x="5357017" y="3564785"/>
            <a:ext cx="271463" cy="430213"/>
          </a:xfrm>
          <a:custGeom>
            <a:avLst/>
            <a:gdLst>
              <a:gd name="T0" fmla="*/ 171 w 171"/>
              <a:gd name="T1" fmla="*/ 0 h 271"/>
              <a:gd name="T2" fmla="*/ 171 w 171"/>
              <a:gd name="T3" fmla="*/ 0 h 271"/>
              <a:gd name="T4" fmla="*/ 158 w 171"/>
              <a:gd name="T5" fmla="*/ 20 h 271"/>
              <a:gd name="T6" fmla="*/ 145 w 171"/>
              <a:gd name="T7" fmla="*/ 40 h 271"/>
              <a:gd name="T8" fmla="*/ 112 w 171"/>
              <a:gd name="T9" fmla="*/ 73 h 271"/>
              <a:gd name="T10" fmla="*/ 79 w 171"/>
              <a:gd name="T11" fmla="*/ 106 h 271"/>
              <a:gd name="T12" fmla="*/ 46 w 171"/>
              <a:gd name="T13" fmla="*/ 139 h 271"/>
              <a:gd name="T14" fmla="*/ 46 w 171"/>
              <a:gd name="T15" fmla="*/ 139 h 271"/>
              <a:gd name="T16" fmla="*/ 26 w 171"/>
              <a:gd name="T17" fmla="*/ 165 h 271"/>
              <a:gd name="T18" fmla="*/ 13 w 171"/>
              <a:gd name="T19" fmla="*/ 198 h 271"/>
              <a:gd name="T20" fmla="*/ 0 w 171"/>
              <a:gd name="T21" fmla="*/ 231 h 271"/>
              <a:gd name="T22" fmla="*/ 0 w 171"/>
              <a:gd name="T23" fmla="*/ 264 h 271"/>
              <a:gd name="T24" fmla="*/ 0 w 171"/>
              <a:gd name="T25" fmla="*/ 264 h 271"/>
              <a:gd name="T26" fmla="*/ 6 w 171"/>
              <a:gd name="T27" fmla="*/ 271 h 271"/>
              <a:gd name="T28" fmla="*/ 6 w 171"/>
              <a:gd name="T29" fmla="*/ 264 h 271"/>
              <a:gd name="T30" fmla="*/ 6 w 171"/>
              <a:gd name="T31" fmla="*/ 264 h 271"/>
              <a:gd name="T32" fmla="*/ 46 w 171"/>
              <a:gd name="T33" fmla="*/ 191 h 271"/>
              <a:gd name="T34" fmla="*/ 66 w 171"/>
              <a:gd name="T35" fmla="*/ 158 h 271"/>
              <a:gd name="T36" fmla="*/ 92 w 171"/>
              <a:gd name="T37" fmla="*/ 125 h 271"/>
              <a:gd name="T38" fmla="*/ 92 w 171"/>
              <a:gd name="T39" fmla="*/ 125 h 271"/>
              <a:gd name="T40" fmla="*/ 138 w 171"/>
              <a:gd name="T41" fmla="*/ 66 h 271"/>
              <a:gd name="T42" fmla="*/ 158 w 171"/>
              <a:gd name="T43" fmla="*/ 40 h 271"/>
              <a:gd name="T44" fmla="*/ 171 w 171"/>
              <a:gd name="T45" fmla="*/ 0 h 271"/>
              <a:gd name="T46" fmla="*/ 171 w 171"/>
              <a:gd name="T47" fmla="*/ 0 h 271"/>
              <a:gd name="T48" fmla="*/ 171 w 171"/>
              <a:gd name="T49" fmla="*/ 0 h 271"/>
              <a:gd name="T50" fmla="*/ 171 w 171"/>
              <a:gd name="T51" fmla="*/ 0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1" h="271">
                <a:moveTo>
                  <a:pt x="171" y="0"/>
                </a:moveTo>
                <a:lnTo>
                  <a:pt x="171" y="0"/>
                </a:lnTo>
                <a:lnTo>
                  <a:pt x="158" y="20"/>
                </a:lnTo>
                <a:lnTo>
                  <a:pt x="145" y="40"/>
                </a:lnTo>
                <a:lnTo>
                  <a:pt x="112" y="73"/>
                </a:lnTo>
                <a:lnTo>
                  <a:pt x="79" y="106"/>
                </a:lnTo>
                <a:lnTo>
                  <a:pt x="46" y="139"/>
                </a:lnTo>
                <a:lnTo>
                  <a:pt x="46" y="139"/>
                </a:lnTo>
                <a:lnTo>
                  <a:pt x="26" y="165"/>
                </a:lnTo>
                <a:lnTo>
                  <a:pt x="13" y="198"/>
                </a:lnTo>
                <a:lnTo>
                  <a:pt x="0" y="231"/>
                </a:lnTo>
                <a:lnTo>
                  <a:pt x="0" y="264"/>
                </a:lnTo>
                <a:lnTo>
                  <a:pt x="0" y="264"/>
                </a:lnTo>
                <a:lnTo>
                  <a:pt x="6" y="271"/>
                </a:lnTo>
                <a:lnTo>
                  <a:pt x="6" y="264"/>
                </a:lnTo>
                <a:lnTo>
                  <a:pt x="6" y="264"/>
                </a:lnTo>
                <a:lnTo>
                  <a:pt x="46" y="191"/>
                </a:lnTo>
                <a:lnTo>
                  <a:pt x="66" y="158"/>
                </a:lnTo>
                <a:lnTo>
                  <a:pt x="92" y="125"/>
                </a:lnTo>
                <a:lnTo>
                  <a:pt x="92" y="125"/>
                </a:lnTo>
                <a:lnTo>
                  <a:pt x="138" y="66"/>
                </a:lnTo>
                <a:lnTo>
                  <a:pt x="158" y="40"/>
                </a:lnTo>
                <a:lnTo>
                  <a:pt x="171" y="0"/>
                </a:lnTo>
                <a:lnTo>
                  <a:pt x="171" y="0"/>
                </a:lnTo>
                <a:lnTo>
                  <a:pt x="171" y="0"/>
                </a:lnTo>
                <a:lnTo>
                  <a:pt x="171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4" name="Freeform 37"/>
          <p:cNvSpPr>
            <a:spLocks/>
          </p:cNvSpPr>
          <p:nvPr/>
        </p:nvSpPr>
        <p:spPr bwMode="auto">
          <a:xfrm>
            <a:off x="3671092" y="2905973"/>
            <a:ext cx="115888" cy="219075"/>
          </a:xfrm>
          <a:custGeom>
            <a:avLst/>
            <a:gdLst>
              <a:gd name="T0" fmla="*/ 0 w 73"/>
              <a:gd name="T1" fmla="*/ 0 h 138"/>
              <a:gd name="T2" fmla="*/ 0 w 73"/>
              <a:gd name="T3" fmla="*/ 0 h 138"/>
              <a:gd name="T4" fmla="*/ 27 w 73"/>
              <a:gd name="T5" fmla="*/ 72 h 138"/>
              <a:gd name="T6" fmla="*/ 40 w 73"/>
              <a:gd name="T7" fmla="*/ 112 h 138"/>
              <a:gd name="T8" fmla="*/ 60 w 73"/>
              <a:gd name="T9" fmla="*/ 138 h 138"/>
              <a:gd name="T10" fmla="*/ 60 w 73"/>
              <a:gd name="T11" fmla="*/ 138 h 138"/>
              <a:gd name="T12" fmla="*/ 66 w 73"/>
              <a:gd name="T13" fmla="*/ 138 h 138"/>
              <a:gd name="T14" fmla="*/ 73 w 73"/>
              <a:gd name="T15" fmla="*/ 132 h 138"/>
              <a:gd name="T16" fmla="*/ 73 w 73"/>
              <a:gd name="T17" fmla="*/ 132 h 138"/>
              <a:gd name="T18" fmla="*/ 47 w 73"/>
              <a:gd name="T19" fmla="*/ 105 h 138"/>
              <a:gd name="T20" fmla="*/ 27 w 73"/>
              <a:gd name="T21" fmla="*/ 72 h 138"/>
              <a:gd name="T22" fmla="*/ 0 w 73"/>
              <a:gd name="T23" fmla="*/ 0 h 138"/>
              <a:gd name="T24" fmla="*/ 0 w 73"/>
              <a:gd name="T25" fmla="*/ 0 h 138"/>
              <a:gd name="T26" fmla="*/ 0 w 73"/>
              <a:gd name="T27" fmla="*/ 0 h 138"/>
              <a:gd name="T28" fmla="*/ 0 w 73"/>
              <a:gd name="T29" fmla="*/ 0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3" h="138">
                <a:moveTo>
                  <a:pt x="0" y="0"/>
                </a:moveTo>
                <a:lnTo>
                  <a:pt x="0" y="0"/>
                </a:lnTo>
                <a:lnTo>
                  <a:pt x="27" y="72"/>
                </a:lnTo>
                <a:lnTo>
                  <a:pt x="40" y="112"/>
                </a:lnTo>
                <a:lnTo>
                  <a:pt x="60" y="138"/>
                </a:lnTo>
                <a:lnTo>
                  <a:pt x="60" y="138"/>
                </a:lnTo>
                <a:lnTo>
                  <a:pt x="66" y="138"/>
                </a:lnTo>
                <a:lnTo>
                  <a:pt x="73" y="132"/>
                </a:lnTo>
                <a:lnTo>
                  <a:pt x="73" y="132"/>
                </a:lnTo>
                <a:lnTo>
                  <a:pt x="47" y="105"/>
                </a:lnTo>
                <a:lnTo>
                  <a:pt x="27" y="72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5" name="Freeform 38"/>
          <p:cNvSpPr>
            <a:spLocks/>
          </p:cNvSpPr>
          <p:nvPr/>
        </p:nvSpPr>
        <p:spPr bwMode="auto">
          <a:xfrm>
            <a:off x="3388517" y="3293323"/>
            <a:ext cx="209550" cy="344488"/>
          </a:xfrm>
          <a:custGeom>
            <a:avLst/>
            <a:gdLst>
              <a:gd name="T0" fmla="*/ 0 w 132"/>
              <a:gd name="T1" fmla="*/ 0 h 217"/>
              <a:gd name="T2" fmla="*/ 0 w 132"/>
              <a:gd name="T3" fmla="*/ 0 h 217"/>
              <a:gd name="T4" fmla="*/ 66 w 132"/>
              <a:gd name="T5" fmla="*/ 92 h 217"/>
              <a:gd name="T6" fmla="*/ 66 w 132"/>
              <a:gd name="T7" fmla="*/ 92 h 217"/>
              <a:gd name="T8" fmla="*/ 80 w 132"/>
              <a:gd name="T9" fmla="*/ 118 h 217"/>
              <a:gd name="T10" fmla="*/ 93 w 132"/>
              <a:gd name="T11" fmla="*/ 151 h 217"/>
              <a:gd name="T12" fmla="*/ 106 w 132"/>
              <a:gd name="T13" fmla="*/ 184 h 217"/>
              <a:gd name="T14" fmla="*/ 119 w 132"/>
              <a:gd name="T15" fmla="*/ 211 h 217"/>
              <a:gd name="T16" fmla="*/ 119 w 132"/>
              <a:gd name="T17" fmla="*/ 211 h 217"/>
              <a:gd name="T18" fmla="*/ 126 w 132"/>
              <a:gd name="T19" fmla="*/ 217 h 217"/>
              <a:gd name="T20" fmla="*/ 132 w 132"/>
              <a:gd name="T21" fmla="*/ 211 h 217"/>
              <a:gd name="T22" fmla="*/ 132 w 132"/>
              <a:gd name="T23" fmla="*/ 211 h 217"/>
              <a:gd name="T24" fmla="*/ 126 w 132"/>
              <a:gd name="T25" fmla="*/ 178 h 217"/>
              <a:gd name="T26" fmla="*/ 119 w 132"/>
              <a:gd name="T27" fmla="*/ 151 h 217"/>
              <a:gd name="T28" fmla="*/ 86 w 132"/>
              <a:gd name="T29" fmla="*/ 92 h 217"/>
              <a:gd name="T30" fmla="*/ 86 w 132"/>
              <a:gd name="T31" fmla="*/ 92 h 217"/>
              <a:gd name="T32" fmla="*/ 47 w 132"/>
              <a:gd name="T33" fmla="*/ 39 h 217"/>
              <a:gd name="T34" fmla="*/ 7 w 132"/>
              <a:gd name="T35" fmla="*/ 0 h 217"/>
              <a:gd name="T36" fmla="*/ 7 w 132"/>
              <a:gd name="T37" fmla="*/ 0 h 217"/>
              <a:gd name="T38" fmla="*/ 0 w 132"/>
              <a:gd name="T39" fmla="*/ 0 h 217"/>
              <a:gd name="T40" fmla="*/ 0 w 132"/>
              <a:gd name="T41" fmla="*/ 0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32" h="217">
                <a:moveTo>
                  <a:pt x="0" y="0"/>
                </a:moveTo>
                <a:lnTo>
                  <a:pt x="0" y="0"/>
                </a:lnTo>
                <a:lnTo>
                  <a:pt x="66" y="92"/>
                </a:lnTo>
                <a:lnTo>
                  <a:pt x="66" y="92"/>
                </a:lnTo>
                <a:lnTo>
                  <a:pt x="80" y="118"/>
                </a:lnTo>
                <a:lnTo>
                  <a:pt x="93" y="151"/>
                </a:lnTo>
                <a:lnTo>
                  <a:pt x="106" y="184"/>
                </a:lnTo>
                <a:lnTo>
                  <a:pt x="119" y="211"/>
                </a:lnTo>
                <a:lnTo>
                  <a:pt x="119" y="211"/>
                </a:lnTo>
                <a:lnTo>
                  <a:pt x="126" y="217"/>
                </a:lnTo>
                <a:lnTo>
                  <a:pt x="132" y="211"/>
                </a:lnTo>
                <a:lnTo>
                  <a:pt x="132" y="211"/>
                </a:lnTo>
                <a:lnTo>
                  <a:pt x="126" y="178"/>
                </a:lnTo>
                <a:lnTo>
                  <a:pt x="119" y="151"/>
                </a:lnTo>
                <a:lnTo>
                  <a:pt x="86" y="92"/>
                </a:lnTo>
                <a:lnTo>
                  <a:pt x="86" y="92"/>
                </a:lnTo>
                <a:lnTo>
                  <a:pt x="47" y="39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2" name="Freeform 39"/>
          <p:cNvSpPr>
            <a:spLocks/>
          </p:cNvSpPr>
          <p:nvPr/>
        </p:nvSpPr>
        <p:spPr bwMode="auto">
          <a:xfrm>
            <a:off x="3472655" y="3899748"/>
            <a:ext cx="168275" cy="220663"/>
          </a:xfrm>
          <a:custGeom>
            <a:avLst/>
            <a:gdLst>
              <a:gd name="T0" fmla="*/ 0 w 106"/>
              <a:gd name="T1" fmla="*/ 0 h 139"/>
              <a:gd name="T2" fmla="*/ 0 w 106"/>
              <a:gd name="T3" fmla="*/ 0 h 139"/>
              <a:gd name="T4" fmla="*/ 27 w 106"/>
              <a:gd name="T5" fmla="*/ 33 h 139"/>
              <a:gd name="T6" fmla="*/ 53 w 106"/>
              <a:gd name="T7" fmla="*/ 73 h 139"/>
              <a:gd name="T8" fmla="*/ 53 w 106"/>
              <a:gd name="T9" fmla="*/ 73 h 139"/>
              <a:gd name="T10" fmla="*/ 73 w 106"/>
              <a:gd name="T11" fmla="*/ 106 h 139"/>
              <a:gd name="T12" fmla="*/ 99 w 106"/>
              <a:gd name="T13" fmla="*/ 139 h 139"/>
              <a:gd name="T14" fmla="*/ 99 w 106"/>
              <a:gd name="T15" fmla="*/ 139 h 139"/>
              <a:gd name="T16" fmla="*/ 99 w 106"/>
              <a:gd name="T17" fmla="*/ 139 h 139"/>
              <a:gd name="T18" fmla="*/ 106 w 106"/>
              <a:gd name="T19" fmla="*/ 132 h 139"/>
              <a:gd name="T20" fmla="*/ 106 w 106"/>
              <a:gd name="T21" fmla="*/ 132 h 139"/>
              <a:gd name="T22" fmla="*/ 92 w 106"/>
              <a:gd name="T23" fmla="*/ 99 h 139"/>
              <a:gd name="T24" fmla="*/ 73 w 106"/>
              <a:gd name="T25" fmla="*/ 66 h 139"/>
              <a:gd name="T26" fmla="*/ 73 w 106"/>
              <a:gd name="T27" fmla="*/ 66 h 139"/>
              <a:gd name="T28" fmla="*/ 40 w 106"/>
              <a:gd name="T29" fmla="*/ 33 h 139"/>
              <a:gd name="T30" fmla="*/ 7 w 106"/>
              <a:gd name="T31" fmla="*/ 0 h 139"/>
              <a:gd name="T32" fmla="*/ 7 w 106"/>
              <a:gd name="T33" fmla="*/ 0 h 139"/>
              <a:gd name="T34" fmla="*/ 0 w 106"/>
              <a:gd name="T35" fmla="*/ 0 h 139"/>
              <a:gd name="T36" fmla="*/ 0 w 106"/>
              <a:gd name="T37" fmla="*/ 0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6" h="139">
                <a:moveTo>
                  <a:pt x="0" y="0"/>
                </a:moveTo>
                <a:lnTo>
                  <a:pt x="0" y="0"/>
                </a:lnTo>
                <a:lnTo>
                  <a:pt x="27" y="33"/>
                </a:lnTo>
                <a:lnTo>
                  <a:pt x="53" y="73"/>
                </a:lnTo>
                <a:lnTo>
                  <a:pt x="53" y="73"/>
                </a:lnTo>
                <a:lnTo>
                  <a:pt x="73" y="106"/>
                </a:lnTo>
                <a:lnTo>
                  <a:pt x="99" y="139"/>
                </a:lnTo>
                <a:lnTo>
                  <a:pt x="99" y="139"/>
                </a:lnTo>
                <a:lnTo>
                  <a:pt x="99" y="139"/>
                </a:lnTo>
                <a:lnTo>
                  <a:pt x="106" y="132"/>
                </a:lnTo>
                <a:lnTo>
                  <a:pt x="106" y="132"/>
                </a:lnTo>
                <a:lnTo>
                  <a:pt x="92" y="99"/>
                </a:lnTo>
                <a:lnTo>
                  <a:pt x="73" y="66"/>
                </a:lnTo>
                <a:lnTo>
                  <a:pt x="73" y="66"/>
                </a:lnTo>
                <a:lnTo>
                  <a:pt x="40" y="33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3" name="Freeform 40"/>
          <p:cNvSpPr>
            <a:spLocks/>
          </p:cNvSpPr>
          <p:nvPr/>
        </p:nvSpPr>
        <p:spPr bwMode="auto">
          <a:xfrm>
            <a:off x="5345905" y="3198073"/>
            <a:ext cx="115888" cy="273050"/>
          </a:xfrm>
          <a:custGeom>
            <a:avLst/>
            <a:gdLst>
              <a:gd name="T0" fmla="*/ 0 w 73"/>
              <a:gd name="T1" fmla="*/ 7 h 172"/>
              <a:gd name="T2" fmla="*/ 0 w 73"/>
              <a:gd name="T3" fmla="*/ 7 h 172"/>
              <a:gd name="T4" fmla="*/ 7 w 73"/>
              <a:gd name="T5" fmla="*/ 53 h 172"/>
              <a:gd name="T6" fmla="*/ 20 w 73"/>
              <a:gd name="T7" fmla="*/ 106 h 172"/>
              <a:gd name="T8" fmla="*/ 20 w 73"/>
              <a:gd name="T9" fmla="*/ 106 h 172"/>
              <a:gd name="T10" fmla="*/ 33 w 73"/>
              <a:gd name="T11" fmla="*/ 145 h 172"/>
              <a:gd name="T12" fmla="*/ 46 w 73"/>
              <a:gd name="T13" fmla="*/ 159 h 172"/>
              <a:gd name="T14" fmla="*/ 59 w 73"/>
              <a:gd name="T15" fmla="*/ 172 h 172"/>
              <a:gd name="T16" fmla="*/ 59 w 73"/>
              <a:gd name="T17" fmla="*/ 172 h 172"/>
              <a:gd name="T18" fmla="*/ 66 w 73"/>
              <a:gd name="T19" fmla="*/ 172 h 172"/>
              <a:gd name="T20" fmla="*/ 73 w 73"/>
              <a:gd name="T21" fmla="*/ 165 h 172"/>
              <a:gd name="T22" fmla="*/ 73 w 73"/>
              <a:gd name="T23" fmla="*/ 165 h 172"/>
              <a:gd name="T24" fmla="*/ 66 w 73"/>
              <a:gd name="T25" fmla="*/ 145 h 172"/>
              <a:gd name="T26" fmla="*/ 59 w 73"/>
              <a:gd name="T27" fmla="*/ 126 h 172"/>
              <a:gd name="T28" fmla="*/ 33 w 73"/>
              <a:gd name="T29" fmla="*/ 93 h 172"/>
              <a:gd name="T30" fmla="*/ 33 w 73"/>
              <a:gd name="T31" fmla="*/ 93 h 172"/>
              <a:gd name="T32" fmla="*/ 7 w 73"/>
              <a:gd name="T33" fmla="*/ 7 h 172"/>
              <a:gd name="T34" fmla="*/ 7 w 73"/>
              <a:gd name="T35" fmla="*/ 7 h 172"/>
              <a:gd name="T36" fmla="*/ 7 w 73"/>
              <a:gd name="T37" fmla="*/ 0 h 172"/>
              <a:gd name="T38" fmla="*/ 0 w 73"/>
              <a:gd name="T39" fmla="*/ 7 h 172"/>
              <a:gd name="T40" fmla="*/ 0 w 73"/>
              <a:gd name="T41" fmla="*/ 7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3" h="172">
                <a:moveTo>
                  <a:pt x="0" y="7"/>
                </a:moveTo>
                <a:lnTo>
                  <a:pt x="0" y="7"/>
                </a:lnTo>
                <a:lnTo>
                  <a:pt x="7" y="53"/>
                </a:lnTo>
                <a:lnTo>
                  <a:pt x="20" y="106"/>
                </a:lnTo>
                <a:lnTo>
                  <a:pt x="20" y="106"/>
                </a:lnTo>
                <a:lnTo>
                  <a:pt x="33" y="145"/>
                </a:lnTo>
                <a:lnTo>
                  <a:pt x="46" y="159"/>
                </a:lnTo>
                <a:lnTo>
                  <a:pt x="59" y="172"/>
                </a:lnTo>
                <a:lnTo>
                  <a:pt x="59" y="172"/>
                </a:lnTo>
                <a:lnTo>
                  <a:pt x="66" y="172"/>
                </a:lnTo>
                <a:lnTo>
                  <a:pt x="73" y="165"/>
                </a:lnTo>
                <a:lnTo>
                  <a:pt x="73" y="165"/>
                </a:lnTo>
                <a:lnTo>
                  <a:pt x="66" y="145"/>
                </a:lnTo>
                <a:lnTo>
                  <a:pt x="59" y="126"/>
                </a:lnTo>
                <a:lnTo>
                  <a:pt x="33" y="93"/>
                </a:lnTo>
                <a:lnTo>
                  <a:pt x="33" y="93"/>
                </a:lnTo>
                <a:lnTo>
                  <a:pt x="7" y="7"/>
                </a:lnTo>
                <a:lnTo>
                  <a:pt x="7" y="7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4" name="Freeform 41"/>
          <p:cNvSpPr>
            <a:spLocks/>
          </p:cNvSpPr>
          <p:nvPr/>
        </p:nvSpPr>
        <p:spPr bwMode="auto">
          <a:xfrm>
            <a:off x="5984080" y="3167910"/>
            <a:ext cx="93663" cy="134938"/>
          </a:xfrm>
          <a:custGeom>
            <a:avLst/>
            <a:gdLst>
              <a:gd name="T0" fmla="*/ 59 w 59"/>
              <a:gd name="T1" fmla="*/ 0 h 85"/>
              <a:gd name="T2" fmla="*/ 59 w 59"/>
              <a:gd name="T3" fmla="*/ 0 h 85"/>
              <a:gd name="T4" fmla="*/ 33 w 59"/>
              <a:gd name="T5" fmla="*/ 46 h 85"/>
              <a:gd name="T6" fmla="*/ 0 w 59"/>
              <a:gd name="T7" fmla="*/ 85 h 85"/>
              <a:gd name="T8" fmla="*/ 0 w 59"/>
              <a:gd name="T9" fmla="*/ 85 h 85"/>
              <a:gd name="T10" fmla="*/ 0 w 59"/>
              <a:gd name="T11" fmla="*/ 85 h 85"/>
              <a:gd name="T12" fmla="*/ 0 w 59"/>
              <a:gd name="T13" fmla="*/ 85 h 85"/>
              <a:gd name="T14" fmla="*/ 33 w 59"/>
              <a:gd name="T15" fmla="*/ 46 h 85"/>
              <a:gd name="T16" fmla="*/ 59 w 59"/>
              <a:gd name="T17" fmla="*/ 0 h 85"/>
              <a:gd name="T18" fmla="*/ 59 w 59"/>
              <a:gd name="T19" fmla="*/ 0 h 85"/>
              <a:gd name="T20" fmla="*/ 59 w 59"/>
              <a:gd name="T21" fmla="*/ 0 h 85"/>
              <a:gd name="T22" fmla="*/ 59 w 59"/>
              <a:gd name="T23" fmla="*/ 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9" h="85">
                <a:moveTo>
                  <a:pt x="59" y="0"/>
                </a:moveTo>
                <a:lnTo>
                  <a:pt x="59" y="0"/>
                </a:lnTo>
                <a:lnTo>
                  <a:pt x="33" y="46"/>
                </a:lnTo>
                <a:lnTo>
                  <a:pt x="0" y="85"/>
                </a:lnTo>
                <a:lnTo>
                  <a:pt x="0" y="85"/>
                </a:lnTo>
                <a:lnTo>
                  <a:pt x="0" y="85"/>
                </a:lnTo>
                <a:lnTo>
                  <a:pt x="0" y="85"/>
                </a:lnTo>
                <a:lnTo>
                  <a:pt x="33" y="46"/>
                </a:lnTo>
                <a:lnTo>
                  <a:pt x="59" y="0"/>
                </a:lnTo>
                <a:lnTo>
                  <a:pt x="59" y="0"/>
                </a:lnTo>
                <a:lnTo>
                  <a:pt x="59" y="0"/>
                </a:lnTo>
                <a:lnTo>
                  <a:pt x="59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5" name="Freeform 42"/>
          <p:cNvSpPr>
            <a:spLocks/>
          </p:cNvSpPr>
          <p:nvPr/>
        </p:nvSpPr>
        <p:spPr bwMode="auto">
          <a:xfrm>
            <a:off x="5826917" y="4904635"/>
            <a:ext cx="314325" cy="146050"/>
          </a:xfrm>
          <a:custGeom>
            <a:avLst/>
            <a:gdLst>
              <a:gd name="T0" fmla="*/ 198 w 198"/>
              <a:gd name="T1" fmla="*/ 86 h 92"/>
              <a:gd name="T2" fmla="*/ 198 w 198"/>
              <a:gd name="T3" fmla="*/ 86 h 92"/>
              <a:gd name="T4" fmla="*/ 165 w 198"/>
              <a:gd name="T5" fmla="*/ 86 h 92"/>
              <a:gd name="T6" fmla="*/ 139 w 198"/>
              <a:gd name="T7" fmla="*/ 73 h 92"/>
              <a:gd name="T8" fmla="*/ 86 w 198"/>
              <a:gd name="T9" fmla="*/ 46 h 92"/>
              <a:gd name="T10" fmla="*/ 86 w 198"/>
              <a:gd name="T11" fmla="*/ 46 h 92"/>
              <a:gd name="T12" fmla="*/ 53 w 198"/>
              <a:gd name="T13" fmla="*/ 20 h 92"/>
              <a:gd name="T14" fmla="*/ 33 w 198"/>
              <a:gd name="T15" fmla="*/ 7 h 92"/>
              <a:gd name="T16" fmla="*/ 7 w 198"/>
              <a:gd name="T17" fmla="*/ 0 h 92"/>
              <a:gd name="T18" fmla="*/ 7 w 198"/>
              <a:gd name="T19" fmla="*/ 0 h 92"/>
              <a:gd name="T20" fmla="*/ 7 w 198"/>
              <a:gd name="T21" fmla="*/ 0 h 92"/>
              <a:gd name="T22" fmla="*/ 0 w 198"/>
              <a:gd name="T23" fmla="*/ 7 h 92"/>
              <a:gd name="T24" fmla="*/ 0 w 198"/>
              <a:gd name="T25" fmla="*/ 7 h 92"/>
              <a:gd name="T26" fmla="*/ 20 w 198"/>
              <a:gd name="T27" fmla="*/ 27 h 92"/>
              <a:gd name="T28" fmla="*/ 40 w 198"/>
              <a:gd name="T29" fmla="*/ 46 h 92"/>
              <a:gd name="T30" fmla="*/ 86 w 198"/>
              <a:gd name="T31" fmla="*/ 73 h 92"/>
              <a:gd name="T32" fmla="*/ 86 w 198"/>
              <a:gd name="T33" fmla="*/ 73 h 92"/>
              <a:gd name="T34" fmla="*/ 112 w 198"/>
              <a:gd name="T35" fmla="*/ 86 h 92"/>
              <a:gd name="T36" fmla="*/ 139 w 198"/>
              <a:gd name="T37" fmla="*/ 92 h 92"/>
              <a:gd name="T38" fmla="*/ 165 w 198"/>
              <a:gd name="T39" fmla="*/ 92 h 92"/>
              <a:gd name="T40" fmla="*/ 198 w 198"/>
              <a:gd name="T41" fmla="*/ 92 h 92"/>
              <a:gd name="T42" fmla="*/ 198 w 198"/>
              <a:gd name="T43" fmla="*/ 92 h 92"/>
              <a:gd name="T44" fmla="*/ 198 w 198"/>
              <a:gd name="T45" fmla="*/ 86 h 92"/>
              <a:gd name="T46" fmla="*/ 198 w 198"/>
              <a:gd name="T47" fmla="*/ 86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98" h="92">
                <a:moveTo>
                  <a:pt x="198" y="86"/>
                </a:moveTo>
                <a:lnTo>
                  <a:pt x="198" y="86"/>
                </a:lnTo>
                <a:lnTo>
                  <a:pt x="165" y="86"/>
                </a:lnTo>
                <a:lnTo>
                  <a:pt x="139" y="73"/>
                </a:lnTo>
                <a:lnTo>
                  <a:pt x="86" y="46"/>
                </a:lnTo>
                <a:lnTo>
                  <a:pt x="86" y="46"/>
                </a:lnTo>
                <a:lnTo>
                  <a:pt x="53" y="20"/>
                </a:lnTo>
                <a:lnTo>
                  <a:pt x="33" y="7"/>
                </a:lnTo>
                <a:lnTo>
                  <a:pt x="7" y="0"/>
                </a:lnTo>
                <a:lnTo>
                  <a:pt x="7" y="0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lnTo>
                  <a:pt x="20" y="27"/>
                </a:lnTo>
                <a:lnTo>
                  <a:pt x="40" y="46"/>
                </a:lnTo>
                <a:lnTo>
                  <a:pt x="86" y="73"/>
                </a:lnTo>
                <a:lnTo>
                  <a:pt x="86" y="73"/>
                </a:lnTo>
                <a:lnTo>
                  <a:pt x="112" y="86"/>
                </a:lnTo>
                <a:lnTo>
                  <a:pt x="139" y="92"/>
                </a:lnTo>
                <a:lnTo>
                  <a:pt x="165" y="92"/>
                </a:lnTo>
                <a:lnTo>
                  <a:pt x="198" y="92"/>
                </a:lnTo>
                <a:lnTo>
                  <a:pt x="198" y="92"/>
                </a:lnTo>
                <a:lnTo>
                  <a:pt x="198" y="86"/>
                </a:lnTo>
                <a:lnTo>
                  <a:pt x="198" y="86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64" name="Freeform 71"/>
          <p:cNvSpPr>
            <a:spLocks/>
          </p:cNvSpPr>
          <p:nvPr/>
        </p:nvSpPr>
        <p:spPr bwMode="auto">
          <a:xfrm>
            <a:off x="3786980" y="2926610"/>
            <a:ext cx="449263" cy="261938"/>
          </a:xfrm>
          <a:custGeom>
            <a:avLst/>
            <a:gdLst>
              <a:gd name="T0" fmla="*/ 283 w 283"/>
              <a:gd name="T1" fmla="*/ 13 h 165"/>
              <a:gd name="T2" fmla="*/ 283 w 283"/>
              <a:gd name="T3" fmla="*/ 13 h 165"/>
              <a:gd name="T4" fmla="*/ 244 w 283"/>
              <a:gd name="T5" fmla="*/ 7 h 165"/>
              <a:gd name="T6" fmla="*/ 204 w 283"/>
              <a:gd name="T7" fmla="*/ 0 h 165"/>
              <a:gd name="T8" fmla="*/ 158 w 283"/>
              <a:gd name="T9" fmla="*/ 7 h 165"/>
              <a:gd name="T10" fmla="*/ 112 w 283"/>
              <a:gd name="T11" fmla="*/ 20 h 165"/>
              <a:gd name="T12" fmla="*/ 86 w 283"/>
              <a:gd name="T13" fmla="*/ 33 h 165"/>
              <a:gd name="T14" fmla="*/ 66 w 283"/>
              <a:gd name="T15" fmla="*/ 46 h 165"/>
              <a:gd name="T16" fmla="*/ 46 w 283"/>
              <a:gd name="T17" fmla="*/ 66 h 165"/>
              <a:gd name="T18" fmla="*/ 26 w 283"/>
              <a:gd name="T19" fmla="*/ 92 h 165"/>
              <a:gd name="T20" fmla="*/ 13 w 283"/>
              <a:gd name="T21" fmla="*/ 119 h 165"/>
              <a:gd name="T22" fmla="*/ 0 w 283"/>
              <a:gd name="T23" fmla="*/ 152 h 165"/>
              <a:gd name="T24" fmla="*/ 0 w 283"/>
              <a:gd name="T25" fmla="*/ 152 h 165"/>
              <a:gd name="T26" fmla="*/ 26 w 283"/>
              <a:gd name="T27" fmla="*/ 158 h 165"/>
              <a:gd name="T28" fmla="*/ 53 w 283"/>
              <a:gd name="T29" fmla="*/ 165 h 165"/>
              <a:gd name="T30" fmla="*/ 86 w 283"/>
              <a:gd name="T31" fmla="*/ 165 h 165"/>
              <a:gd name="T32" fmla="*/ 132 w 283"/>
              <a:gd name="T33" fmla="*/ 152 h 165"/>
              <a:gd name="T34" fmla="*/ 178 w 283"/>
              <a:gd name="T35" fmla="*/ 125 h 165"/>
              <a:gd name="T36" fmla="*/ 231 w 283"/>
              <a:gd name="T37" fmla="*/ 79 h 165"/>
              <a:gd name="T38" fmla="*/ 283 w 283"/>
              <a:gd name="T39" fmla="*/ 13 h 165"/>
              <a:gd name="T40" fmla="*/ 283 w 283"/>
              <a:gd name="T41" fmla="*/ 13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83" h="165">
                <a:moveTo>
                  <a:pt x="283" y="13"/>
                </a:moveTo>
                <a:lnTo>
                  <a:pt x="283" y="13"/>
                </a:lnTo>
                <a:lnTo>
                  <a:pt x="244" y="7"/>
                </a:lnTo>
                <a:lnTo>
                  <a:pt x="204" y="0"/>
                </a:lnTo>
                <a:lnTo>
                  <a:pt x="158" y="7"/>
                </a:lnTo>
                <a:lnTo>
                  <a:pt x="112" y="20"/>
                </a:lnTo>
                <a:lnTo>
                  <a:pt x="86" y="33"/>
                </a:lnTo>
                <a:lnTo>
                  <a:pt x="66" y="46"/>
                </a:lnTo>
                <a:lnTo>
                  <a:pt x="46" y="66"/>
                </a:lnTo>
                <a:lnTo>
                  <a:pt x="26" y="92"/>
                </a:lnTo>
                <a:lnTo>
                  <a:pt x="13" y="119"/>
                </a:lnTo>
                <a:lnTo>
                  <a:pt x="0" y="152"/>
                </a:lnTo>
                <a:lnTo>
                  <a:pt x="0" y="152"/>
                </a:lnTo>
                <a:lnTo>
                  <a:pt x="26" y="158"/>
                </a:lnTo>
                <a:lnTo>
                  <a:pt x="53" y="165"/>
                </a:lnTo>
                <a:lnTo>
                  <a:pt x="86" y="165"/>
                </a:lnTo>
                <a:lnTo>
                  <a:pt x="132" y="152"/>
                </a:lnTo>
                <a:lnTo>
                  <a:pt x="178" y="125"/>
                </a:lnTo>
                <a:lnTo>
                  <a:pt x="231" y="79"/>
                </a:lnTo>
                <a:lnTo>
                  <a:pt x="283" y="13"/>
                </a:lnTo>
                <a:lnTo>
                  <a:pt x="283" y="13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70" name="Freeform 77"/>
          <p:cNvSpPr>
            <a:spLocks/>
          </p:cNvSpPr>
          <p:nvPr/>
        </p:nvSpPr>
        <p:spPr bwMode="auto">
          <a:xfrm>
            <a:off x="5083967" y="2885335"/>
            <a:ext cx="439738" cy="334963"/>
          </a:xfrm>
          <a:custGeom>
            <a:avLst/>
            <a:gdLst>
              <a:gd name="T0" fmla="*/ 0 w 277"/>
              <a:gd name="T1" fmla="*/ 0 h 211"/>
              <a:gd name="T2" fmla="*/ 0 w 277"/>
              <a:gd name="T3" fmla="*/ 0 h 211"/>
              <a:gd name="T4" fmla="*/ 7 w 277"/>
              <a:gd name="T5" fmla="*/ 39 h 211"/>
              <a:gd name="T6" fmla="*/ 27 w 277"/>
              <a:gd name="T7" fmla="*/ 79 h 211"/>
              <a:gd name="T8" fmla="*/ 53 w 277"/>
              <a:gd name="T9" fmla="*/ 125 h 211"/>
              <a:gd name="T10" fmla="*/ 93 w 277"/>
              <a:gd name="T11" fmla="*/ 164 h 211"/>
              <a:gd name="T12" fmla="*/ 112 w 277"/>
              <a:gd name="T13" fmla="*/ 178 h 211"/>
              <a:gd name="T14" fmla="*/ 139 w 277"/>
              <a:gd name="T15" fmla="*/ 197 h 211"/>
              <a:gd name="T16" fmla="*/ 165 w 277"/>
              <a:gd name="T17" fmla="*/ 204 h 211"/>
              <a:gd name="T18" fmla="*/ 198 w 277"/>
              <a:gd name="T19" fmla="*/ 211 h 211"/>
              <a:gd name="T20" fmla="*/ 238 w 277"/>
              <a:gd name="T21" fmla="*/ 211 h 211"/>
              <a:gd name="T22" fmla="*/ 277 w 277"/>
              <a:gd name="T23" fmla="*/ 204 h 211"/>
              <a:gd name="T24" fmla="*/ 277 w 277"/>
              <a:gd name="T25" fmla="*/ 204 h 211"/>
              <a:gd name="T26" fmla="*/ 270 w 277"/>
              <a:gd name="T27" fmla="*/ 178 h 211"/>
              <a:gd name="T28" fmla="*/ 264 w 277"/>
              <a:gd name="T29" fmla="*/ 151 h 211"/>
              <a:gd name="T30" fmla="*/ 244 w 277"/>
              <a:gd name="T31" fmla="*/ 118 h 211"/>
              <a:gd name="T32" fmla="*/ 211 w 277"/>
              <a:gd name="T33" fmla="*/ 79 h 211"/>
              <a:gd name="T34" fmla="*/ 158 w 277"/>
              <a:gd name="T35" fmla="*/ 46 h 211"/>
              <a:gd name="T36" fmla="*/ 93 w 277"/>
              <a:gd name="T37" fmla="*/ 19 h 211"/>
              <a:gd name="T38" fmla="*/ 46 w 277"/>
              <a:gd name="T39" fmla="*/ 6 h 211"/>
              <a:gd name="T40" fmla="*/ 0 w 277"/>
              <a:gd name="T41" fmla="*/ 0 h 211"/>
              <a:gd name="T42" fmla="*/ 0 w 277"/>
              <a:gd name="T43" fmla="*/ 0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77" h="211">
                <a:moveTo>
                  <a:pt x="0" y="0"/>
                </a:moveTo>
                <a:lnTo>
                  <a:pt x="0" y="0"/>
                </a:lnTo>
                <a:lnTo>
                  <a:pt x="7" y="39"/>
                </a:lnTo>
                <a:lnTo>
                  <a:pt x="27" y="79"/>
                </a:lnTo>
                <a:lnTo>
                  <a:pt x="53" y="125"/>
                </a:lnTo>
                <a:lnTo>
                  <a:pt x="93" y="164"/>
                </a:lnTo>
                <a:lnTo>
                  <a:pt x="112" y="178"/>
                </a:lnTo>
                <a:lnTo>
                  <a:pt x="139" y="197"/>
                </a:lnTo>
                <a:lnTo>
                  <a:pt x="165" y="204"/>
                </a:lnTo>
                <a:lnTo>
                  <a:pt x="198" y="211"/>
                </a:lnTo>
                <a:lnTo>
                  <a:pt x="238" y="211"/>
                </a:lnTo>
                <a:lnTo>
                  <a:pt x="277" y="204"/>
                </a:lnTo>
                <a:lnTo>
                  <a:pt x="277" y="204"/>
                </a:lnTo>
                <a:lnTo>
                  <a:pt x="270" y="178"/>
                </a:lnTo>
                <a:lnTo>
                  <a:pt x="264" y="151"/>
                </a:lnTo>
                <a:lnTo>
                  <a:pt x="244" y="118"/>
                </a:lnTo>
                <a:lnTo>
                  <a:pt x="211" y="79"/>
                </a:lnTo>
                <a:lnTo>
                  <a:pt x="158" y="46"/>
                </a:lnTo>
                <a:lnTo>
                  <a:pt x="93" y="19"/>
                </a:lnTo>
                <a:lnTo>
                  <a:pt x="46" y="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79" name="Freeform 86"/>
          <p:cNvSpPr>
            <a:spLocks/>
          </p:cNvSpPr>
          <p:nvPr/>
        </p:nvSpPr>
        <p:spPr bwMode="auto">
          <a:xfrm>
            <a:off x="4393405" y="3209185"/>
            <a:ext cx="523875" cy="219075"/>
          </a:xfrm>
          <a:custGeom>
            <a:avLst/>
            <a:gdLst>
              <a:gd name="T0" fmla="*/ 0 w 330"/>
              <a:gd name="T1" fmla="*/ 92 h 138"/>
              <a:gd name="T2" fmla="*/ 0 w 330"/>
              <a:gd name="T3" fmla="*/ 92 h 138"/>
              <a:gd name="T4" fmla="*/ 40 w 330"/>
              <a:gd name="T5" fmla="*/ 112 h 138"/>
              <a:gd name="T6" fmla="*/ 73 w 330"/>
              <a:gd name="T7" fmla="*/ 125 h 138"/>
              <a:gd name="T8" fmla="*/ 125 w 330"/>
              <a:gd name="T9" fmla="*/ 132 h 138"/>
              <a:gd name="T10" fmla="*/ 172 w 330"/>
              <a:gd name="T11" fmla="*/ 138 h 138"/>
              <a:gd name="T12" fmla="*/ 205 w 330"/>
              <a:gd name="T13" fmla="*/ 132 h 138"/>
              <a:gd name="T14" fmla="*/ 231 w 330"/>
              <a:gd name="T15" fmla="*/ 125 h 138"/>
              <a:gd name="T16" fmla="*/ 257 w 330"/>
              <a:gd name="T17" fmla="*/ 112 h 138"/>
              <a:gd name="T18" fmla="*/ 284 w 330"/>
              <a:gd name="T19" fmla="*/ 92 h 138"/>
              <a:gd name="T20" fmla="*/ 303 w 330"/>
              <a:gd name="T21" fmla="*/ 73 h 138"/>
              <a:gd name="T22" fmla="*/ 330 w 330"/>
              <a:gd name="T23" fmla="*/ 40 h 138"/>
              <a:gd name="T24" fmla="*/ 330 w 330"/>
              <a:gd name="T25" fmla="*/ 40 h 138"/>
              <a:gd name="T26" fmla="*/ 303 w 330"/>
              <a:gd name="T27" fmla="*/ 26 h 138"/>
              <a:gd name="T28" fmla="*/ 277 w 330"/>
              <a:gd name="T29" fmla="*/ 13 h 138"/>
              <a:gd name="T30" fmla="*/ 244 w 330"/>
              <a:gd name="T31" fmla="*/ 0 h 138"/>
              <a:gd name="T32" fmla="*/ 198 w 330"/>
              <a:gd name="T33" fmla="*/ 0 h 138"/>
              <a:gd name="T34" fmla="*/ 145 w 330"/>
              <a:gd name="T35" fmla="*/ 13 h 138"/>
              <a:gd name="T36" fmla="*/ 79 w 330"/>
              <a:gd name="T37" fmla="*/ 40 h 138"/>
              <a:gd name="T38" fmla="*/ 0 w 330"/>
              <a:gd name="T39" fmla="*/ 92 h 138"/>
              <a:gd name="T40" fmla="*/ 0 w 330"/>
              <a:gd name="T41" fmla="*/ 92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30" h="138">
                <a:moveTo>
                  <a:pt x="0" y="92"/>
                </a:moveTo>
                <a:lnTo>
                  <a:pt x="0" y="92"/>
                </a:lnTo>
                <a:lnTo>
                  <a:pt x="40" y="112"/>
                </a:lnTo>
                <a:lnTo>
                  <a:pt x="73" y="125"/>
                </a:lnTo>
                <a:lnTo>
                  <a:pt x="125" y="132"/>
                </a:lnTo>
                <a:lnTo>
                  <a:pt x="172" y="138"/>
                </a:lnTo>
                <a:lnTo>
                  <a:pt x="205" y="132"/>
                </a:lnTo>
                <a:lnTo>
                  <a:pt x="231" y="125"/>
                </a:lnTo>
                <a:lnTo>
                  <a:pt x="257" y="112"/>
                </a:lnTo>
                <a:lnTo>
                  <a:pt x="284" y="92"/>
                </a:lnTo>
                <a:lnTo>
                  <a:pt x="303" y="73"/>
                </a:lnTo>
                <a:lnTo>
                  <a:pt x="330" y="40"/>
                </a:lnTo>
                <a:lnTo>
                  <a:pt x="330" y="40"/>
                </a:lnTo>
                <a:lnTo>
                  <a:pt x="303" y="26"/>
                </a:lnTo>
                <a:lnTo>
                  <a:pt x="277" y="13"/>
                </a:lnTo>
                <a:lnTo>
                  <a:pt x="244" y="0"/>
                </a:lnTo>
                <a:lnTo>
                  <a:pt x="198" y="0"/>
                </a:lnTo>
                <a:lnTo>
                  <a:pt x="145" y="13"/>
                </a:lnTo>
                <a:lnTo>
                  <a:pt x="79" y="40"/>
                </a:lnTo>
                <a:lnTo>
                  <a:pt x="0" y="92"/>
                </a:lnTo>
                <a:lnTo>
                  <a:pt x="0" y="92"/>
                </a:lnTo>
                <a:close/>
              </a:path>
            </a:pathLst>
          </a:custGeom>
          <a:solidFill>
            <a:srgbClr val="A1CD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82" name="Freeform 89"/>
          <p:cNvSpPr>
            <a:spLocks/>
          </p:cNvSpPr>
          <p:nvPr/>
        </p:nvSpPr>
        <p:spPr bwMode="auto">
          <a:xfrm>
            <a:off x="3828255" y="4202960"/>
            <a:ext cx="230188" cy="534988"/>
          </a:xfrm>
          <a:custGeom>
            <a:avLst/>
            <a:gdLst>
              <a:gd name="T0" fmla="*/ 33 w 145"/>
              <a:gd name="T1" fmla="*/ 0 h 337"/>
              <a:gd name="T2" fmla="*/ 33 w 145"/>
              <a:gd name="T3" fmla="*/ 0 h 337"/>
              <a:gd name="T4" fmla="*/ 20 w 145"/>
              <a:gd name="T5" fmla="*/ 40 h 337"/>
              <a:gd name="T6" fmla="*/ 7 w 145"/>
              <a:gd name="T7" fmla="*/ 80 h 337"/>
              <a:gd name="T8" fmla="*/ 0 w 145"/>
              <a:gd name="T9" fmla="*/ 132 h 337"/>
              <a:gd name="T10" fmla="*/ 0 w 145"/>
              <a:gd name="T11" fmla="*/ 185 h 337"/>
              <a:gd name="T12" fmla="*/ 7 w 145"/>
              <a:gd name="T13" fmla="*/ 211 h 337"/>
              <a:gd name="T14" fmla="*/ 13 w 145"/>
              <a:gd name="T15" fmla="*/ 238 h 337"/>
              <a:gd name="T16" fmla="*/ 33 w 145"/>
              <a:gd name="T17" fmla="*/ 264 h 337"/>
              <a:gd name="T18" fmla="*/ 53 w 145"/>
              <a:gd name="T19" fmla="*/ 291 h 337"/>
              <a:gd name="T20" fmla="*/ 79 w 145"/>
              <a:gd name="T21" fmla="*/ 317 h 337"/>
              <a:gd name="T22" fmla="*/ 112 w 145"/>
              <a:gd name="T23" fmla="*/ 337 h 337"/>
              <a:gd name="T24" fmla="*/ 112 w 145"/>
              <a:gd name="T25" fmla="*/ 337 h 337"/>
              <a:gd name="T26" fmla="*/ 126 w 145"/>
              <a:gd name="T27" fmla="*/ 310 h 337"/>
              <a:gd name="T28" fmla="*/ 139 w 145"/>
              <a:gd name="T29" fmla="*/ 284 h 337"/>
              <a:gd name="T30" fmla="*/ 145 w 145"/>
              <a:gd name="T31" fmla="*/ 244 h 337"/>
              <a:gd name="T32" fmla="*/ 139 w 145"/>
              <a:gd name="T33" fmla="*/ 198 h 337"/>
              <a:gd name="T34" fmla="*/ 126 w 145"/>
              <a:gd name="T35" fmla="*/ 139 h 337"/>
              <a:gd name="T36" fmla="*/ 93 w 145"/>
              <a:gd name="T37" fmla="*/ 73 h 337"/>
              <a:gd name="T38" fmla="*/ 66 w 145"/>
              <a:gd name="T39" fmla="*/ 40 h 337"/>
              <a:gd name="T40" fmla="*/ 33 w 145"/>
              <a:gd name="T41" fmla="*/ 0 h 337"/>
              <a:gd name="T42" fmla="*/ 33 w 145"/>
              <a:gd name="T43" fmla="*/ 0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45" h="337">
                <a:moveTo>
                  <a:pt x="33" y="0"/>
                </a:moveTo>
                <a:lnTo>
                  <a:pt x="33" y="0"/>
                </a:lnTo>
                <a:lnTo>
                  <a:pt x="20" y="40"/>
                </a:lnTo>
                <a:lnTo>
                  <a:pt x="7" y="80"/>
                </a:lnTo>
                <a:lnTo>
                  <a:pt x="0" y="132"/>
                </a:lnTo>
                <a:lnTo>
                  <a:pt x="0" y="185"/>
                </a:lnTo>
                <a:lnTo>
                  <a:pt x="7" y="211"/>
                </a:lnTo>
                <a:lnTo>
                  <a:pt x="13" y="238"/>
                </a:lnTo>
                <a:lnTo>
                  <a:pt x="33" y="264"/>
                </a:lnTo>
                <a:lnTo>
                  <a:pt x="53" y="291"/>
                </a:lnTo>
                <a:lnTo>
                  <a:pt x="79" y="317"/>
                </a:lnTo>
                <a:lnTo>
                  <a:pt x="112" y="337"/>
                </a:lnTo>
                <a:lnTo>
                  <a:pt x="112" y="337"/>
                </a:lnTo>
                <a:lnTo>
                  <a:pt x="126" y="310"/>
                </a:lnTo>
                <a:lnTo>
                  <a:pt x="139" y="284"/>
                </a:lnTo>
                <a:lnTo>
                  <a:pt x="145" y="244"/>
                </a:lnTo>
                <a:lnTo>
                  <a:pt x="139" y="198"/>
                </a:lnTo>
                <a:lnTo>
                  <a:pt x="126" y="139"/>
                </a:lnTo>
                <a:lnTo>
                  <a:pt x="93" y="73"/>
                </a:lnTo>
                <a:lnTo>
                  <a:pt x="66" y="40"/>
                </a:lnTo>
                <a:lnTo>
                  <a:pt x="33" y="0"/>
                </a:lnTo>
                <a:lnTo>
                  <a:pt x="33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96" name="Freeform 103"/>
          <p:cNvSpPr>
            <a:spLocks/>
          </p:cNvSpPr>
          <p:nvPr/>
        </p:nvSpPr>
        <p:spPr bwMode="auto">
          <a:xfrm>
            <a:off x="6109492" y="5030048"/>
            <a:ext cx="346075" cy="252413"/>
          </a:xfrm>
          <a:custGeom>
            <a:avLst/>
            <a:gdLst>
              <a:gd name="T0" fmla="*/ 0 w 218"/>
              <a:gd name="T1" fmla="*/ 0 h 159"/>
              <a:gd name="T2" fmla="*/ 0 w 218"/>
              <a:gd name="T3" fmla="*/ 0 h 159"/>
              <a:gd name="T4" fmla="*/ 27 w 218"/>
              <a:gd name="T5" fmla="*/ 0 h 159"/>
              <a:gd name="T6" fmla="*/ 59 w 218"/>
              <a:gd name="T7" fmla="*/ 0 h 159"/>
              <a:gd name="T8" fmla="*/ 92 w 218"/>
              <a:gd name="T9" fmla="*/ 7 h 159"/>
              <a:gd name="T10" fmla="*/ 132 w 218"/>
              <a:gd name="T11" fmla="*/ 27 h 159"/>
              <a:gd name="T12" fmla="*/ 165 w 218"/>
              <a:gd name="T13" fmla="*/ 53 h 159"/>
              <a:gd name="T14" fmla="*/ 185 w 218"/>
              <a:gd name="T15" fmla="*/ 73 h 159"/>
              <a:gd name="T16" fmla="*/ 198 w 218"/>
              <a:gd name="T17" fmla="*/ 99 h 159"/>
              <a:gd name="T18" fmla="*/ 211 w 218"/>
              <a:gd name="T19" fmla="*/ 126 h 159"/>
              <a:gd name="T20" fmla="*/ 218 w 218"/>
              <a:gd name="T21" fmla="*/ 159 h 159"/>
              <a:gd name="T22" fmla="*/ 218 w 218"/>
              <a:gd name="T23" fmla="*/ 159 h 159"/>
              <a:gd name="T24" fmla="*/ 191 w 218"/>
              <a:gd name="T25" fmla="*/ 159 h 159"/>
              <a:gd name="T26" fmla="*/ 158 w 218"/>
              <a:gd name="T27" fmla="*/ 152 h 159"/>
              <a:gd name="T28" fmla="*/ 125 w 218"/>
              <a:gd name="T29" fmla="*/ 145 h 159"/>
              <a:gd name="T30" fmla="*/ 86 w 218"/>
              <a:gd name="T31" fmla="*/ 126 h 159"/>
              <a:gd name="T32" fmla="*/ 53 w 218"/>
              <a:gd name="T33" fmla="*/ 93 h 159"/>
              <a:gd name="T34" fmla="*/ 20 w 218"/>
              <a:gd name="T35" fmla="*/ 53 h 159"/>
              <a:gd name="T36" fmla="*/ 0 w 218"/>
              <a:gd name="T37" fmla="*/ 0 h 159"/>
              <a:gd name="T38" fmla="*/ 0 w 218"/>
              <a:gd name="T39" fmla="*/ 0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18" h="159">
                <a:moveTo>
                  <a:pt x="0" y="0"/>
                </a:moveTo>
                <a:lnTo>
                  <a:pt x="0" y="0"/>
                </a:lnTo>
                <a:lnTo>
                  <a:pt x="27" y="0"/>
                </a:lnTo>
                <a:lnTo>
                  <a:pt x="59" y="0"/>
                </a:lnTo>
                <a:lnTo>
                  <a:pt x="92" y="7"/>
                </a:lnTo>
                <a:lnTo>
                  <a:pt x="132" y="27"/>
                </a:lnTo>
                <a:lnTo>
                  <a:pt x="165" y="53"/>
                </a:lnTo>
                <a:lnTo>
                  <a:pt x="185" y="73"/>
                </a:lnTo>
                <a:lnTo>
                  <a:pt x="198" y="99"/>
                </a:lnTo>
                <a:lnTo>
                  <a:pt x="211" y="126"/>
                </a:lnTo>
                <a:lnTo>
                  <a:pt x="218" y="159"/>
                </a:lnTo>
                <a:lnTo>
                  <a:pt x="218" y="159"/>
                </a:lnTo>
                <a:lnTo>
                  <a:pt x="191" y="159"/>
                </a:lnTo>
                <a:lnTo>
                  <a:pt x="158" y="152"/>
                </a:lnTo>
                <a:lnTo>
                  <a:pt x="125" y="145"/>
                </a:lnTo>
                <a:lnTo>
                  <a:pt x="86" y="126"/>
                </a:lnTo>
                <a:lnTo>
                  <a:pt x="53" y="93"/>
                </a:lnTo>
                <a:lnTo>
                  <a:pt x="20" y="53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24" name="Freeform 131"/>
          <p:cNvSpPr>
            <a:spLocks/>
          </p:cNvSpPr>
          <p:nvPr/>
        </p:nvSpPr>
        <p:spPr bwMode="auto">
          <a:xfrm>
            <a:off x="3201192" y="6317510"/>
            <a:ext cx="3275013" cy="523875"/>
          </a:xfrm>
          <a:custGeom>
            <a:avLst/>
            <a:gdLst>
              <a:gd name="T0" fmla="*/ 2063 w 2063"/>
              <a:gd name="T1" fmla="*/ 330 h 330"/>
              <a:gd name="T2" fmla="*/ 2063 w 2063"/>
              <a:gd name="T3" fmla="*/ 330 h 330"/>
              <a:gd name="T4" fmla="*/ 2043 w 2063"/>
              <a:gd name="T5" fmla="*/ 290 h 330"/>
              <a:gd name="T6" fmla="*/ 2017 w 2063"/>
              <a:gd name="T7" fmla="*/ 257 h 330"/>
              <a:gd name="T8" fmla="*/ 1984 w 2063"/>
              <a:gd name="T9" fmla="*/ 231 h 330"/>
              <a:gd name="T10" fmla="*/ 1944 w 2063"/>
              <a:gd name="T11" fmla="*/ 198 h 330"/>
              <a:gd name="T12" fmla="*/ 1898 w 2063"/>
              <a:gd name="T13" fmla="*/ 172 h 330"/>
              <a:gd name="T14" fmla="*/ 1845 w 2063"/>
              <a:gd name="T15" fmla="*/ 145 h 330"/>
              <a:gd name="T16" fmla="*/ 1720 w 2063"/>
              <a:gd name="T17" fmla="*/ 93 h 330"/>
              <a:gd name="T18" fmla="*/ 1569 w 2063"/>
              <a:gd name="T19" fmla="*/ 53 h 330"/>
              <a:gd name="T20" fmla="*/ 1404 w 2063"/>
              <a:gd name="T21" fmla="*/ 27 h 330"/>
              <a:gd name="T22" fmla="*/ 1226 w 2063"/>
              <a:gd name="T23" fmla="*/ 7 h 330"/>
              <a:gd name="T24" fmla="*/ 1028 w 2063"/>
              <a:gd name="T25" fmla="*/ 0 h 330"/>
              <a:gd name="T26" fmla="*/ 1028 w 2063"/>
              <a:gd name="T27" fmla="*/ 0 h 330"/>
              <a:gd name="T28" fmla="*/ 837 w 2063"/>
              <a:gd name="T29" fmla="*/ 7 h 330"/>
              <a:gd name="T30" fmla="*/ 659 w 2063"/>
              <a:gd name="T31" fmla="*/ 27 h 330"/>
              <a:gd name="T32" fmla="*/ 494 w 2063"/>
              <a:gd name="T33" fmla="*/ 53 h 330"/>
              <a:gd name="T34" fmla="*/ 343 w 2063"/>
              <a:gd name="T35" fmla="*/ 93 h 330"/>
              <a:gd name="T36" fmla="*/ 217 w 2063"/>
              <a:gd name="T37" fmla="*/ 145 h 330"/>
              <a:gd name="T38" fmla="*/ 165 w 2063"/>
              <a:gd name="T39" fmla="*/ 172 h 330"/>
              <a:gd name="T40" fmla="*/ 118 w 2063"/>
              <a:gd name="T41" fmla="*/ 198 h 330"/>
              <a:gd name="T42" fmla="*/ 79 w 2063"/>
              <a:gd name="T43" fmla="*/ 231 h 330"/>
              <a:gd name="T44" fmla="*/ 46 w 2063"/>
              <a:gd name="T45" fmla="*/ 257 h 330"/>
              <a:gd name="T46" fmla="*/ 20 w 2063"/>
              <a:gd name="T47" fmla="*/ 290 h 330"/>
              <a:gd name="T48" fmla="*/ 0 w 2063"/>
              <a:gd name="T49" fmla="*/ 330 h 330"/>
              <a:gd name="T50" fmla="*/ 2063 w 2063"/>
              <a:gd name="T51" fmla="*/ 330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063" h="330">
                <a:moveTo>
                  <a:pt x="2063" y="330"/>
                </a:moveTo>
                <a:lnTo>
                  <a:pt x="2063" y="330"/>
                </a:lnTo>
                <a:lnTo>
                  <a:pt x="2043" y="290"/>
                </a:lnTo>
                <a:lnTo>
                  <a:pt x="2017" y="257"/>
                </a:lnTo>
                <a:lnTo>
                  <a:pt x="1984" y="231"/>
                </a:lnTo>
                <a:lnTo>
                  <a:pt x="1944" y="198"/>
                </a:lnTo>
                <a:lnTo>
                  <a:pt x="1898" y="172"/>
                </a:lnTo>
                <a:lnTo>
                  <a:pt x="1845" y="145"/>
                </a:lnTo>
                <a:lnTo>
                  <a:pt x="1720" y="93"/>
                </a:lnTo>
                <a:lnTo>
                  <a:pt x="1569" y="53"/>
                </a:lnTo>
                <a:lnTo>
                  <a:pt x="1404" y="27"/>
                </a:lnTo>
                <a:lnTo>
                  <a:pt x="1226" y="7"/>
                </a:lnTo>
                <a:lnTo>
                  <a:pt x="1028" y="0"/>
                </a:lnTo>
                <a:lnTo>
                  <a:pt x="1028" y="0"/>
                </a:lnTo>
                <a:lnTo>
                  <a:pt x="837" y="7"/>
                </a:lnTo>
                <a:lnTo>
                  <a:pt x="659" y="27"/>
                </a:lnTo>
                <a:lnTo>
                  <a:pt x="494" y="53"/>
                </a:lnTo>
                <a:lnTo>
                  <a:pt x="343" y="93"/>
                </a:lnTo>
                <a:lnTo>
                  <a:pt x="217" y="145"/>
                </a:lnTo>
                <a:lnTo>
                  <a:pt x="165" y="172"/>
                </a:lnTo>
                <a:lnTo>
                  <a:pt x="118" y="198"/>
                </a:lnTo>
                <a:lnTo>
                  <a:pt x="79" y="231"/>
                </a:lnTo>
                <a:lnTo>
                  <a:pt x="46" y="257"/>
                </a:lnTo>
                <a:lnTo>
                  <a:pt x="20" y="290"/>
                </a:lnTo>
                <a:lnTo>
                  <a:pt x="0" y="330"/>
                </a:lnTo>
                <a:lnTo>
                  <a:pt x="2063" y="330"/>
                </a:lnTo>
                <a:close/>
              </a:path>
            </a:pathLst>
          </a:custGeom>
          <a:solidFill>
            <a:srgbClr val="A1CD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25" name="TextovéPole 1124"/>
          <p:cNvSpPr txBox="1"/>
          <p:nvPr/>
        </p:nvSpPr>
        <p:spPr>
          <a:xfrm>
            <a:off x="1165481" y="620688"/>
            <a:ext cx="475668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Doplň:</a:t>
            </a:r>
          </a:p>
          <a:p>
            <a:r>
              <a:rPr lang="cs-CZ" sz="3200" dirty="0" smtClean="0"/>
              <a:t>Kolik lístečků spadlo?</a:t>
            </a:r>
          </a:p>
          <a:p>
            <a:r>
              <a:rPr lang="cs-CZ" sz="3200" dirty="0" smtClean="0"/>
              <a:t>Jaký příklad k tomu patří?</a:t>
            </a:r>
            <a:endParaRPr lang="cs-CZ" sz="3200" dirty="0"/>
          </a:p>
        </p:txBody>
      </p:sp>
      <p:pic>
        <p:nvPicPr>
          <p:cNvPr id="2050" name="Picture 2" descr="C:\Users\admin\AppData\Local\Microsoft\Windows\Temporary Internet Files\Content.IE5\VUQB4CPR\MC900055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34360" y="2420887"/>
            <a:ext cx="2681456" cy="1567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335586" y="980728"/>
            <a:ext cx="648493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D1</a:t>
            </a:r>
            <a:endParaRPr lang="cs-CZ" dirty="0"/>
          </a:p>
        </p:txBody>
      </p:sp>
      <p:sp>
        <p:nvSpPr>
          <p:cNvPr id="45" name="Obdélník 44"/>
          <p:cNvSpPr/>
          <p:nvPr/>
        </p:nvSpPr>
        <p:spPr>
          <a:xfrm>
            <a:off x="6041699" y="1498687"/>
            <a:ext cx="2346725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6307930" y="1530335"/>
            <a:ext cx="1568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5 – 4 = 1</a:t>
            </a:r>
            <a:endParaRPr lang="cs-CZ" sz="32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5513302" y="1012376"/>
            <a:ext cx="4026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4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548123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13873E-6 C 0.00382 0.00809 0.00677 0.01064 0.01355 0.01364 C 0.01528 0.01665 0.01667 0.01989 0.01858 0.02266 C 0.02014 0.02497 0.02223 0.02682 0.02361 0.02937 C 0.03177 0.04347 0.03785 0.05734 0.0474 0.07006 C 0.05087 0.07931 0.05278 0.08463 0.05921 0.09041 C 0.06181 0.09526 0.06528 0.09919 0.06771 0.10405 C 0.06875 0.10613 0.06858 0.10867 0.06945 0.11075 C 0.075 0.1237 0.0823 0.13411 0.0915 0.14243 C 0.09254 0.14474 0.09341 0.14729 0.0948 0.14914 C 0.09618 0.15098 0.09879 0.15145 0.1 0.15353 C 0.10122 0.15538 0.10052 0.15838 0.10157 0.16046 C 0.10296 0.16324 0.10521 0.16463 0.10677 0.16717 C 0.12188 0.19283 0.1066 0.17156 0.11858 0.18752 C 0.12223 0.20162 0.12917 0.22012 0.13559 0.2326 C 0.1375 0.24116 0.14098 0.2474 0.14393 0.25526 C 0.14671 0.26289 0.14757 0.27168 0.14914 0.28 C 0.15313 0.30081 0.15452 0.29226 0.15921 0.30474 C 0.16823 0.32902 0.17865 0.35214 0.18976 0.3748 C 0.19184 0.37896 0.19271 0.38405 0.1948 0.38844 C 0.1974 0.40162 0.20052 0.41272 0.20504 0.42451 C 0.21216 0.44301 0.21268 0.46058 0.22205 0.47861 C 0.22309 0.48463 0.22344 0.49226 0.22709 0.49665 " pathEditMode="relative" ptsTypes="ffffffffffffffffffffffA">
                                      <p:cBhvr>
                                        <p:cTn id="6" dur="2000" fill="hold"/>
                                        <p:tgtEl>
                                          <p:spTgt spid="10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00578E-6 C 0.00399 0.00139 0.00799 0.00231 0.01181 0.00439 C 0.02517 0.01156 0.00781 0.00694 0.02378 0.01341 C 0.03507 0.0178 0.0309 0.01341 0.03906 0.01804 C 0.05104 0.02497 0.06354 0.03353 0.07621 0.03838 C 0.08611 0.04231 0.09549 0.04763 0.10503 0.05179 C 0.10937 0.05364 0.11858 0.05642 0.11858 0.05642 C 0.12969 0.06567 0.14167 0.07098 0.15417 0.07676 C 0.15608 0.07769 0.15746 0.08 0.15937 0.08116 C 0.16632 0.08532 0.17396 0.08786 0.18142 0.09017 C 0.18941 0.09757 0.18437 0.09387 0.19653 0.09919 C 0.19826 0.09989 0.20174 0.1015 0.20174 0.1015 C 0.20833 0.10752 0.2151 0.10821 0.22205 0.11283 C 0.23767 0.12347 0.21181 0.11052 0.23733 0.12185 C 0.25417 0.12925 0.22969 0.11815 0.2474 0.12856 C 0.25069 0.13041 0.25764 0.13318 0.25764 0.13318 C 0.26181 0.13873 0.26719 0.14382 0.27292 0.14659 C 0.27726 0.14867 0.28646 0.15122 0.28646 0.15122 C 0.29288 0.157 0.3 0.16 0.30677 0.16486 C 0.31562 0.17133 0.32257 0.18104 0.33212 0.18497 C 0.3441 0.19538 0.35417 0.20601 0.36771 0.21226 C 0.37153 0.21411 0.37396 0.21965 0.37795 0.22127 C 0.37969 0.22197 0.38125 0.22266 0.38299 0.22335 C 0.39358 0.2326 0.40382 0.23954 0.41354 0.25064 C 0.41528 0.25272 0.41667 0.25549 0.41858 0.25734 C 0.42187 0.26058 0.42882 0.26636 0.42882 0.26636 C 0.42934 0.27168 0.42812 0.27792 0.43056 0.28208 C 0.43281 0.28578 0.4375 0.28463 0.44062 0.28671 C 0.44288 0.28809 0.44514 0.28971 0.4474 0.2911 C 0.44913 0.29202 0.45087 0.29272 0.4526 0.29341 C 0.45434 0.29503 0.45764 0.29804 0.45764 0.29804 " pathEditMode="relative" ptsTypes="ffffffffffffffffffffffffffffffA">
                                      <p:cBhvr>
                                        <p:cTn id="10" dur="2000" fill="hold"/>
                                        <p:tgtEl>
                                          <p:spTgt spid="1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2948E-6 C 0.00903 0.00463 0.01754 0.00671 0.02708 0.00902 C 0.03715 0.01572 0.04254 0.01827 0.05261 0.02243 C 0.05868 0.02798 0.06493 0.02867 0.07118 0.03376 C 0.08611 0.04555 0.1 0.06451 0.11702 0.06983 C 0.14913 0.10405 0.1882 0.12809 0.22379 0.15561 C 0.2441 0.17133 0.26372 0.1889 0.28472 0.20301 C 0.29497 0.20994 0.29115 0.20902 0.3 0.21665 C 0.31597 0.23029 0.33247 0.24324 0.34913 0.25503 C 0.36042 0.26289 0.37049 0.27584 0.38299 0.27977 C 0.39479 0.29017 0.38941 0.28694 0.39827 0.2911 C 0.4059 0.29873 0.41476 0.30752 0.42379 0.31145 C 0.42552 0.31376 0.42691 0.3163 0.42882 0.31815 C 0.43212 0.32139 0.43906 0.32717 0.43906 0.32717 C 0.44688 0.34312 0.44236 0.3378 0.45087 0.3452 C 0.45747 0.35908 0.46267 0.37434 0.46945 0.38821 C 0.47344 0.40879 0.4684 0.38682 0.47465 0.40393 C 0.47743 0.41133 0.47778 0.41734 0.48142 0.42428 C 0.4875 0.45064 0.49497 0.47815 0.49497 0.50567 " pathEditMode="relative" ptsTypes="ffffffffffffffffffA">
                                      <p:cBhvr>
                                        <p:cTn id="14" dur="2000" fill="hold"/>
                                        <p:tgtEl>
                                          <p:spTgt spid="10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84971E-6 C 0.01649 0.01087 0.01319 0.02659 0.02535 0.04277 C 0.03003 0.07329 0.02361 0.03931 0.03056 0.06081 C 0.03142 0.06358 0.03142 0.06682 0.03212 0.06983 C 0.03264 0.07214 0.03316 0.07445 0.03385 0.07676 C 0.03958 0.0941 0.03559 0.07815 0.03906 0.09249 C 0.0401 0.09711 0.04028 0.1022 0.04236 0.10613 C 0.04479 0.11098 0.05139 0.12879 0.05417 0.13318 C 0.05938 0.1415 0.05938 0.13734 0.06267 0.14659 C 0.06892 0.1637 0.05903 0.14312 0.06788 0.16023 C 0.07222 0.1785 0.08333 0.19306 0.08976 0.20994 C 0.09306 0.2185 0.09444 0.22682 0.09826 0.23468 C 0.10069 0.24763 0.10451 0.25988 0.11024 0.27075 C 0.1125 0.28116 0.11736 0.28994 0.12031 0.30012 C 0.12413 0.3126 0.12552 0.32462 0.13056 0.33619 C 0.1342 0.34451 0.1349 0.34913 0.13733 0.35884 C 0.13872 0.36393 0.1441 0.37249 0.1441 0.37249 C 0.14844 0.39538 0.15712 0.41549 0.16267 0.43792 C 0.16441 0.44486 0.16788 0.45295 0.16788 0.46035 " pathEditMode="relative" ptsTypes="ffffffffffffffffffA">
                                      <p:cBhvr>
                                        <p:cTn id="18" dur="2000" fill="hold"/>
                                        <p:tgtEl>
                                          <p:spTgt spid="1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" grpId="0" animBg="1"/>
      <p:bldP spid="1070" grpId="0" animBg="1"/>
      <p:bldP spid="1079" grpId="0" animBg="1"/>
      <p:bldP spid="1082" grpId="0" animBg="1"/>
      <p:bldP spid="47" grpId="0"/>
      <p:bldP spid="4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2"/>
          <p:cNvSpPr>
            <a:spLocks/>
          </p:cNvSpPr>
          <p:nvPr/>
        </p:nvSpPr>
        <p:spPr bwMode="auto">
          <a:xfrm>
            <a:off x="3545680" y="2801198"/>
            <a:ext cx="1412875" cy="3798888"/>
          </a:xfrm>
          <a:custGeom>
            <a:avLst/>
            <a:gdLst>
              <a:gd name="T0" fmla="*/ 673 w 890"/>
              <a:gd name="T1" fmla="*/ 2393 h 2393"/>
              <a:gd name="T2" fmla="*/ 673 w 890"/>
              <a:gd name="T3" fmla="*/ 2393 h 2393"/>
              <a:gd name="T4" fmla="*/ 884 w 890"/>
              <a:gd name="T5" fmla="*/ 2387 h 2393"/>
              <a:gd name="T6" fmla="*/ 884 w 890"/>
              <a:gd name="T7" fmla="*/ 2387 h 2393"/>
              <a:gd name="T8" fmla="*/ 890 w 890"/>
              <a:gd name="T9" fmla="*/ 2268 h 2393"/>
              <a:gd name="T10" fmla="*/ 884 w 890"/>
              <a:gd name="T11" fmla="*/ 2143 h 2393"/>
              <a:gd name="T12" fmla="*/ 870 w 890"/>
              <a:gd name="T13" fmla="*/ 2024 h 2393"/>
              <a:gd name="T14" fmla="*/ 851 w 890"/>
              <a:gd name="T15" fmla="*/ 1905 h 2393"/>
              <a:gd name="T16" fmla="*/ 851 w 890"/>
              <a:gd name="T17" fmla="*/ 1905 h 2393"/>
              <a:gd name="T18" fmla="*/ 818 w 890"/>
              <a:gd name="T19" fmla="*/ 1734 h 2393"/>
              <a:gd name="T20" fmla="*/ 778 w 890"/>
              <a:gd name="T21" fmla="*/ 1563 h 2393"/>
              <a:gd name="T22" fmla="*/ 719 w 890"/>
              <a:gd name="T23" fmla="*/ 1398 h 2393"/>
              <a:gd name="T24" fmla="*/ 646 w 890"/>
              <a:gd name="T25" fmla="*/ 1233 h 2393"/>
              <a:gd name="T26" fmla="*/ 646 w 890"/>
              <a:gd name="T27" fmla="*/ 1233 h 2393"/>
              <a:gd name="T28" fmla="*/ 567 w 890"/>
              <a:gd name="T29" fmla="*/ 1075 h 2393"/>
              <a:gd name="T30" fmla="*/ 468 w 890"/>
              <a:gd name="T31" fmla="*/ 930 h 2393"/>
              <a:gd name="T32" fmla="*/ 277 w 890"/>
              <a:gd name="T33" fmla="*/ 633 h 2393"/>
              <a:gd name="T34" fmla="*/ 185 w 890"/>
              <a:gd name="T35" fmla="*/ 481 h 2393"/>
              <a:gd name="T36" fmla="*/ 106 w 890"/>
              <a:gd name="T37" fmla="*/ 330 h 2393"/>
              <a:gd name="T38" fmla="*/ 73 w 890"/>
              <a:gd name="T39" fmla="*/ 250 h 2393"/>
              <a:gd name="T40" fmla="*/ 46 w 890"/>
              <a:gd name="T41" fmla="*/ 171 h 2393"/>
              <a:gd name="T42" fmla="*/ 20 w 890"/>
              <a:gd name="T43" fmla="*/ 86 h 2393"/>
              <a:gd name="T44" fmla="*/ 7 w 890"/>
              <a:gd name="T45" fmla="*/ 0 h 2393"/>
              <a:gd name="T46" fmla="*/ 7 w 890"/>
              <a:gd name="T47" fmla="*/ 0 h 2393"/>
              <a:gd name="T48" fmla="*/ 0 w 890"/>
              <a:gd name="T49" fmla="*/ 0 h 2393"/>
              <a:gd name="T50" fmla="*/ 0 w 890"/>
              <a:gd name="T51" fmla="*/ 0 h 2393"/>
              <a:gd name="T52" fmla="*/ 0 w 890"/>
              <a:gd name="T53" fmla="*/ 0 h 2393"/>
              <a:gd name="T54" fmla="*/ 7 w 890"/>
              <a:gd name="T55" fmla="*/ 72 h 2393"/>
              <a:gd name="T56" fmla="*/ 20 w 890"/>
              <a:gd name="T57" fmla="*/ 152 h 2393"/>
              <a:gd name="T58" fmla="*/ 40 w 890"/>
              <a:gd name="T59" fmla="*/ 224 h 2393"/>
              <a:gd name="T60" fmla="*/ 60 w 890"/>
              <a:gd name="T61" fmla="*/ 297 h 2393"/>
              <a:gd name="T62" fmla="*/ 119 w 890"/>
              <a:gd name="T63" fmla="*/ 435 h 2393"/>
              <a:gd name="T64" fmla="*/ 185 w 890"/>
              <a:gd name="T65" fmla="*/ 574 h 2393"/>
              <a:gd name="T66" fmla="*/ 264 w 890"/>
              <a:gd name="T67" fmla="*/ 712 h 2393"/>
              <a:gd name="T68" fmla="*/ 343 w 890"/>
              <a:gd name="T69" fmla="*/ 850 h 2393"/>
              <a:gd name="T70" fmla="*/ 501 w 890"/>
              <a:gd name="T71" fmla="*/ 1114 h 2393"/>
              <a:gd name="T72" fmla="*/ 501 w 890"/>
              <a:gd name="T73" fmla="*/ 1114 h 2393"/>
              <a:gd name="T74" fmla="*/ 580 w 890"/>
              <a:gd name="T75" fmla="*/ 1266 h 2393"/>
              <a:gd name="T76" fmla="*/ 613 w 890"/>
              <a:gd name="T77" fmla="*/ 1338 h 2393"/>
              <a:gd name="T78" fmla="*/ 640 w 890"/>
              <a:gd name="T79" fmla="*/ 1417 h 2393"/>
              <a:gd name="T80" fmla="*/ 666 w 890"/>
              <a:gd name="T81" fmla="*/ 1497 h 2393"/>
              <a:gd name="T82" fmla="*/ 686 w 890"/>
              <a:gd name="T83" fmla="*/ 1582 h 2393"/>
              <a:gd name="T84" fmla="*/ 699 w 890"/>
              <a:gd name="T85" fmla="*/ 1675 h 2393"/>
              <a:gd name="T86" fmla="*/ 712 w 890"/>
              <a:gd name="T87" fmla="*/ 1780 h 2393"/>
              <a:gd name="T88" fmla="*/ 712 w 890"/>
              <a:gd name="T89" fmla="*/ 1780 h 2393"/>
              <a:gd name="T90" fmla="*/ 719 w 890"/>
              <a:gd name="T91" fmla="*/ 1866 h 2393"/>
              <a:gd name="T92" fmla="*/ 725 w 890"/>
              <a:gd name="T93" fmla="*/ 1952 h 2393"/>
              <a:gd name="T94" fmla="*/ 719 w 890"/>
              <a:gd name="T95" fmla="*/ 2103 h 2393"/>
              <a:gd name="T96" fmla="*/ 699 w 890"/>
              <a:gd name="T97" fmla="*/ 2248 h 2393"/>
              <a:gd name="T98" fmla="*/ 673 w 890"/>
              <a:gd name="T99" fmla="*/ 2393 h 2393"/>
              <a:gd name="T100" fmla="*/ 673 w 890"/>
              <a:gd name="T101" fmla="*/ 2393 h 2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890" h="2393">
                <a:moveTo>
                  <a:pt x="673" y="2393"/>
                </a:moveTo>
                <a:lnTo>
                  <a:pt x="673" y="2393"/>
                </a:lnTo>
                <a:lnTo>
                  <a:pt x="884" y="2387"/>
                </a:lnTo>
                <a:lnTo>
                  <a:pt x="884" y="2387"/>
                </a:lnTo>
                <a:lnTo>
                  <a:pt x="890" y="2268"/>
                </a:lnTo>
                <a:lnTo>
                  <a:pt x="884" y="2143"/>
                </a:lnTo>
                <a:lnTo>
                  <a:pt x="870" y="2024"/>
                </a:lnTo>
                <a:lnTo>
                  <a:pt x="851" y="1905"/>
                </a:lnTo>
                <a:lnTo>
                  <a:pt x="851" y="1905"/>
                </a:lnTo>
                <a:lnTo>
                  <a:pt x="818" y="1734"/>
                </a:lnTo>
                <a:lnTo>
                  <a:pt x="778" y="1563"/>
                </a:lnTo>
                <a:lnTo>
                  <a:pt x="719" y="1398"/>
                </a:lnTo>
                <a:lnTo>
                  <a:pt x="646" y="1233"/>
                </a:lnTo>
                <a:lnTo>
                  <a:pt x="646" y="1233"/>
                </a:lnTo>
                <a:lnTo>
                  <a:pt x="567" y="1075"/>
                </a:lnTo>
                <a:lnTo>
                  <a:pt x="468" y="930"/>
                </a:lnTo>
                <a:lnTo>
                  <a:pt x="277" y="633"/>
                </a:lnTo>
                <a:lnTo>
                  <a:pt x="185" y="481"/>
                </a:lnTo>
                <a:lnTo>
                  <a:pt x="106" y="330"/>
                </a:lnTo>
                <a:lnTo>
                  <a:pt x="73" y="250"/>
                </a:lnTo>
                <a:lnTo>
                  <a:pt x="46" y="171"/>
                </a:lnTo>
                <a:lnTo>
                  <a:pt x="20" y="86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7" y="72"/>
                </a:lnTo>
                <a:lnTo>
                  <a:pt x="20" y="152"/>
                </a:lnTo>
                <a:lnTo>
                  <a:pt x="40" y="224"/>
                </a:lnTo>
                <a:lnTo>
                  <a:pt x="60" y="297"/>
                </a:lnTo>
                <a:lnTo>
                  <a:pt x="119" y="435"/>
                </a:lnTo>
                <a:lnTo>
                  <a:pt x="185" y="574"/>
                </a:lnTo>
                <a:lnTo>
                  <a:pt x="264" y="712"/>
                </a:lnTo>
                <a:lnTo>
                  <a:pt x="343" y="850"/>
                </a:lnTo>
                <a:lnTo>
                  <a:pt x="501" y="1114"/>
                </a:lnTo>
                <a:lnTo>
                  <a:pt x="501" y="1114"/>
                </a:lnTo>
                <a:lnTo>
                  <a:pt x="580" y="1266"/>
                </a:lnTo>
                <a:lnTo>
                  <a:pt x="613" y="1338"/>
                </a:lnTo>
                <a:lnTo>
                  <a:pt x="640" y="1417"/>
                </a:lnTo>
                <a:lnTo>
                  <a:pt x="666" y="1497"/>
                </a:lnTo>
                <a:lnTo>
                  <a:pt x="686" y="1582"/>
                </a:lnTo>
                <a:lnTo>
                  <a:pt x="699" y="1675"/>
                </a:lnTo>
                <a:lnTo>
                  <a:pt x="712" y="1780"/>
                </a:lnTo>
                <a:lnTo>
                  <a:pt x="712" y="1780"/>
                </a:lnTo>
                <a:lnTo>
                  <a:pt x="719" y="1866"/>
                </a:lnTo>
                <a:lnTo>
                  <a:pt x="725" y="1952"/>
                </a:lnTo>
                <a:lnTo>
                  <a:pt x="719" y="2103"/>
                </a:lnTo>
                <a:lnTo>
                  <a:pt x="699" y="2248"/>
                </a:lnTo>
                <a:lnTo>
                  <a:pt x="673" y="2393"/>
                </a:lnTo>
                <a:lnTo>
                  <a:pt x="673" y="2393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Freeform 13"/>
          <p:cNvSpPr>
            <a:spLocks/>
          </p:cNvSpPr>
          <p:nvPr/>
        </p:nvSpPr>
        <p:spPr bwMode="auto">
          <a:xfrm>
            <a:off x="3347242" y="3439373"/>
            <a:ext cx="576263" cy="398463"/>
          </a:xfrm>
          <a:custGeom>
            <a:avLst/>
            <a:gdLst>
              <a:gd name="T0" fmla="*/ 0 w 363"/>
              <a:gd name="T1" fmla="*/ 7 h 251"/>
              <a:gd name="T2" fmla="*/ 0 w 363"/>
              <a:gd name="T3" fmla="*/ 7 h 251"/>
              <a:gd name="T4" fmla="*/ 46 w 363"/>
              <a:gd name="T5" fmla="*/ 53 h 251"/>
              <a:gd name="T6" fmla="*/ 92 w 363"/>
              <a:gd name="T7" fmla="*/ 92 h 251"/>
              <a:gd name="T8" fmla="*/ 145 w 363"/>
              <a:gd name="T9" fmla="*/ 132 h 251"/>
              <a:gd name="T10" fmla="*/ 198 w 363"/>
              <a:gd name="T11" fmla="*/ 165 h 251"/>
              <a:gd name="T12" fmla="*/ 198 w 363"/>
              <a:gd name="T13" fmla="*/ 165 h 251"/>
              <a:gd name="T14" fmla="*/ 251 w 363"/>
              <a:gd name="T15" fmla="*/ 198 h 251"/>
              <a:gd name="T16" fmla="*/ 310 w 363"/>
              <a:gd name="T17" fmla="*/ 224 h 251"/>
              <a:gd name="T18" fmla="*/ 310 w 363"/>
              <a:gd name="T19" fmla="*/ 224 h 251"/>
              <a:gd name="T20" fmla="*/ 323 w 363"/>
              <a:gd name="T21" fmla="*/ 237 h 251"/>
              <a:gd name="T22" fmla="*/ 330 w 363"/>
              <a:gd name="T23" fmla="*/ 251 h 251"/>
              <a:gd name="T24" fmla="*/ 343 w 363"/>
              <a:gd name="T25" fmla="*/ 251 h 251"/>
              <a:gd name="T26" fmla="*/ 343 w 363"/>
              <a:gd name="T27" fmla="*/ 251 h 251"/>
              <a:gd name="T28" fmla="*/ 356 w 363"/>
              <a:gd name="T29" fmla="*/ 251 h 251"/>
              <a:gd name="T30" fmla="*/ 363 w 363"/>
              <a:gd name="T31" fmla="*/ 244 h 251"/>
              <a:gd name="T32" fmla="*/ 363 w 363"/>
              <a:gd name="T33" fmla="*/ 237 h 251"/>
              <a:gd name="T34" fmla="*/ 363 w 363"/>
              <a:gd name="T35" fmla="*/ 224 h 251"/>
              <a:gd name="T36" fmla="*/ 349 w 363"/>
              <a:gd name="T37" fmla="*/ 204 h 251"/>
              <a:gd name="T38" fmla="*/ 343 w 363"/>
              <a:gd name="T39" fmla="*/ 191 h 251"/>
              <a:gd name="T40" fmla="*/ 343 w 363"/>
              <a:gd name="T41" fmla="*/ 191 h 251"/>
              <a:gd name="T42" fmla="*/ 290 w 363"/>
              <a:gd name="T43" fmla="*/ 185 h 251"/>
              <a:gd name="T44" fmla="*/ 244 w 363"/>
              <a:gd name="T45" fmla="*/ 165 h 251"/>
              <a:gd name="T46" fmla="*/ 165 w 363"/>
              <a:gd name="T47" fmla="*/ 119 h 251"/>
              <a:gd name="T48" fmla="*/ 165 w 363"/>
              <a:gd name="T49" fmla="*/ 119 h 251"/>
              <a:gd name="T50" fmla="*/ 79 w 363"/>
              <a:gd name="T51" fmla="*/ 66 h 251"/>
              <a:gd name="T52" fmla="*/ 40 w 363"/>
              <a:gd name="T53" fmla="*/ 33 h 251"/>
              <a:gd name="T54" fmla="*/ 7 w 363"/>
              <a:gd name="T55" fmla="*/ 0 h 251"/>
              <a:gd name="T56" fmla="*/ 7 w 363"/>
              <a:gd name="T57" fmla="*/ 0 h 251"/>
              <a:gd name="T58" fmla="*/ 0 w 363"/>
              <a:gd name="T59" fmla="*/ 7 h 251"/>
              <a:gd name="T60" fmla="*/ 0 w 363"/>
              <a:gd name="T61" fmla="*/ 7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63" h="251">
                <a:moveTo>
                  <a:pt x="0" y="7"/>
                </a:moveTo>
                <a:lnTo>
                  <a:pt x="0" y="7"/>
                </a:lnTo>
                <a:lnTo>
                  <a:pt x="46" y="53"/>
                </a:lnTo>
                <a:lnTo>
                  <a:pt x="92" y="92"/>
                </a:lnTo>
                <a:lnTo>
                  <a:pt x="145" y="132"/>
                </a:lnTo>
                <a:lnTo>
                  <a:pt x="198" y="165"/>
                </a:lnTo>
                <a:lnTo>
                  <a:pt x="198" y="165"/>
                </a:lnTo>
                <a:lnTo>
                  <a:pt x="251" y="198"/>
                </a:lnTo>
                <a:lnTo>
                  <a:pt x="310" y="224"/>
                </a:lnTo>
                <a:lnTo>
                  <a:pt x="310" y="224"/>
                </a:lnTo>
                <a:lnTo>
                  <a:pt x="323" y="237"/>
                </a:lnTo>
                <a:lnTo>
                  <a:pt x="330" y="251"/>
                </a:lnTo>
                <a:lnTo>
                  <a:pt x="343" y="251"/>
                </a:lnTo>
                <a:lnTo>
                  <a:pt x="343" y="251"/>
                </a:lnTo>
                <a:lnTo>
                  <a:pt x="356" y="251"/>
                </a:lnTo>
                <a:lnTo>
                  <a:pt x="363" y="244"/>
                </a:lnTo>
                <a:lnTo>
                  <a:pt x="363" y="237"/>
                </a:lnTo>
                <a:lnTo>
                  <a:pt x="363" y="224"/>
                </a:lnTo>
                <a:lnTo>
                  <a:pt x="349" y="204"/>
                </a:lnTo>
                <a:lnTo>
                  <a:pt x="343" y="191"/>
                </a:lnTo>
                <a:lnTo>
                  <a:pt x="343" y="191"/>
                </a:lnTo>
                <a:lnTo>
                  <a:pt x="290" y="185"/>
                </a:lnTo>
                <a:lnTo>
                  <a:pt x="244" y="165"/>
                </a:lnTo>
                <a:lnTo>
                  <a:pt x="165" y="119"/>
                </a:lnTo>
                <a:lnTo>
                  <a:pt x="165" y="119"/>
                </a:lnTo>
                <a:lnTo>
                  <a:pt x="79" y="66"/>
                </a:lnTo>
                <a:lnTo>
                  <a:pt x="40" y="33"/>
                </a:lnTo>
                <a:lnTo>
                  <a:pt x="7" y="0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4279105" y="3512398"/>
            <a:ext cx="209550" cy="1089025"/>
          </a:xfrm>
          <a:custGeom>
            <a:avLst/>
            <a:gdLst>
              <a:gd name="T0" fmla="*/ 125 w 132"/>
              <a:gd name="T1" fmla="*/ 0 h 686"/>
              <a:gd name="T2" fmla="*/ 125 w 132"/>
              <a:gd name="T3" fmla="*/ 0 h 686"/>
              <a:gd name="T4" fmla="*/ 92 w 132"/>
              <a:gd name="T5" fmla="*/ 79 h 686"/>
              <a:gd name="T6" fmla="*/ 59 w 132"/>
              <a:gd name="T7" fmla="*/ 158 h 686"/>
              <a:gd name="T8" fmla="*/ 33 w 132"/>
              <a:gd name="T9" fmla="*/ 251 h 686"/>
              <a:gd name="T10" fmla="*/ 13 w 132"/>
              <a:gd name="T11" fmla="*/ 337 h 686"/>
              <a:gd name="T12" fmla="*/ 0 w 132"/>
              <a:gd name="T13" fmla="*/ 429 h 686"/>
              <a:gd name="T14" fmla="*/ 0 w 132"/>
              <a:gd name="T15" fmla="*/ 515 h 686"/>
              <a:gd name="T16" fmla="*/ 6 w 132"/>
              <a:gd name="T17" fmla="*/ 554 h 686"/>
              <a:gd name="T18" fmla="*/ 19 w 132"/>
              <a:gd name="T19" fmla="*/ 600 h 686"/>
              <a:gd name="T20" fmla="*/ 39 w 132"/>
              <a:gd name="T21" fmla="*/ 640 h 686"/>
              <a:gd name="T22" fmla="*/ 59 w 132"/>
              <a:gd name="T23" fmla="*/ 673 h 686"/>
              <a:gd name="T24" fmla="*/ 59 w 132"/>
              <a:gd name="T25" fmla="*/ 673 h 686"/>
              <a:gd name="T26" fmla="*/ 72 w 132"/>
              <a:gd name="T27" fmla="*/ 686 h 686"/>
              <a:gd name="T28" fmla="*/ 85 w 132"/>
              <a:gd name="T29" fmla="*/ 686 h 686"/>
              <a:gd name="T30" fmla="*/ 92 w 132"/>
              <a:gd name="T31" fmla="*/ 673 h 686"/>
              <a:gd name="T32" fmla="*/ 99 w 132"/>
              <a:gd name="T33" fmla="*/ 660 h 686"/>
              <a:gd name="T34" fmla="*/ 99 w 132"/>
              <a:gd name="T35" fmla="*/ 660 h 686"/>
              <a:gd name="T36" fmla="*/ 59 w 132"/>
              <a:gd name="T37" fmla="*/ 508 h 686"/>
              <a:gd name="T38" fmla="*/ 46 w 132"/>
              <a:gd name="T39" fmla="*/ 435 h 686"/>
              <a:gd name="T40" fmla="*/ 46 w 132"/>
              <a:gd name="T41" fmla="*/ 356 h 686"/>
              <a:gd name="T42" fmla="*/ 46 w 132"/>
              <a:gd name="T43" fmla="*/ 356 h 686"/>
              <a:gd name="T44" fmla="*/ 52 w 132"/>
              <a:gd name="T45" fmla="*/ 271 h 686"/>
              <a:gd name="T46" fmla="*/ 72 w 132"/>
              <a:gd name="T47" fmla="*/ 178 h 686"/>
              <a:gd name="T48" fmla="*/ 132 w 132"/>
              <a:gd name="T49" fmla="*/ 7 h 686"/>
              <a:gd name="T50" fmla="*/ 132 w 132"/>
              <a:gd name="T51" fmla="*/ 7 h 686"/>
              <a:gd name="T52" fmla="*/ 125 w 132"/>
              <a:gd name="T53" fmla="*/ 0 h 686"/>
              <a:gd name="T54" fmla="*/ 125 w 132"/>
              <a:gd name="T55" fmla="*/ 0 h 6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32" h="686">
                <a:moveTo>
                  <a:pt x="125" y="0"/>
                </a:moveTo>
                <a:lnTo>
                  <a:pt x="125" y="0"/>
                </a:lnTo>
                <a:lnTo>
                  <a:pt x="92" y="79"/>
                </a:lnTo>
                <a:lnTo>
                  <a:pt x="59" y="158"/>
                </a:lnTo>
                <a:lnTo>
                  <a:pt x="33" y="251"/>
                </a:lnTo>
                <a:lnTo>
                  <a:pt x="13" y="337"/>
                </a:lnTo>
                <a:lnTo>
                  <a:pt x="0" y="429"/>
                </a:lnTo>
                <a:lnTo>
                  <a:pt x="0" y="515"/>
                </a:lnTo>
                <a:lnTo>
                  <a:pt x="6" y="554"/>
                </a:lnTo>
                <a:lnTo>
                  <a:pt x="19" y="600"/>
                </a:lnTo>
                <a:lnTo>
                  <a:pt x="39" y="640"/>
                </a:lnTo>
                <a:lnTo>
                  <a:pt x="59" y="673"/>
                </a:lnTo>
                <a:lnTo>
                  <a:pt x="59" y="673"/>
                </a:lnTo>
                <a:lnTo>
                  <a:pt x="72" y="686"/>
                </a:lnTo>
                <a:lnTo>
                  <a:pt x="85" y="686"/>
                </a:lnTo>
                <a:lnTo>
                  <a:pt x="92" y="673"/>
                </a:lnTo>
                <a:lnTo>
                  <a:pt x="99" y="660"/>
                </a:lnTo>
                <a:lnTo>
                  <a:pt x="99" y="660"/>
                </a:lnTo>
                <a:lnTo>
                  <a:pt x="59" y="508"/>
                </a:lnTo>
                <a:lnTo>
                  <a:pt x="46" y="435"/>
                </a:lnTo>
                <a:lnTo>
                  <a:pt x="46" y="356"/>
                </a:lnTo>
                <a:lnTo>
                  <a:pt x="46" y="356"/>
                </a:lnTo>
                <a:lnTo>
                  <a:pt x="52" y="271"/>
                </a:lnTo>
                <a:lnTo>
                  <a:pt x="72" y="178"/>
                </a:lnTo>
                <a:lnTo>
                  <a:pt x="132" y="7"/>
                </a:lnTo>
                <a:lnTo>
                  <a:pt x="132" y="7"/>
                </a:lnTo>
                <a:lnTo>
                  <a:pt x="125" y="0"/>
                </a:lnTo>
                <a:lnTo>
                  <a:pt x="12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Freeform 15"/>
          <p:cNvSpPr>
            <a:spLocks/>
          </p:cNvSpPr>
          <p:nvPr/>
        </p:nvSpPr>
        <p:spPr bwMode="auto">
          <a:xfrm>
            <a:off x="4644230" y="2655148"/>
            <a:ext cx="587375" cy="2835275"/>
          </a:xfrm>
          <a:custGeom>
            <a:avLst/>
            <a:gdLst>
              <a:gd name="T0" fmla="*/ 370 w 370"/>
              <a:gd name="T1" fmla="*/ 0 h 1786"/>
              <a:gd name="T2" fmla="*/ 370 w 370"/>
              <a:gd name="T3" fmla="*/ 0 h 1786"/>
              <a:gd name="T4" fmla="*/ 304 w 370"/>
              <a:gd name="T5" fmla="*/ 105 h 1786"/>
              <a:gd name="T6" fmla="*/ 251 w 370"/>
              <a:gd name="T7" fmla="*/ 211 h 1786"/>
              <a:gd name="T8" fmla="*/ 198 w 370"/>
              <a:gd name="T9" fmla="*/ 316 h 1786"/>
              <a:gd name="T10" fmla="*/ 152 w 370"/>
              <a:gd name="T11" fmla="*/ 422 h 1786"/>
              <a:gd name="T12" fmla="*/ 119 w 370"/>
              <a:gd name="T13" fmla="*/ 534 h 1786"/>
              <a:gd name="T14" fmla="*/ 86 w 370"/>
              <a:gd name="T15" fmla="*/ 646 h 1786"/>
              <a:gd name="T16" fmla="*/ 53 w 370"/>
              <a:gd name="T17" fmla="*/ 758 h 1786"/>
              <a:gd name="T18" fmla="*/ 33 w 370"/>
              <a:gd name="T19" fmla="*/ 870 h 1786"/>
              <a:gd name="T20" fmla="*/ 33 w 370"/>
              <a:gd name="T21" fmla="*/ 870 h 1786"/>
              <a:gd name="T22" fmla="*/ 20 w 370"/>
              <a:gd name="T23" fmla="*/ 975 h 1786"/>
              <a:gd name="T24" fmla="*/ 14 w 370"/>
              <a:gd name="T25" fmla="*/ 1074 h 1786"/>
              <a:gd name="T26" fmla="*/ 0 w 370"/>
              <a:gd name="T27" fmla="*/ 1279 h 1786"/>
              <a:gd name="T28" fmla="*/ 0 w 370"/>
              <a:gd name="T29" fmla="*/ 1279 h 1786"/>
              <a:gd name="T30" fmla="*/ 0 w 370"/>
              <a:gd name="T31" fmla="*/ 1397 h 1786"/>
              <a:gd name="T32" fmla="*/ 7 w 370"/>
              <a:gd name="T33" fmla="*/ 1523 h 1786"/>
              <a:gd name="T34" fmla="*/ 20 w 370"/>
              <a:gd name="T35" fmla="*/ 1641 h 1786"/>
              <a:gd name="T36" fmla="*/ 40 w 370"/>
              <a:gd name="T37" fmla="*/ 1760 h 1786"/>
              <a:gd name="T38" fmla="*/ 40 w 370"/>
              <a:gd name="T39" fmla="*/ 1760 h 1786"/>
              <a:gd name="T40" fmla="*/ 47 w 370"/>
              <a:gd name="T41" fmla="*/ 1773 h 1786"/>
              <a:gd name="T42" fmla="*/ 60 w 370"/>
              <a:gd name="T43" fmla="*/ 1780 h 1786"/>
              <a:gd name="T44" fmla="*/ 73 w 370"/>
              <a:gd name="T45" fmla="*/ 1786 h 1786"/>
              <a:gd name="T46" fmla="*/ 93 w 370"/>
              <a:gd name="T47" fmla="*/ 1780 h 1786"/>
              <a:gd name="T48" fmla="*/ 112 w 370"/>
              <a:gd name="T49" fmla="*/ 1773 h 1786"/>
              <a:gd name="T50" fmla="*/ 132 w 370"/>
              <a:gd name="T51" fmla="*/ 1760 h 1786"/>
              <a:gd name="T52" fmla="*/ 145 w 370"/>
              <a:gd name="T53" fmla="*/ 1753 h 1786"/>
              <a:gd name="T54" fmla="*/ 152 w 370"/>
              <a:gd name="T55" fmla="*/ 1734 h 1786"/>
              <a:gd name="T56" fmla="*/ 152 w 370"/>
              <a:gd name="T57" fmla="*/ 1734 h 1786"/>
              <a:gd name="T58" fmla="*/ 152 w 370"/>
              <a:gd name="T59" fmla="*/ 1688 h 1786"/>
              <a:gd name="T60" fmla="*/ 145 w 370"/>
              <a:gd name="T61" fmla="*/ 1635 h 1786"/>
              <a:gd name="T62" fmla="*/ 119 w 370"/>
              <a:gd name="T63" fmla="*/ 1536 h 1786"/>
              <a:gd name="T64" fmla="*/ 93 w 370"/>
              <a:gd name="T65" fmla="*/ 1430 h 1786"/>
              <a:gd name="T66" fmla="*/ 80 w 370"/>
              <a:gd name="T67" fmla="*/ 1384 h 1786"/>
              <a:gd name="T68" fmla="*/ 73 w 370"/>
              <a:gd name="T69" fmla="*/ 1331 h 1786"/>
              <a:gd name="T70" fmla="*/ 73 w 370"/>
              <a:gd name="T71" fmla="*/ 1331 h 1786"/>
              <a:gd name="T72" fmla="*/ 73 w 370"/>
              <a:gd name="T73" fmla="*/ 1127 h 1786"/>
              <a:gd name="T74" fmla="*/ 80 w 370"/>
              <a:gd name="T75" fmla="*/ 929 h 1786"/>
              <a:gd name="T76" fmla="*/ 80 w 370"/>
              <a:gd name="T77" fmla="*/ 929 h 1786"/>
              <a:gd name="T78" fmla="*/ 93 w 370"/>
              <a:gd name="T79" fmla="*/ 804 h 1786"/>
              <a:gd name="T80" fmla="*/ 112 w 370"/>
              <a:gd name="T81" fmla="*/ 685 h 1786"/>
              <a:gd name="T82" fmla="*/ 132 w 370"/>
              <a:gd name="T83" fmla="*/ 567 h 1786"/>
              <a:gd name="T84" fmla="*/ 165 w 370"/>
              <a:gd name="T85" fmla="*/ 448 h 1786"/>
              <a:gd name="T86" fmla="*/ 205 w 370"/>
              <a:gd name="T87" fmla="*/ 336 h 1786"/>
              <a:gd name="T88" fmla="*/ 251 w 370"/>
              <a:gd name="T89" fmla="*/ 224 h 1786"/>
              <a:gd name="T90" fmla="*/ 304 w 370"/>
              <a:gd name="T91" fmla="*/ 112 h 1786"/>
              <a:gd name="T92" fmla="*/ 370 w 370"/>
              <a:gd name="T93" fmla="*/ 0 h 1786"/>
              <a:gd name="T94" fmla="*/ 370 w 370"/>
              <a:gd name="T95" fmla="*/ 0 h 1786"/>
              <a:gd name="T96" fmla="*/ 370 w 370"/>
              <a:gd name="T97" fmla="*/ 0 h 1786"/>
              <a:gd name="T98" fmla="*/ 370 w 370"/>
              <a:gd name="T99" fmla="*/ 0 h 17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70" h="1786">
                <a:moveTo>
                  <a:pt x="370" y="0"/>
                </a:moveTo>
                <a:lnTo>
                  <a:pt x="370" y="0"/>
                </a:lnTo>
                <a:lnTo>
                  <a:pt x="304" y="105"/>
                </a:lnTo>
                <a:lnTo>
                  <a:pt x="251" y="211"/>
                </a:lnTo>
                <a:lnTo>
                  <a:pt x="198" y="316"/>
                </a:lnTo>
                <a:lnTo>
                  <a:pt x="152" y="422"/>
                </a:lnTo>
                <a:lnTo>
                  <a:pt x="119" y="534"/>
                </a:lnTo>
                <a:lnTo>
                  <a:pt x="86" y="646"/>
                </a:lnTo>
                <a:lnTo>
                  <a:pt x="53" y="758"/>
                </a:lnTo>
                <a:lnTo>
                  <a:pt x="33" y="870"/>
                </a:lnTo>
                <a:lnTo>
                  <a:pt x="33" y="870"/>
                </a:lnTo>
                <a:lnTo>
                  <a:pt x="20" y="975"/>
                </a:lnTo>
                <a:lnTo>
                  <a:pt x="14" y="1074"/>
                </a:lnTo>
                <a:lnTo>
                  <a:pt x="0" y="1279"/>
                </a:lnTo>
                <a:lnTo>
                  <a:pt x="0" y="1279"/>
                </a:lnTo>
                <a:lnTo>
                  <a:pt x="0" y="1397"/>
                </a:lnTo>
                <a:lnTo>
                  <a:pt x="7" y="1523"/>
                </a:lnTo>
                <a:lnTo>
                  <a:pt x="20" y="1641"/>
                </a:lnTo>
                <a:lnTo>
                  <a:pt x="40" y="1760"/>
                </a:lnTo>
                <a:lnTo>
                  <a:pt x="40" y="1760"/>
                </a:lnTo>
                <a:lnTo>
                  <a:pt x="47" y="1773"/>
                </a:lnTo>
                <a:lnTo>
                  <a:pt x="60" y="1780"/>
                </a:lnTo>
                <a:lnTo>
                  <a:pt x="73" y="1786"/>
                </a:lnTo>
                <a:lnTo>
                  <a:pt x="93" y="1780"/>
                </a:lnTo>
                <a:lnTo>
                  <a:pt x="112" y="1773"/>
                </a:lnTo>
                <a:lnTo>
                  <a:pt x="132" y="1760"/>
                </a:lnTo>
                <a:lnTo>
                  <a:pt x="145" y="1753"/>
                </a:lnTo>
                <a:lnTo>
                  <a:pt x="152" y="1734"/>
                </a:lnTo>
                <a:lnTo>
                  <a:pt x="152" y="1734"/>
                </a:lnTo>
                <a:lnTo>
                  <a:pt x="152" y="1688"/>
                </a:lnTo>
                <a:lnTo>
                  <a:pt x="145" y="1635"/>
                </a:lnTo>
                <a:lnTo>
                  <a:pt x="119" y="1536"/>
                </a:lnTo>
                <a:lnTo>
                  <a:pt x="93" y="1430"/>
                </a:lnTo>
                <a:lnTo>
                  <a:pt x="80" y="1384"/>
                </a:lnTo>
                <a:lnTo>
                  <a:pt x="73" y="1331"/>
                </a:lnTo>
                <a:lnTo>
                  <a:pt x="73" y="1331"/>
                </a:lnTo>
                <a:lnTo>
                  <a:pt x="73" y="1127"/>
                </a:lnTo>
                <a:lnTo>
                  <a:pt x="80" y="929"/>
                </a:lnTo>
                <a:lnTo>
                  <a:pt x="80" y="929"/>
                </a:lnTo>
                <a:lnTo>
                  <a:pt x="93" y="804"/>
                </a:lnTo>
                <a:lnTo>
                  <a:pt x="112" y="685"/>
                </a:lnTo>
                <a:lnTo>
                  <a:pt x="132" y="567"/>
                </a:lnTo>
                <a:lnTo>
                  <a:pt x="165" y="448"/>
                </a:lnTo>
                <a:lnTo>
                  <a:pt x="205" y="336"/>
                </a:lnTo>
                <a:lnTo>
                  <a:pt x="251" y="224"/>
                </a:lnTo>
                <a:lnTo>
                  <a:pt x="304" y="112"/>
                </a:lnTo>
                <a:lnTo>
                  <a:pt x="370" y="0"/>
                </a:lnTo>
                <a:lnTo>
                  <a:pt x="370" y="0"/>
                </a:lnTo>
                <a:lnTo>
                  <a:pt x="370" y="0"/>
                </a:lnTo>
                <a:lnTo>
                  <a:pt x="37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Freeform 16"/>
          <p:cNvSpPr>
            <a:spLocks/>
          </p:cNvSpPr>
          <p:nvPr/>
        </p:nvSpPr>
        <p:spPr bwMode="auto">
          <a:xfrm>
            <a:off x="4623592" y="2915498"/>
            <a:ext cx="115888" cy="1152525"/>
          </a:xfrm>
          <a:custGeom>
            <a:avLst/>
            <a:gdLst>
              <a:gd name="T0" fmla="*/ 0 w 73"/>
              <a:gd name="T1" fmla="*/ 0 h 726"/>
              <a:gd name="T2" fmla="*/ 0 w 73"/>
              <a:gd name="T3" fmla="*/ 0 h 726"/>
              <a:gd name="T4" fmla="*/ 33 w 73"/>
              <a:gd name="T5" fmla="*/ 363 h 726"/>
              <a:gd name="T6" fmla="*/ 66 w 73"/>
              <a:gd name="T7" fmla="*/ 726 h 726"/>
              <a:gd name="T8" fmla="*/ 66 w 73"/>
              <a:gd name="T9" fmla="*/ 726 h 726"/>
              <a:gd name="T10" fmla="*/ 66 w 73"/>
              <a:gd name="T11" fmla="*/ 726 h 726"/>
              <a:gd name="T12" fmla="*/ 73 w 73"/>
              <a:gd name="T13" fmla="*/ 726 h 726"/>
              <a:gd name="T14" fmla="*/ 73 w 73"/>
              <a:gd name="T15" fmla="*/ 726 h 726"/>
              <a:gd name="T16" fmla="*/ 73 w 73"/>
              <a:gd name="T17" fmla="*/ 633 h 726"/>
              <a:gd name="T18" fmla="*/ 73 w 73"/>
              <a:gd name="T19" fmla="*/ 548 h 726"/>
              <a:gd name="T20" fmla="*/ 60 w 73"/>
              <a:gd name="T21" fmla="*/ 363 h 726"/>
              <a:gd name="T22" fmla="*/ 33 w 73"/>
              <a:gd name="T23" fmla="*/ 185 h 726"/>
              <a:gd name="T24" fmla="*/ 0 w 73"/>
              <a:gd name="T25" fmla="*/ 0 h 726"/>
              <a:gd name="T26" fmla="*/ 0 w 73"/>
              <a:gd name="T27" fmla="*/ 0 h 726"/>
              <a:gd name="T28" fmla="*/ 0 w 73"/>
              <a:gd name="T29" fmla="*/ 0 h 726"/>
              <a:gd name="T30" fmla="*/ 0 w 73"/>
              <a:gd name="T31" fmla="*/ 0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3" h="726">
                <a:moveTo>
                  <a:pt x="0" y="0"/>
                </a:moveTo>
                <a:lnTo>
                  <a:pt x="0" y="0"/>
                </a:lnTo>
                <a:lnTo>
                  <a:pt x="33" y="363"/>
                </a:lnTo>
                <a:lnTo>
                  <a:pt x="66" y="726"/>
                </a:lnTo>
                <a:lnTo>
                  <a:pt x="66" y="726"/>
                </a:lnTo>
                <a:lnTo>
                  <a:pt x="66" y="726"/>
                </a:lnTo>
                <a:lnTo>
                  <a:pt x="73" y="726"/>
                </a:lnTo>
                <a:lnTo>
                  <a:pt x="73" y="726"/>
                </a:lnTo>
                <a:lnTo>
                  <a:pt x="73" y="633"/>
                </a:lnTo>
                <a:lnTo>
                  <a:pt x="73" y="548"/>
                </a:lnTo>
                <a:lnTo>
                  <a:pt x="60" y="363"/>
                </a:lnTo>
                <a:lnTo>
                  <a:pt x="33" y="185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Freeform 17"/>
          <p:cNvSpPr>
            <a:spLocks/>
          </p:cNvSpPr>
          <p:nvPr/>
        </p:nvSpPr>
        <p:spPr bwMode="auto">
          <a:xfrm>
            <a:off x="4299742" y="2978998"/>
            <a:ext cx="387350" cy="376238"/>
          </a:xfrm>
          <a:custGeom>
            <a:avLst/>
            <a:gdLst>
              <a:gd name="T0" fmla="*/ 0 w 244"/>
              <a:gd name="T1" fmla="*/ 7 h 237"/>
              <a:gd name="T2" fmla="*/ 0 w 244"/>
              <a:gd name="T3" fmla="*/ 7 h 237"/>
              <a:gd name="T4" fmla="*/ 59 w 244"/>
              <a:gd name="T5" fmla="*/ 46 h 237"/>
              <a:gd name="T6" fmla="*/ 105 w 244"/>
              <a:gd name="T7" fmla="*/ 86 h 237"/>
              <a:gd name="T8" fmla="*/ 178 w 244"/>
              <a:gd name="T9" fmla="*/ 165 h 237"/>
              <a:gd name="T10" fmla="*/ 244 w 244"/>
              <a:gd name="T11" fmla="*/ 237 h 237"/>
              <a:gd name="T12" fmla="*/ 244 w 244"/>
              <a:gd name="T13" fmla="*/ 237 h 237"/>
              <a:gd name="T14" fmla="*/ 244 w 244"/>
              <a:gd name="T15" fmla="*/ 218 h 237"/>
              <a:gd name="T16" fmla="*/ 237 w 244"/>
              <a:gd name="T17" fmla="*/ 204 h 237"/>
              <a:gd name="T18" fmla="*/ 217 w 244"/>
              <a:gd name="T19" fmla="*/ 171 h 237"/>
              <a:gd name="T20" fmla="*/ 165 w 244"/>
              <a:gd name="T21" fmla="*/ 112 h 237"/>
              <a:gd name="T22" fmla="*/ 165 w 244"/>
              <a:gd name="T23" fmla="*/ 112 h 237"/>
              <a:gd name="T24" fmla="*/ 125 w 244"/>
              <a:gd name="T25" fmla="*/ 86 h 237"/>
              <a:gd name="T26" fmla="*/ 86 w 244"/>
              <a:gd name="T27" fmla="*/ 53 h 237"/>
              <a:gd name="T28" fmla="*/ 6 w 244"/>
              <a:gd name="T29" fmla="*/ 0 h 237"/>
              <a:gd name="T30" fmla="*/ 6 w 244"/>
              <a:gd name="T31" fmla="*/ 0 h 237"/>
              <a:gd name="T32" fmla="*/ 0 w 244"/>
              <a:gd name="T33" fmla="*/ 0 h 237"/>
              <a:gd name="T34" fmla="*/ 0 w 244"/>
              <a:gd name="T35" fmla="*/ 7 h 237"/>
              <a:gd name="T36" fmla="*/ 0 w 244"/>
              <a:gd name="T37" fmla="*/ 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4" h="237">
                <a:moveTo>
                  <a:pt x="0" y="7"/>
                </a:moveTo>
                <a:lnTo>
                  <a:pt x="0" y="7"/>
                </a:lnTo>
                <a:lnTo>
                  <a:pt x="59" y="46"/>
                </a:lnTo>
                <a:lnTo>
                  <a:pt x="105" y="86"/>
                </a:lnTo>
                <a:lnTo>
                  <a:pt x="178" y="165"/>
                </a:lnTo>
                <a:lnTo>
                  <a:pt x="244" y="237"/>
                </a:lnTo>
                <a:lnTo>
                  <a:pt x="244" y="237"/>
                </a:lnTo>
                <a:lnTo>
                  <a:pt x="244" y="218"/>
                </a:lnTo>
                <a:lnTo>
                  <a:pt x="237" y="204"/>
                </a:lnTo>
                <a:lnTo>
                  <a:pt x="217" y="171"/>
                </a:lnTo>
                <a:lnTo>
                  <a:pt x="165" y="112"/>
                </a:lnTo>
                <a:lnTo>
                  <a:pt x="165" y="112"/>
                </a:lnTo>
                <a:lnTo>
                  <a:pt x="125" y="86"/>
                </a:lnTo>
                <a:lnTo>
                  <a:pt x="86" y="53"/>
                </a:lnTo>
                <a:lnTo>
                  <a:pt x="6" y="0"/>
                </a:lnTo>
                <a:lnTo>
                  <a:pt x="6" y="0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Freeform 18"/>
          <p:cNvSpPr>
            <a:spLocks/>
          </p:cNvSpPr>
          <p:nvPr/>
        </p:nvSpPr>
        <p:spPr bwMode="auto">
          <a:xfrm>
            <a:off x="4760117" y="3450485"/>
            <a:ext cx="1349375" cy="3140075"/>
          </a:xfrm>
          <a:custGeom>
            <a:avLst/>
            <a:gdLst>
              <a:gd name="T0" fmla="*/ 99 w 850"/>
              <a:gd name="T1" fmla="*/ 1978 h 1978"/>
              <a:gd name="T2" fmla="*/ 99 w 850"/>
              <a:gd name="T3" fmla="*/ 1978 h 1978"/>
              <a:gd name="T4" fmla="*/ 165 w 850"/>
              <a:gd name="T5" fmla="*/ 1978 h 1978"/>
              <a:gd name="T6" fmla="*/ 165 w 850"/>
              <a:gd name="T7" fmla="*/ 1978 h 1978"/>
              <a:gd name="T8" fmla="*/ 165 w 850"/>
              <a:gd name="T9" fmla="*/ 1951 h 1978"/>
              <a:gd name="T10" fmla="*/ 158 w 850"/>
              <a:gd name="T11" fmla="*/ 1879 h 1978"/>
              <a:gd name="T12" fmla="*/ 152 w 850"/>
              <a:gd name="T13" fmla="*/ 1787 h 1978"/>
              <a:gd name="T14" fmla="*/ 152 w 850"/>
              <a:gd name="T15" fmla="*/ 1688 h 1978"/>
              <a:gd name="T16" fmla="*/ 152 w 850"/>
              <a:gd name="T17" fmla="*/ 1688 h 1978"/>
              <a:gd name="T18" fmla="*/ 158 w 850"/>
              <a:gd name="T19" fmla="*/ 1516 h 1978"/>
              <a:gd name="T20" fmla="*/ 165 w 850"/>
              <a:gd name="T21" fmla="*/ 1384 h 1978"/>
              <a:gd name="T22" fmla="*/ 171 w 850"/>
              <a:gd name="T23" fmla="*/ 1252 h 1978"/>
              <a:gd name="T24" fmla="*/ 198 w 850"/>
              <a:gd name="T25" fmla="*/ 1081 h 1978"/>
              <a:gd name="T26" fmla="*/ 198 w 850"/>
              <a:gd name="T27" fmla="*/ 1081 h 1978"/>
              <a:gd name="T28" fmla="*/ 217 w 850"/>
              <a:gd name="T29" fmla="*/ 1008 h 1978"/>
              <a:gd name="T30" fmla="*/ 237 w 850"/>
              <a:gd name="T31" fmla="*/ 936 h 1978"/>
              <a:gd name="T32" fmla="*/ 257 w 850"/>
              <a:gd name="T33" fmla="*/ 863 h 1978"/>
              <a:gd name="T34" fmla="*/ 290 w 850"/>
              <a:gd name="T35" fmla="*/ 791 h 1978"/>
              <a:gd name="T36" fmla="*/ 356 w 850"/>
              <a:gd name="T37" fmla="*/ 646 h 1978"/>
              <a:gd name="T38" fmla="*/ 442 w 850"/>
              <a:gd name="T39" fmla="*/ 501 h 1978"/>
              <a:gd name="T40" fmla="*/ 534 w 850"/>
              <a:gd name="T41" fmla="*/ 362 h 1978"/>
              <a:gd name="T42" fmla="*/ 633 w 850"/>
              <a:gd name="T43" fmla="*/ 230 h 1978"/>
              <a:gd name="T44" fmla="*/ 738 w 850"/>
              <a:gd name="T45" fmla="*/ 112 h 1978"/>
              <a:gd name="T46" fmla="*/ 850 w 850"/>
              <a:gd name="T47" fmla="*/ 0 h 1978"/>
              <a:gd name="T48" fmla="*/ 850 w 850"/>
              <a:gd name="T49" fmla="*/ 0 h 1978"/>
              <a:gd name="T50" fmla="*/ 850 w 850"/>
              <a:gd name="T51" fmla="*/ 0 h 1978"/>
              <a:gd name="T52" fmla="*/ 850 w 850"/>
              <a:gd name="T53" fmla="*/ 0 h 1978"/>
              <a:gd name="T54" fmla="*/ 732 w 850"/>
              <a:gd name="T55" fmla="*/ 99 h 1978"/>
              <a:gd name="T56" fmla="*/ 619 w 850"/>
              <a:gd name="T57" fmla="*/ 204 h 1978"/>
              <a:gd name="T58" fmla="*/ 514 w 850"/>
              <a:gd name="T59" fmla="*/ 316 h 1978"/>
              <a:gd name="T60" fmla="*/ 409 w 850"/>
              <a:gd name="T61" fmla="*/ 435 h 1978"/>
              <a:gd name="T62" fmla="*/ 316 w 850"/>
              <a:gd name="T63" fmla="*/ 554 h 1978"/>
              <a:gd name="T64" fmla="*/ 231 w 850"/>
              <a:gd name="T65" fmla="*/ 679 h 1978"/>
              <a:gd name="T66" fmla="*/ 158 w 850"/>
              <a:gd name="T67" fmla="*/ 811 h 1978"/>
              <a:gd name="T68" fmla="*/ 92 w 850"/>
              <a:gd name="T69" fmla="*/ 949 h 1978"/>
              <a:gd name="T70" fmla="*/ 92 w 850"/>
              <a:gd name="T71" fmla="*/ 949 h 1978"/>
              <a:gd name="T72" fmla="*/ 53 w 850"/>
              <a:gd name="T73" fmla="*/ 1061 h 1978"/>
              <a:gd name="T74" fmla="*/ 26 w 850"/>
              <a:gd name="T75" fmla="*/ 1147 h 1978"/>
              <a:gd name="T76" fmla="*/ 13 w 850"/>
              <a:gd name="T77" fmla="*/ 1226 h 1978"/>
              <a:gd name="T78" fmla="*/ 0 w 850"/>
              <a:gd name="T79" fmla="*/ 1345 h 1978"/>
              <a:gd name="T80" fmla="*/ 0 w 850"/>
              <a:gd name="T81" fmla="*/ 1345 h 1978"/>
              <a:gd name="T82" fmla="*/ 0 w 850"/>
              <a:gd name="T83" fmla="*/ 1384 h 1978"/>
              <a:gd name="T84" fmla="*/ 0 w 850"/>
              <a:gd name="T85" fmla="*/ 1437 h 1978"/>
              <a:gd name="T86" fmla="*/ 13 w 850"/>
              <a:gd name="T87" fmla="*/ 1562 h 1978"/>
              <a:gd name="T88" fmla="*/ 39 w 850"/>
              <a:gd name="T89" fmla="*/ 1780 h 1978"/>
              <a:gd name="T90" fmla="*/ 39 w 850"/>
              <a:gd name="T91" fmla="*/ 1780 h 1978"/>
              <a:gd name="T92" fmla="*/ 66 w 850"/>
              <a:gd name="T93" fmla="*/ 1879 h 1978"/>
              <a:gd name="T94" fmla="*/ 99 w 850"/>
              <a:gd name="T95" fmla="*/ 1978 h 1978"/>
              <a:gd name="T96" fmla="*/ 99 w 850"/>
              <a:gd name="T97" fmla="*/ 1978 h 19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850" h="1978">
                <a:moveTo>
                  <a:pt x="99" y="1978"/>
                </a:moveTo>
                <a:lnTo>
                  <a:pt x="99" y="1978"/>
                </a:lnTo>
                <a:lnTo>
                  <a:pt x="165" y="1978"/>
                </a:lnTo>
                <a:lnTo>
                  <a:pt x="165" y="1978"/>
                </a:lnTo>
                <a:lnTo>
                  <a:pt x="165" y="1951"/>
                </a:lnTo>
                <a:lnTo>
                  <a:pt x="158" y="1879"/>
                </a:lnTo>
                <a:lnTo>
                  <a:pt x="152" y="1787"/>
                </a:lnTo>
                <a:lnTo>
                  <a:pt x="152" y="1688"/>
                </a:lnTo>
                <a:lnTo>
                  <a:pt x="152" y="1688"/>
                </a:lnTo>
                <a:lnTo>
                  <a:pt x="158" y="1516"/>
                </a:lnTo>
                <a:lnTo>
                  <a:pt x="165" y="1384"/>
                </a:lnTo>
                <a:lnTo>
                  <a:pt x="171" y="1252"/>
                </a:lnTo>
                <a:lnTo>
                  <a:pt x="198" y="1081"/>
                </a:lnTo>
                <a:lnTo>
                  <a:pt x="198" y="1081"/>
                </a:lnTo>
                <a:lnTo>
                  <a:pt x="217" y="1008"/>
                </a:lnTo>
                <a:lnTo>
                  <a:pt x="237" y="936"/>
                </a:lnTo>
                <a:lnTo>
                  <a:pt x="257" y="863"/>
                </a:lnTo>
                <a:lnTo>
                  <a:pt x="290" y="791"/>
                </a:lnTo>
                <a:lnTo>
                  <a:pt x="356" y="646"/>
                </a:lnTo>
                <a:lnTo>
                  <a:pt x="442" y="501"/>
                </a:lnTo>
                <a:lnTo>
                  <a:pt x="534" y="362"/>
                </a:lnTo>
                <a:lnTo>
                  <a:pt x="633" y="230"/>
                </a:lnTo>
                <a:lnTo>
                  <a:pt x="738" y="112"/>
                </a:lnTo>
                <a:lnTo>
                  <a:pt x="850" y="0"/>
                </a:lnTo>
                <a:lnTo>
                  <a:pt x="850" y="0"/>
                </a:lnTo>
                <a:lnTo>
                  <a:pt x="850" y="0"/>
                </a:lnTo>
                <a:lnTo>
                  <a:pt x="850" y="0"/>
                </a:lnTo>
                <a:lnTo>
                  <a:pt x="732" y="99"/>
                </a:lnTo>
                <a:lnTo>
                  <a:pt x="619" y="204"/>
                </a:lnTo>
                <a:lnTo>
                  <a:pt x="514" y="316"/>
                </a:lnTo>
                <a:lnTo>
                  <a:pt x="409" y="435"/>
                </a:lnTo>
                <a:lnTo>
                  <a:pt x="316" y="554"/>
                </a:lnTo>
                <a:lnTo>
                  <a:pt x="231" y="679"/>
                </a:lnTo>
                <a:lnTo>
                  <a:pt x="158" y="811"/>
                </a:lnTo>
                <a:lnTo>
                  <a:pt x="92" y="949"/>
                </a:lnTo>
                <a:lnTo>
                  <a:pt x="92" y="949"/>
                </a:lnTo>
                <a:lnTo>
                  <a:pt x="53" y="1061"/>
                </a:lnTo>
                <a:lnTo>
                  <a:pt x="26" y="1147"/>
                </a:lnTo>
                <a:lnTo>
                  <a:pt x="13" y="1226"/>
                </a:lnTo>
                <a:lnTo>
                  <a:pt x="0" y="1345"/>
                </a:lnTo>
                <a:lnTo>
                  <a:pt x="0" y="1345"/>
                </a:lnTo>
                <a:lnTo>
                  <a:pt x="0" y="1384"/>
                </a:lnTo>
                <a:lnTo>
                  <a:pt x="0" y="1437"/>
                </a:lnTo>
                <a:lnTo>
                  <a:pt x="13" y="1562"/>
                </a:lnTo>
                <a:lnTo>
                  <a:pt x="39" y="1780"/>
                </a:lnTo>
                <a:lnTo>
                  <a:pt x="39" y="1780"/>
                </a:lnTo>
                <a:lnTo>
                  <a:pt x="66" y="1879"/>
                </a:lnTo>
                <a:lnTo>
                  <a:pt x="99" y="1978"/>
                </a:lnTo>
                <a:lnTo>
                  <a:pt x="99" y="1978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" name="Freeform 19"/>
          <p:cNvSpPr>
            <a:spLocks/>
          </p:cNvSpPr>
          <p:nvPr/>
        </p:nvSpPr>
        <p:spPr bwMode="auto">
          <a:xfrm>
            <a:off x="5241130" y="3398098"/>
            <a:ext cx="188913" cy="1066800"/>
          </a:xfrm>
          <a:custGeom>
            <a:avLst/>
            <a:gdLst>
              <a:gd name="T0" fmla="*/ 26 w 119"/>
              <a:gd name="T1" fmla="*/ 0 h 672"/>
              <a:gd name="T2" fmla="*/ 26 w 119"/>
              <a:gd name="T3" fmla="*/ 0 h 672"/>
              <a:gd name="T4" fmla="*/ 46 w 119"/>
              <a:gd name="T5" fmla="*/ 79 h 672"/>
              <a:gd name="T6" fmla="*/ 59 w 119"/>
              <a:gd name="T7" fmla="*/ 158 h 672"/>
              <a:gd name="T8" fmla="*/ 66 w 119"/>
              <a:gd name="T9" fmla="*/ 310 h 672"/>
              <a:gd name="T10" fmla="*/ 66 w 119"/>
              <a:gd name="T11" fmla="*/ 310 h 672"/>
              <a:gd name="T12" fmla="*/ 66 w 119"/>
              <a:gd name="T13" fmla="*/ 356 h 672"/>
              <a:gd name="T14" fmla="*/ 66 w 119"/>
              <a:gd name="T15" fmla="*/ 402 h 672"/>
              <a:gd name="T16" fmla="*/ 46 w 119"/>
              <a:gd name="T17" fmla="*/ 488 h 672"/>
              <a:gd name="T18" fmla="*/ 20 w 119"/>
              <a:gd name="T19" fmla="*/ 573 h 672"/>
              <a:gd name="T20" fmla="*/ 0 w 119"/>
              <a:gd name="T21" fmla="*/ 659 h 672"/>
              <a:gd name="T22" fmla="*/ 0 w 119"/>
              <a:gd name="T23" fmla="*/ 659 h 672"/>
              <a:gd name="T24" fmla="*/ 7 w 119"/>
              <a:gd name="T25" fmla="*/ 672 h 672"/>
              <a:gd name="T26" fmla="*/ 13 w 119"/>
              <a:gd name="T27" fmla="*/ 672 h 672"/>
              <a:gd name="T28" fmla="*/ 13 w 119"/>
              <a:gd name="T29" fmla="*/ 666 h 672"/>
              <a:gd name="T30" fmla="*/ 13 w 119"/>
              <a:gd name="T31" fmla="*/ 666 h 672"/>
              <a:gd name="T32" fmla="*/ 46 w 119"/>
              <a:gd name="T33" fmla="*/ 633 h 672"/>
              <a:gd name="T34" fmla="*/ 73 w 119"/>
              <a:gd name="T35" fmla="*/ 600 h 672"/>
              <a:gd name="T36" fmla="*/ 92 w 119"/>
              <a:gd name="T37" fmla="*/ 560 h 672"/>
              <a:gd name="T38" fmla="*/ 106 w 119"/>
              <a:gd name="T39" fmla="*/ 521 h 672"/>
              <a:gd name="T40" fmla="*/ 112 w 119"/>
              <a:gd name="T41" fmla="*/ 474 h 672"/>
              <a:gd name="T42" fmla="*/ 119 w 119"/>
              <a:gd name="T43" fmla="*/ 435 h 672"/>
              <a:gd name="T44" fmla="*/ 119 w 119"/>
              <a:gd name="T45" fmla="*/ 343 h 672"/>
              <a:gd name="T46" fmla="*/ 106 w 119"/>
              <a:gd name="T47" fmla="*/ 250 h 672"/>
              <a:gd name="T48" fmla="*/ 79 w 119"/>
              <a:gd name="T49" fmla="*/ 165 h 672"/>
              <a:gd name="T50" fmla="*/ 53 w 119"/>
              <a:gd name="T51" fmla="*/ 79 h 672"/>
              <a:gd name="T52" fmla="*/ 26 w 119"/>
              <a:gd name="T53" fmla="*/ 0 h 672"/>
              <a:gd name="T54" fmla="*/ 26 w 119"/>
              <a:gd name="T55" fmla="*/ 0 h 672"/>
              <a:gd name="T56" fmla="*/ 26 w 119"/>
              <a:gd name="T57" fmla="*/ 0 h 672"/>
              <a:gd name="T58" fmla="*/ 26 w 119"/>
              <a:gd name="T59" fmla="*/ 0 h 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19" h="672">
                <a:moveTo>
                  <a:pt x="26" y="0"/>
                </a:moveTo>
                <a:lnTo>
                  <a:pt x="26" y="0"/>
                </a:lnTo>
                <a:lnTo>
                  <a:pt x="46" y="79"/>
                </a:lnTo>
                <a:lnTo>
                  <a:pt x="59" y="158"/>
                </a:lnTo>
                <a:lnTo>
                  <a:pt x="66" y="310"/>
                </a:lnTo>
                <a:lnTo>
                  <a:pt x="66" y="310"/>
                </a:lnTo>
                <a:lnTo>
                  <a:pt x="66" y="356"/>
                </a:lnTo>
                <a:lnTo>
                  <a:pt x="66" y="402"/>
                </a:lnTo>
                <a:lnTo>
                  <a:pt x="46" y="488"/>
                </a:lnTo>
                <a:lnTo>
                  <a:pt x="20" y="573"/>
                </a:lnTo>
                <a:lnTo>
                  <a:pt x="0" y="659"/>
                </a:lnTo>
                <a:lnTo>
                  <a:pt x="0" y="659"/>
                </a:lnTo>
                <a:lnTo>
                  <a:pt x="7" y="672"/>
                </a:lnTo>
                <a:lnTo>
                  <a:pt x="13" y="672"/>
                </a:lnTo>
                <a:lnTo>
                  <a:pt x="13" y="666"/>
                </a:lnTo>
                <a:lnTo>
                  <a:pt x="13" y="666"/>
                </a:lnTo>
                <a:lnTo>
                  <a:pt x="46" y="633"/>
                </a:lnTo>
                <a:lnTo>
                  <a:pt x="73" y="600"/>
                </a:lnTo>
                <a:lnTo>
                  <a:pt x="92" y="560"/>
                </a:lnTo>
                <a:lnTo>
                  <a:pt x="106" y="521"/>
                </a:lnTo>
                <a:lnTo>
                  <a:pt x="112" y="474"/>
                </a:lnTo>
                <a:lnTo>
                  <a:pt x="119" y="435"/>
                </a:lnTo>
                <a:lnTo>
                  <a:pt x="119" y="343"/>
                </a:lnTo>
                <a:lnTo>
                  <a:pt x="106" y="250"/>
                </a:lnTo>
                <a:lnTo>
                  <a:pt x="79" y="165"/>
                </a:lnTo>
                <a:lnTo>
                  <a:pt x="53" y="79"/>
                </a:lnTo>
                <a:lnTo>
                  <a:pt x="26" y="0"/>
                </a:lnTo>
                <a:lnTo>
                  <a:pt x="26" y="0"/>
                </a:lnTo>
                <a:lnTo>
                  <a:pt x="26" y="0"/>
                </a:lnTo>
                <a:lnTo>
                  <a:pt x="26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Freeform 20"/>
          <p:cNvSpPr>
            <a:spLocks/>
          </p:cNvSpPr>
          <p:nvPr/>
        </p:nvSpPr>
        <p:spPr bwMode="auto">
          <a:xfrm>
            <a:off x="5377655" y="3136160"/>
            <a:ext cx="292100" cy="701675"/>
          </a:xfrm>
          <a:custGeom>
            <a:avLst/>
            <a:gdLst>
              <a:gd name="T0" fmla="*/ 184 w 184"/>
              <a:gd name="T1" fmla="*/ 0 h 442"/>
              <a:gd name="T2" fmla="*/ 184 w 184"/>
              <a:gd name="T3" fmla="*/ 0 h 442"/>
              <a:gd name="T4" fmla="*/ 125 w 184"/>
              <a:gd name="T5" fmla="*/ 66 h 442"/>
              <a:gd name="T6" fmla="*/ 85 w 184"/>
              <a:gd name="T7" fmla="*/ 112 h 442"/>
              <a:gd name="T8" fmla="*/ 53 w 184"/>
              <a:gd name="T9" fmla="*/ 165 h 442"/>
              <a:gd name="T10" fmla="*/ 26 w 184"/>
              <a:gd name="T11" fmla="*/ 224 h 442"/>
              <a:gd name="T12" fmla="*/ 6 w 184"/>
              <a:gd name="T13" fmla="*/ 290 h 442"/>
              <a:gd name="T14" fmla="*/ 0 w 184"/>
              <a:gd name="T15" fmla="*/ 363 h 442"/>
              <a:gd name="T16" fmla="*/ 0 w 184"/>
              <a:gd name="T17" fmla="*/ 395 h 442"/>
              <a:gd name="T18" fmla="*/ 6 w 184"/>
              <a:gd name="T19" fmla="*/ 442 h 442"/>
              <a:gd name="T20" fmla="*/ 6 w 184"/>
              <a:gd name="T21" fmla="*/ 442 h 442"/>
              <a:gd name="T22" fmla="*/ 13 w 184"/>
              <a:gd name="T23" fmla="*/ 442 h 442"/>
              <a:gd name="T24" fmla="*/ 13 w 184"/>
              <a:gd name="T25" fmla="*/ 435 h 442"/>
              <a:gd name="T26" fmla="*/ 13 w 184"/>
              <a:gd name="T27" fmla="*/ 435 h 442"/>
              <a:gd name="T28" fmla="*/ 20 w 184"/>
              <a:gd name="T29" fmla="*/ 382 h 442"/>
              <a:gd name="T30" fmla="*/ 26 w 184"/>
              <a:gd name="T31" fmla="*/ 323 h 442"/>
              <a:gd name="T32" fmla="*/ 46 w 184"/>
              <a:gd name="T33" fmla="*/ 264 h 442"/>
              <a:gd name="T34" fmla="*/ 59 w 184"/>
              <a:gd name="T35" fmla="*/ 211 h 442"/>
              <a:gd name="T36" fmla="*/ 85 w 184"/>
              <a:gd name="T37" fmla="*/ 152 h 442"/>
              <a:gd name="T38" fmla="*/ 112 w 184"/>
              <a:gd name="T39" fmla="*/ 99 h 442"/>
              <a:gd name="T40" fmla="*/ 145 w 184"/>
              <a:gd name="T41" fmla="*/ 46 h 442"/>
              <a:gd name="T42" fmla="*/ 184 w 184"/>
              <a:gd name="T43" fmla="*/ 0 h 442"/>
              <a:gd name="T44" fmla="*/ 184 w 184"/>
              <a:gd name="T45" fmla="*/ 0 h 442"/>
              <a:gd name="T46" fmla="*/ 184 w 184"/>
              <a:gd name="T47" fmla="*/ 0 h 442"/>
              <a:gd name="T48" fmla="*/ 184 w 184"/>
              <a:gd name="T49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4" h="442">
                <a:moveTo>
                  <a:pt x="184" y="0"/>
                </a:moveTo>
                <a:lnTo>
                  <a:pt x="184" y="0"/>
                </a:lnTo>
                <a:lnTo>
                  <a:pt x="125" y="66"/>
                </a:lnTo>
                <a:lnTo>
                  <a:pt x="85" y="112"/>
                </a:lnTo>
                <a:lnTo>
                  <a:pt x="53" y="165"/>
                </a:lnTo>
                <a:lnTo>
                  <a:pt x="26" y="224"/>
                </a:lnTo>
                <a:lnTo>
                  <a:pt x="6" y="290"/>
                </a:lnTo>
                <a:lnTo>
                  <a:pt x="0" y="363"/>
                </a:lnTo>
                <a:lnTo>
                  <a:pt x="0" y="395"/>
                </a:lnTo>
                <a:lnTo>
                  <a:pt x="6" y="442"/>
                </a:lnTo>
                <a:lnTo>
                  <a:pt x="6" y="442"/>
                </a:lnTo>
                <a:lnTo>
                  <a:pt x="13" y="442"/>
                </a:lnTo>
                <a:lnTo>
                  <a:pt x="13" y="435"/>
                </a:lnTo>
                <a:lnTo>
                  <a:pt x="13" y="435"/>
                </a:lnTo>
                <a:lnTo>
                  <a:pt x="20" y="382"/>
                </a:lnTo>
                <a:lnTo>
                  <a:pt x="26" y="323"/>
                </a:lnTo>
                <a:lnTo>
                  <a:pt x="46" y="264"/>
                </a:lnTo>
                <a:lnTo>
                  <a:pt x="59" y="211"/>
                </a:lnTo>
                <a:lnTo>
                  <a:pt x="85" y="152"/>
                </a:lnTo>
                <a:lnTo>
                  <a:pt x="112" y="99"/>
                </a:lnTo>
                <a:lnTo>
                  <a:pt x="145" y="46"/>
                </a:lnTo>
                <a:lnTo>
                  <a:pt x="184" y="0"/>
                </a:lnTo>
                <a:lnTo>
                  <a:pt x="184" y="0"/>
                </a:lnTo>
                <a:lnTo>
                  <a:pt x="184" y="0"/>
                </a:lnTo>
                <a:lnTo>
                  <a:pt x="184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Freeform 21"/>
          <p:cNvSpPr>
            <a:spLocks/>
          </p:cNvSpPr>
          <p:nvPr/>
        </p:nvSpPr>
        <p:spPr bwMode="auto">
          <a:xfrm>
            <a:off x="4926805" y="2580535"/>
            <a:ext cx="42863" cy="628650"/>
          </a:xfrm>
          <a:custGeom>
            <a:avLst/>
            <a:gdLst>
              <a:gd name="T0" fmla="*/ 0 w 27"/>
              <a:gd name="T1" fmla="*/ 7 h 396"/>
              <a:gd name="T2" fmla="*/ 0 w 27"/>
              <a:gd name="T3" fmla="*/ 7 h 396"/>
              <a:gd name="T4" fmla="*/ 0 w 27"/>
              <a:gd name="T5" fmla="*/ 53 h 396"/>
              <a:gd name="T6" fmla="*/ 0 w 27"/>
              <a:gd name="T7" fmla="*/ 106 h 396"/>
              <a:gd name="T8" fmla="*/ 7 w 27"/>
              <a:gd name="T9" fmla="*/ 205 h 396"/>
              <a:gd name="T10" fmla="*/ 7 w 27"/>
              <a:gd name="T11" fmla="*/ 205 h 396"/>
              <a:gd name="T12" fmla="*/ 14 w 27"/>
              <a:gd name="T13" fmla="*/ 396 h 396"/>
              <a:gd name="T14" fmla="*/ 14 w 27"/>
              <a:gd name="T15" fmla="*/ 396 h 396"/>
              <a:gd name="T16" fmla="*/ 14 w 27"/>
              <a:gd name="T17" fmla="*/ 396 h 396"/>
              <a:gd name="T18" fmla="*/ 20 w 27"/>
              <a:gd name="T19" fmla="*/ 396 h 396"/>
              <a:gd name="T20" fmla="*/ 20 w 27"/>
              <a:gd name="T21" fmla="*/ 396 h 396"/>
              <a:gd name="T22" fmla="*/ 27 w 27"/>
              <a:gd name="T23" fmla="*/ 356 h 396"/>
              <a:gd name="T24" fmla="*/ 27 w 27"/>
              <a:gd name="T25" fmla="*/ 310 h 396"/>
              <a:gd name="T26" fmla="*/ 20 w 27"/>
              <a:gd name="T27" fmla="*/ 225 h 396"/>
              <a:gd name="T28" fmla="*/ 20 w 27"/>
              <a:gd name="T29" fmla="*/ 225 h 396"/>
              <a:gd name="T30" fmla="*/ 0 w 27"/>
              <a:gd name="T31" fmla="*/ 7 h 396"/>
              <a:gd name="T32" fmla="*/ 0 w 27"/>
              <a:gd name="T33" fmla="*/ 7 h 396"/>
              <a:gd name="T34" fmla="*/ 0 w 27"/>
              <a:gd name="T35" fmla="*/ 0 h 396"/>
              <a:gd name="T36" fmla="*/ 0 w 27"/>
              <a:gd name="T37" fmla="*/ 7 h 396"/>
              <a:gd name="T38" fmla="*/ 0 w 27"/>
              <a:gd name="T39" fmla="*/ 7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7" h="396">
                <a:moveTo>
                  <a:pt x="0" y="7"/>
                </a:moveTo>
                <a:lnTo>
                  <a:pt x="0" y="7"/>
                </a:lnTo>
                <a:lnTo>
                  <a:pt x="0" y="53"/>
                </a:lnTo>
                <a:lnTo>
                  <a:pt x="0" y="106"/>
                </a:lnTo>
                <a:lnTo>
                  <a:pt x="7" y="205"/>
                </a:lnTo>
                <a:lnTo>
                  <a:pt x="7" y="205"/>
                </a:lnTo>
                <a:lnTo>
                  <a:pt x="14" y="396"/>
                </a:lnTo>
                <a:lnTo>
                  <a:pt x="14" y="396"/>
                </a:lnTo>
                <a:lnTo>
                  <a:pt x="14" y="396"/>
                </a:lnTo>
                <a:lnTo>
                  <a:pt x="20" y="396"/>
                </a:lnTo>
                <a:lnTo>
                  <a:pt x="20" y="396"/>
                </a:lnTo>
                <a:lnTo>
                  <a:pt x="27" y="356"/>
                </a:lnTo>
                <a:lnTo>
                  <a:pt x="27" y="310"/>
                </a:lnTo>
                <a:lnTo>
                  <a:pt x="20" y="225"/>
                </a:lnTo>
                <a:lnTo>
                  <a:pt x="20" y="225"/>
                </a:lnTo>
                <a:lnTo>
                  <a:pt x="0" y="7"/>
                </a:lnTo>
                <a:lnTo>
                  <a:pt x="0" y="7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Freeform 22"/>
          <p:cNvSpPr>
            <a:spLocks/>
          </p:cNvSpPr>
          <p:nvPr/>
        </p:nvSpPr>
        <p:spPr bwMode="auto">
          <a:xfrm>
            <a:off x="3755230" y="2748810"/>
            <a:ext cx="157163" cy="722313"/>
          </a:xfrm>
          <a:custGeom>
            <a:avLst/>
            <a:gdLst>
              <a:gd name="T0" fmla="*/ 92 w 99"/>
              <a:gd name="T1" fmla="*/ 0 h 455"/>
              <a:gd name="T2" fmla="*/ 92 w 99"/>
              <a:gd name="T3" fmla="*/ 0 h 455"/>
              <a:gd name="T4" fmla="*/ 66 w 99"/>
              <a:gd name="T5" fmla="*/ 46 h 455"/>
              <a:gd name="T6" fmla="*/ 40 w 99"/>
              <a:gd name="T7" fmla="*/ 99 h 455"/>
              <a:gd name="T8" fmla="*/ 27 w 99"/>
              <a:gd name="T9" fmla="*/ 152 h 455"/>
              <a:gd name="T10" fmla="*/ 13 w 99"/>
              <a:gd name="T11" fmla="*/ 211 h 455"/>
              <a:gd name="T12" fmla="*/ 7 w 99"/>
              <a:gd name="T13" fmla="*/ 270 h 455"/>
              <a:gd name="T14" fmla="*/ 0 w 99"/>
              <a:gd name="T15" fmla="*/ 336 h 455"/>
              <a:gd name="T16" fmla="*/ 7 w 99"/>
              <a:gd name="T17" fmla="*/ 455 h 455"/>
              <a:gd name="T18" fmla="*/ 7 w 99"/>
              <a:gd name="T19" fmla="*/ 455 h 455"/>
              <a:gd name="T20" fmla="*/ 7 w 99"/>
              <a:gd name="T21" fmla="*/ 455 h 455"/>
              <a:gd name="T22" fmla="*/ 13 w 99"/>
              <a:gd name="T23" fmla="*/ 455 h 455"/>
              <a:gd name="T24" fmla="*/ 13 w 99"/>
              <a:gd name="T25" fmla="*/ 455 h 455"/>
              <a:gd name="T26" fmla="*/ 13 w 99"/>
              <a:gd name="T27" fmla="*/ 336 h 455"/>
              <a:gd name="T28" fmla="*/ 27 w 99"/>
              <a:gd name="T29" fmla="*/ 224 h 455"/>
              <a:gd name="T30" fmla="*/ 33 w 99"/>
              <a:gd name="T31" fmla="*/ 171 h 455"/>
              <a:gd name="T32" fmla="*/ 46 w 99"/>
              <a:gd name="T33" fmla="*/ 112 h 455"/>
              <a:gd name="T34" fmla="*/ 66 w 99"/>
              <a:gd name="T35" fmla="*/ 59 h 455"/>
              <a:gd name="T36" fmla="*/ 99 w 99"/>
              <a:gd name="T37" fmla="*/ 6 h 455"/>
              <a:gd name="T38" fmla="*/ 99 w 99"/>
              <a:gd name="T39" fmla="*/ 6 h 455"/>
              <a:gd name="T40" fmla="*/ 92 w 99"/>
              <a:gd name="T41" fmla="*/ 0 h 455"/>
              <a:gd name="T42" fmla="*/ 92 w 99"/>
              <a:gd name="T43" fmla="*/ 0 h 4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99" h="455">
                <a:moveTo>
                  <a:pt x="92" y="0"/>
                </a:moveTo>
                <a:lnTo>
                  <a:pt x="92" y="0"/>
                </a:lnTo>
                <a:lnTo>
                  <a:pt x="66" y="46"/>
                </a:lnTo>
                <a:lnTo>
                  <a:pt x="40" y="99"/>
                </a:lnTo>
                <a:lnTo>
                  <a:pt x="27" y="152"/>
                </a:lnTo>
                <a:lnTo>
                  <a:pt x="13" y="211"/>
                </a:lnTo>
                <a:lnTo>
                  <a:pt x="7" y="270"/>
                </a:lnTo>
                <a:lnTo>
                  <a:pt x="0" y="336"/>
                </a:lnTo>
                <a:lnTo>
                  <a:pt x="7" y="455"/>
                </a:lnTo>
                <a:lnTo>
                  <a:pt x="7" y="455"/>
                </a:lnTo>
                <a:lnTo>
                  <a:pt x="7" y="455"/>
                </a:lnTo>
                <a:lnTo>
                  <a:pt x="13" y="455"/>
                </a:lnTo>
                <a:lnTo>
                  <a:pt x="13" y="455"/>
                </a:lnTo>
                <a:lnTo>
                  <a:pt x="13" y="336"/>
                </a:lnTo>
                <a:lnTo>
                  <a:pt x="27" y="224"/>
                </a:lnTo>
                <a:lnTo>
                  <a:pt x="33" y="171"/>
                </a:lnTo>
                <a:lnTo>
                  <a:pt x="46" y="112"/>
                </a:lnTo>
                <a:lnTo>
                  <a:pt x="66" y="59"/>
                </a:lnTo>
                <a:lnTo>
                  <a:pt x="99" y="6"/>
                </a:lnTo>
                <a:lnTo>
                  <a:pt x="99" y="6"/>
                </a:lnTo>
                <a:lnTo>
                  <a:pt x="92" y="0"/>
                </a:lnTo>
                <a:lnTo>
                  <a:pt x="92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Freeform 23"/>
          <p:cNvSpPr>
            <a:spLocks/>
          </p:cNvSpPr>
          <p:nvPr/>
        </p:nvSpPr>
        <p:spPr bwMode="auto">
          <a:xfrm>
            <a:off x="3064667" y="4047385"/>
            <a:ext cx="1266825" cy="469900"/>
          </a:xfrm>
          <a:custGeom>
            <a:avLst/>
            <a:gdLst>
              <a:gd name="T0" fmla="*/ 7 w 798"/>
              <a:gd name="T1" fmla="*/ 19 h 296"/>
              <a:gd name="T2" fmla="*/ 7 w 798"/>
              <a:gd name="T3" fmla="*/ 19 h 296"/>
              <a:gd name="T4" fmla="*/ 211 w 798"/>
              <a:gd name="T5" fmla="*/ 39 h 296"/>
              <a:gd name="T6" fmla="*/ 310 w 798"/>
              <a:gd name="T7" fmla="*/ 52 h 296"/>
              <a:gd name="T8" fmla="*/ 409 w 798"/>
              <a:gd name="T9" fmla="*/ 72 h 296"/>
              <a:gd name="T10" fmla="*/ 409 w 798"/>
              <a:gd name="T11" fmla="*/ 72 h 296"/>
              <a:gd name="T12" fmla="*/ 468 w 798"/>
              <a:gd name="T13" fmla="*/ 92 h 296"/>
              <a:gd name="T14" fmla="*/ 527 w 798"/>
              <a:gd name="T15" fmla="*/ 118 h 296"/>
              <a:gd name="T16" fmla="*/ 580 w 798"/>
              <a:gd name="T17" fmla="*/ 145 h 296"/>
              <a:gd name="T18" fmla="*/ 633 w 798"/>
              <a:gd name="T19" fmla="*/ 178 h 296"/>
              <a:gd name="T20" fmla="*/ 719 w 798"/>
              <a:gd name="T21" fmla="*/ 237 h 296"/>
              <a:gd name="T22" fmla="*/ 784 w 798"/>
              <a:gd name="T23" fmla="*/ 290 h 296"/>
              <a:gd name="T24" fmla="*/ 784 w 798"/>
              <a:gd name="T25" fmla="*/ 290 h 296"/>
              <a:gd name="T26" fmla="*/ 791 w 798"/>
              <a:gd name="T27" fmla="*/ 296 h 296"/>
              <a:gd name="T28" fmla="*/ 798 w 798"/>
              <a:gd name="T29" fmla="*/ 290 h 296"/>
              <a:gd name="T30" fmla="*/ 798 w 798"/>
              <a:gd name="T31" fmla="*/ 290 h 296"/>
              <a:gd name="T32" fmla="*/ 798 w 798"/>
              <a:gd name="T33" fmla="*/ 283 h 296"/>
              <a:gd name="T34" fmla="*/ 798 w 798"/>
              <a:gd name="T35" fmla="*/ 283 h 296"/>
              <a:gd name="T36" fmla="*/ 778 w 798"/>
              <a:gd name="T37" fmla="*/ 237 h 296"/>
              <a:gd name="T38" fmla="*/ 745 w 798"/>
              <a:gd name="T39" fmla="*/ 204 h 296"/>
              <a:gd name="T40" fmla="*/ 712 w 798"/>
              <a:gd name="T41" fmla="*/ 164 h 296"/>
              <a:gd name="T42" fmla="*/ 666 w 798"/>
              <a:gd name="T43" fmla="*/ 138 h 296"/>
              <a:gd name="T44" fmla="*/ 620 w 798"/>
              <a:gd name="T45" fmla="*/ 112 h 296"/>
              <a:gd name="T46" fmla="*/ 567 w 798"/>
              <a:gd name="T47" fmla="*/ 85 h 296"/>
              <a:gd name="T48" fmla="*/ 462 w 798"/>
              <a:gd name="T49" fmla="*/ 46 h 296"/>
              <a:gd name="T50" fmla="*/ 343 w 798"/>
              <a:gd name="T51" fmla="*/ 19 h 296"/>
              <a:gd name="T52" fmla="*/ 224 w 798"/>
              <a:gd name="T53" fmla="*/ 6 h 296"/>
              <a:gd name="T54" fmla="*/ 112 w 798"/>
              <a:gd name="T55" fmla="*/ 0 h 296"/>
              <a:gd name="T56" fmla="*/ 7 w 798"/>
              <a:gd name="T57" fmla="*/ 6 h 296"/>
              <a:gd name="T58" fmla="*/ 7 w 798"/>
              <a:gd name="T59" fmla="*/ 6 h 296"/>
              <a:gd name="T60" fmla="*/ 0 w 798"/>
              <a:gd name="T61" fmla="*/ 13 h 296"/>
              <a:gd name="T62" fmla="*/ 0 w 798"/>
              <a:gd name="T63" fmla="*/ 13 h 296"/>
              <a:gd name="T64" fmla="*/ 7 w 798"/>
              <a:gd name="T65" fmla="*/ 19 h 296"/>
              <a:gd name="T66" fmla="*/ 7 w 798"/>
              <a:gd name="T67" fmla="*/ 19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98" h="296">
                <a:moveTo>
                  <a:pt x="7" y="19"/>
                </a:moveTo>
                <a:lnTo>
                  <a:pt x="7" y="19"/>
                </a:lnTo>
                <a:lnTo>
                  <a:pt x="211" y="39"/>
                </a:lnTo>
                <a:lnTo>
                  <a:pt x="310" y="52"/>
                </a:lnTo>
                <a:lnTo>
                  <a:pt x="409" y="72"/>
                </a:lnTo>
                <a:lnTo>
                  <a:pt x="409" y="72"/>
                </a:lnTo>
                <a:lnTo>
                  <a:pt x="468" y="92"/>
                </a:lnTo>
                <a:lnTo>
                  <a:pt x="527" y="118"/>
                </a:lnTo>
                <a:lnTo>
                  <a:pt x="580" y="145"/>
                </a:lnTo>
                <a:lnTo>
                  <a:pt x="633" y="178"/>
                </a:lnTo>
                <a:lnTo>
                  <a:pt x="719" y="237"/>
                </a:lnTo>
                <a:lnTo>
                  <a:pt x="784" y="290"/>
                </a:lnTo>
                <a:lnTo>
                  <a:pt x="784" y="290"/>
                </a:lnTo>
                <a:lnTo>
                  <a:pt x="791" y="296"/>
                </a:lnTo>
                <a:lnTo>
                  <a:pt x="798" y="290"/>
                </a:lnTo>
                <a:lnTo>
                  <a:pt x="798" y="290"/>
                </a:lnTo>
                <a:lnTo>
                  <a:pt x="798" y="283"/>
                </a:lnTo>
                <a:lnTo>
                  <a:pt x="798" y="283"/>
                </a:lnTo>
                <a:lnTo>
                  <a:pt x="778" y="237"/>
                </a:lnTo>
                <a:lnTo>
                  <a:pt x="745" y="204"/>
                </a:lnTo>
                <a:lnTo>
                  <a:pt x="712" y="164"/>
                </a:lnTo>
                <a:lnTo>
                  <a:pt x="666" y="138"/>
                </a:lnTo>
                <a:lnTo>
                  <a:pt x="620" y="112"/>
                </a:lnTo>
                <a:lnTo>
                  <a:pt x="567" y="85"/>
                </a:lnTo>
                <a:lnTo>
                  <a:pt x="462" y="46"/>
                </a:lnTo>
                <a:lnTo>
                  <a:pt x="343" y="19"/>
                </a:lnTo>
                <a:lnTo>
                  <a:pt x="224" y="6"/>
                </a:lnTo>
                <a:lnTo>
                  <a:pt x="112" y="0"/>
                </a:lnTo>
                <a:lnTo>
                  <a:pt x="7" y="6"/>
                </a:lnTo>
                <a:lnTo>
                  <a:pt x="7" y="6"/>
                </a:lnTo>
                <a:lnTo>
                  <a:pt x="0" y="13"/>
                </a:lnTo>
                <a:lnTo>
                  <a:pt x="0" y="13"/>
                </a:lnTo>
                <a:lnTo>
                  <a:pt x="7" y="19"/>
                </a:lnTo>
                <a:lnTo>
                  <a:pt x="7" y="19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" name="Freeform 24"/>
          <p:cNvSpPr>
            <a:spLocks/>
          </p:cNvSpPr>
          <p:nvPr/>
        </p:nvSpPr>
        <p:spPr bwMode="auto">
          <a:xfrm>
            <a:off x="3158330" y="3826723"/>
            <a:ext cx="261938" cy="250825"/>
          </a:xfrm>
          <a:custGeom>
            <a:avLst/>
            <a:gdLst>
              <a:gd name="T0" fmla="*/ 0 w 165"/>
              <a:gd name="T1" fmla="*/ 0 h 158"/>
              <a:gd name="T2" fmla="*/ 0 w 165"/>
              <a:gd name="T3" fmla="*/ 0 h 158"/>
              <a:gd name="T4" fmla="*/ 66 w 165"/>
              <a:gd name="T5" fmla="*/ 86 h 158"/>
              <a:gd name="T6" fmla="*/ 66 w 165"/>
              <a:gd name="T7" fmla="*/ 86 h 158"/>
              <a:gd name="T8" fmla="*/ 106 w 165"/>
              <a:gd name="T9" fmla="*/ 125 h 158"/>
              <a:gd name="T10" fmla="*/ 126 w 165"/>
              <a:gd name="T11" fmla="*/ 145 h 158"/>
              <a:gd name="T12" fmla="*/ 152 w 165"/>
              <a:gd name="T13" fmla="*/ 158 h 158"/>
              <a:gd name="T14" fmla="*/ 152 w 165"/>
              <a:gd name="T15" fmla="*/ 158 h 158"/>
              <a:gd name="T16" fmla="*/ 165 w 165"/>
              <a:gd name="T17" fmla="*/ 158 h 158"/>
              <a:gd name="T18" fmla="*/ 165 w 165"/>
              <a:gd name="T19" fmla="*/ 152 h 158"/>
              <a:gd name="T20" fmla="*/ 165 w 165"/>
              <a:gd name="T21" fmla="*/ 145 h 158"/>
              <a:gd name="T22" fmla="*/ 165 w 165"/>
              <a:gd name="T23" fmla="*/ 145 h 158"/>
              <a:gd name="T24" fmla="*/ 126 w 165"/>
              <a:gd name="T25" fmla="*/ 119 h 158"/>
              <a:gd name="T26" fmla="*/ 86 w 165"/>
              <a:gd name="T27" fmla="*/ 86 h 158"/>
              <a:gd name="T28" fmla="*/ 86 w 165"/>
              <a:gd name="T29" fmla="*/ 86 h 158"/>
              <a:gd name="T30" fmla="*/ 40 w 165"/>
              <a:gd name="T31" fmla="*/ 40 h 158"/>
              <a:gd name="T32" fmla="*/ 0 w 165"/>
              <a:gd name="T33" fmla="*/ 0 h 158"/>
              <a:gd name="T34" fmla="*/ 0 w 165"/>
              <a:gd name="T35" fmla="*/ 0 h 158"/>
              <a:gd name="T36" fmla="*/ 0 w 165"/>
              <a:gd name="T37" fmla="*/ 0 h 158"/>
              <a:gd name="T38" fmla="*/ 0 w 165"/>
              <a:gd name="T39" fmla="*/ 0 h 158"/>
              <a:gd name="T40" fmla="*/ 0 w 165"/>
              <a:gd name="T41" fmla="*/ 0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65" h="158">
                <a:moveTo>
                  <a:pt x="0" y="0"/>
                </a:moveTo>
                <a:lnTo>
                  <a:pt x="0" y="0"/>
                </a:lnTo>
                <a:lnTo>
                  <a:pt x="66" y="86"/>
                </a:lnTo>
                <a:lnTo>
                  <a:pt x="66" y="86"/>
                </a:lnTo>
                <a:lnTo>
                  <a:pt x="106" y="125"/>
                </a:lnTo>
                <a:lnTo>
                  <a:pt x="126" y="145"/>
                </a:lnTo>
                <a:lnTo>
                  <a:pt x="152" y="158"/>
                </a:lnTo>
                <a:lnTo>
                  <a:pt x="152" y="158"/>
                </a:lnTo>
                <a:lnTo>
                  <a:pt x="165" y="158"/>
                </a:lnTo>
                <a:lnTo>
                  <a:pt x="165" y="152"/>
                </a:lnTo>
                <a:lnTo>
                  <a:pt x="165" y="145"/>
                </a:lnTo>
                <a:lnTo>
                  <a:pt x="165" y="145"/>
                </a:lnTo>
                <a:lnTo>
                  <a:pt x="126" y="119"/>
                </a:lnTo>
                <a:lnTo>
                  <a:pt x="86" y="86"/>
                </a:lnTo>
                <a:lnTo>
                  <a:pt x="86" y="86"/>
                </a:lnTo>
                <a:lnTo>
                  <a:pt x="40" y="4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" name="Freeform 25"/>
          <p:cNvSpPr>
            <a:spLocks/>
          </p:cNvSpPr>
          <p:nvPr/>
        </p:nvSpPr>
        <p:spPr bwMode="auto">
          <a:xfrm>
            <a:off x="5817392" y="3063135"/>
            <a:ext cx="187325" cy="649288"/>
          </a:xfrm>
          <a:custGeom>
            <a:avLst/>
            <a:gdLst>
              <a:gd name="T0" fmla="*/ 105 w 118"/>
              <a:gd name="T1" fmla="*/ 0 h 409"/>
              <a:gd name="T2" fmla="*/ 105 w 118"/>
              <a:gd name="T3" fmla="*/ 0 h 409"/>
              <a:gd name="T4" fmla="*/ 112 w 118"/>
              <a:gd name="T5" fmla="*/ 59 h 409"/>
              <a:gd name="T6" fmla="*/ 105 w 118"/>
              <a:gd name="T7" fmla="*/ 112 h 409"/>
              <a:gd name="T8" fmla="*/ 98 w 118"/>
              <a:gd name="T9" fmla="*/ 158 h 409"/>
              <a:gd name="T10" fmla="*/ 85 w 118"/>
              <a:gd name="T11" fmla="*/ 211 h 409"/>
              <a:gd name="T12" fmla="*/ 52 w 118"/>
              <a:gd name="T13" fmla="*/ 310 h 409"/>
              <a:gd name="T14" fmla="*/ 0 w 118"/>
              <a:gd name="T15" fmla="*/ 409 h 409"/>
              <a:gd name="T16" fmla="*/ 0 w 118"/>
              <a:gd name="T17" fmla="*/ 409 h 409"/>
              <a:gd name="T18" fmla="*/ 0 w 118"/>
              <a:gd name="T19" fmla="*/ 409 h 409"/>
              <a:gd name="T20" fmla="*/ 6 w 118"/>
              <a:gd name="T21" fmla="*/ 409 h 409"/>
              <a:gd name="T22" fmla="*/ 6 w 118"/>
              <a:gd name="T23" fmla="*/ 409 h 409"/>
              <a:gd name="T24" fmla="*/ 39 w 118"/>
              <a:gd name="T25" fmla="*/ 369 h 409"/>
              <a:gd name="T26" fmla="*/ 66 w 118"/>
              <a:gd name="T27" fmla="*/ 323 h 409"/>
              <a:gd name="T28" fmla="*/ 92 w 118"/>
              <a:gd name="T29" fmla="*/ 270 h 409"/>
              <a:gd name="T30" fmla="*/ 105 w 118"/>
              <a:gd name="T31" fmla="*/ 217 h 409"/>
              <a:gd name="T32" fmla="*/ 112 w 118"/>
              <a:gd name="T33" fmla="*/ 165 h 409"/>
              <a:gd name="T34" fmla="*/ 118 w 118"/>
              <a:gd name="T35" fmla="*/ 105 h 409"/>
              <a:gd name="T36" fmla="*/ 112 w 118"/>
              <a:gd name="T37" fmla="*/ 52 h 409"/>
              <a:gd name="T38" fmla="*/ 112 w 118"/>
              <a:gd name="T39" fmla="*/ 0 h 409"/>
              <a:gd name="T40" fmla="*/ 112 w 118"/>
              <a:gd name="T41" fmla="*/ 0 h 409"/>
              <a:gd name="T42" fmla="*/ 105 w 118"/>
              <a:gd name="T43" fmla="*/ 0 h 409"/>
              <a:gd name="T44" fmla="*/ 105 w 118"/>
              <a:gd name="T45" fmla="*/ 0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18" h="409">
                <a:moveTo>
                  <a:pt x="105" y="0"/>
                </a:moveTo>
                <a:lnTo>
                  <a:pt x="105" y="0"/>
                </a:lnTo>
                <a:lnTo>
                  <a:pt x="112" y="59"/>
                </a:lnTo>
                <a:lnTo>
                  <a:pt x="105" y="112"/>
                </a:lnTo>
                <a:lnTo>
                  <a:pt x="98" y="158"/>
                </a:lnTo>
                <a:lnTo>
                  <a:pt x="85" y="211"/>
                </a:lnTo>
                <a:lnTo>
                  <a:pt x="52" y="310"/>
                </a:lnTo>
                <a:lnTo>
                  <a:pt x="0" y="409"/>
                </a:lnTo>
                <a:lnTo>
                  <a:pt x="0" y="409"/>
                </a:lnTo>
                <a:lnTo>
                  <a:pt x="0" y="409"/>
                </a:lnTo>
                <a:lnTo>
                  <a:pt x="6" y="409"/>
                </a:lnTo>
                <a:lnTo>
                  <a:pt x="6" y="409"/>
                </a:lnTo>
                <a:lnTo>
                  <a:pt x="39" y="369"/>
                </a:lnTo>
                <a:lnTo>
                  <a:pt x="66" y="323"/>
                </a:lnTo>
                <a:lnTo>
                  <a:pt x="92" y="270"/>
                </a:lnTo>
                <a:lnTo>
                  <a:pt x="105" y="217"/>
                </a:lnTo>
                <a:lnTo>
                  <a:pt x="112" y="165"/>
                </a:lnTo>
                <a:lnTo>
                  <a:pt x="118" y="105"/>
                </a:lnTo>
                <a:lnTo>
                  <a:pt x="112" y="52"/>
                </a:lnTo>
                <a:lnTo>
                  <a:pt x="112" y="0"/>
                </a:lnTo>
                <a:lnTo>
                  <a:pt x="112" y="0"/>
                </a:lnTo>
                <a:lnTo>
                  <a:pt x="105" y="0"/>
                </a:lnTo>
                <a:lnTo>
                  <a:pt x="10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" name="Freeform 26"/>
          <p:cNvSpPr>
            <a:spLocks/>
          </p:cNvSpPr>
          <p:nvPr/>
        </p:nvSpPr>
        <p:spPr bwMode="auto">
          <a:xfrm>
            <a:off x="4949030" y="3972773"/>
            <a:ext cx="1631950" cy="1068388"/>
          </a:xfrm>
          <a:custGeom>
            <a:avLst/>
            <a:gdLst>
              <a:gd name="T0" fmla="*/ 1028 w 1028"/>
              <a:gd name="T1" fmla="*/ 0 h 673"/>
              <a:gd name="T2" fmla="*/ 1028 w 1028"/>
              <a:gd name="T3" fmla="*/ 0 h 673"/>
              <a:gd name="T4" fmla="*/ 949 w 1028"/>
              <a:gd name="T5" fmla="*/ 40 h 673"/>
              <a:gd name="T6" fmla="*/ 870 w 1028"/>
              <a:gd name="T7" fmla="*/ 79 h 673"/>
              <a:gd name="T8" fmla="*/ 698 w 1028"/>
              <a:gd name="T9" fmla="*/ 145 h 673"/>
              <a:gd name="T10" fmla="*/ 533 w 1028"/>
              <a:gd name="T11" fmla="*/ 211 h 673"/>
              <a:gd name="T12" fmla="*/ 448 w 1028"/>
              <a:gd name="T13" fmla="*/ 251 h 673"/>
              <a:gd name="T14" fmla="*/ 369 w 1028"/>
              <a:gd name="T15" fmla="*/ 284 h 673"/>
              <a:gd name="T16" fmla="*/ 369 w 1028"/>
              <a:gd name="T17" fmla="*/ 284 h 673"/>
              <a:gd name="T18" fmla="*/ 250 w 1028"/>
              <a:gd name="T19" fmla="*/ 356 h 673"/>
              <a:gd name="T20" fmla="*/ 191 w 1028"/>
              <a:gd name="T21" fmla="*/ 396 h 673"/>
              <a:gd name="T22" fmla="*/ 131 w 1028"/>
              <a:gd name="T23" fmla="*/ 442 h 673"/>
              <a:gd name="T24" fmla="*/ 79 w 1028"/>
              <a:gd name="T25" fmla="*/ 488 h 673"/>
              <a:gd name="T26" fmla="*/ 39 w 1028"/>
              <a:gd name="T27" fmla="*/ 541 h 673"/>
              <a:gd name="T28" fmla="*/ 26 w 1028"/>
              <a:gd name="T29" fmla="*/ 574 h 673"/>
              <a:gd name="T30" fmla="*/ 13 w 1028"/>
              <a:gd name="T31" fmla="*/ 600 h 673"/>
              <a:gd name="T32" fmla="*/ 6 w 1028"/>
              <a:gd name="T33" fmla="*/ 633 h 673"/>
              <a:gd name="T34" fmla="*/ 0 w 1028"/>
              <a:gd name="T35" fmla="*/ 660 h 673"/>
              <a:gd name="T36" fmla="*/ 0 w 1028"/>
              <a:gd name="T37" fmla="*/ 660 h 673"/>
              <a:gd name="T38" fmla="*/ 6 w 1028"/>
              <a:gd name="T39" fmla="*/ 673 h 673"/>
              <a:gd name="T40" fmla="*/ 13 w 1028"/>
              <a:gd name="T41" fmla="*/ 673 h 673"/>
              <a:gd name="T42" fmla="*/ 19 w 1028"/>
              <a:gd name="T43" fmla="*/ 673 h 673"/>
              <a:gd name="T44" fmla="*/ 33 w 1028"/>
              <a:gd name="T45" fmla="*/ 673 h 673"/>
              <a:gd name="T46" fmla="*/ 33 w 1028"/>
              <a:gd name="T47" fmla="*/ 673 h 673"/>
              <a:gd name="T48" fmla="*/ 79 w 1028"/>
              <a:gd name="T49" fmla="*/ 620 h 673"/>
              <a:gd name="T50" fmla="*/ 118 w 1028"/>
              <a:gd name="T51" fmla="*/ 567 h 673"/>
              <a:gd name="T52" fmla="*/ 164 w 1028"/>
              <a:gd name="T53" fmla="*/ 515 h 673"/>
              <a:gd name="T54" fmla="*/ 204 w 1028"/>
              <a:gd name="T55" fmla="*/ 462 h 673"/>
              <a:gd name="T56" fmla="*/ 204 w 1028"/>
              <a:gd name="T57" fmla="*/ 462 h 673"/>
              <a:gd name="T58" fmla="*/ 263 w 1028"/>
              <a:gd name="T59" fmla="*/ 409 h 673"/>
              <a:gd name="T60" fmla="*/ 329 w 1028"/>
              <a:gd name="T61" fmla="*/ 370 h 673"/>
              <a:gd name="T62" fmla="*/ 402 w 1028"/>
              <a:gd name="T63" fmla="*/ 323 h 673"/>
              <a:gd name="T64" fmla="*/ 474 w 1028"/>
              <a:gd name="T65" fmla="*/ 290 h 673"/>
              <a:gd name="T66" fmla="*/ 474 w 1028"/>
              <a:gd name="T67" fmla="*/ 290 h 673"/>
              <a:gd name="T68" fmla="*/ 758 w 1028"/>
              <a:gd name="T69" fmla="*/ 152 h 673"/>
              <a:gd name="T70" fmla="*/ 896 w 1028"/>
              <a:gd name="T71" fmla="*/ 79 h 673"/>
              <a:gd name="T72" fmla="*/ 1028 w 1028"/>
              <a:gd name="T73" fmla="*/ 0 h 673"/>
              <a:gd name="T74" fmla="*/ 1028 w 1028"/>
              <a:gd name="T75" fmla="*/ 0 h 673"/>
              <a:gd name="T76" fmla="*/ 1028 w 1028"/>
              <a:gd name="T77" fmla="*/ 0 h 673"/>
              <a:gd name="T78" fmla="*/ 1028 w 1028"/>
              <a:gd name="T79" fmla="*/ 0 h 6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28" h="673">
                <a:moveTo>
                  <a:pt x="1028" y="0"/>
                </a:moveTo>
                <a:lnTo>
                  <a:pt x="1028" y="0"/>
                </a:lnTo>
                <a:lnTo>
                  <a:pt x="949" y="40"/>
                </a:lnTo>
                <a:lnTo>
                  <a:pt x="870" y="79"/>
                </a:lnTo>
                <a:lnTo>
                  <a:pt x="698" y="145"/>
                </a:lnTo>
                <a:lnTo>
                  <a:pt x="533" y="211"/>
                </a:lnTo>
                <a:lnTo>
                  <a:pt x="448" y="251"/>
                </a:lnTo>
                <a:lnTo>
                  <a:pt x="369" y="284"/>
                </a:lnTo>
                <a:lnTo>
                  <a:pt x="369" y="284"/>
                </a:lnTo>
                <a:lnTo>
                  <a:pt x="250" y="356"/>
                </a:lnTo>
                <a:lnTo>
                  <a:pt x="191" y="396"/>
                </a:lnTo>
                <a:lnTo>
                  <a:pt x="131" y="442"/>
                </a:lnTo>
                <a:lnTo>
                  <a:pt x="79" y="488"/>
                </a:lnTo>
                <a:lnTo>
                  <a:pt x="39" y="541"/>
                </a:lnTo>
                <a:lnTo>
                  <a:pt x="26" y="574"/>
                </a:lnTo>
                <a:lnTo>
                  <a:pt x="13" y="600"/>
                </a:lnTo>
                <a:lnTo>
                  <a:pt x="6" y="633"/>
                </a:lnTo>
                <a:lnTo>
                  <a:pt x="0" y="660"/>
                </a:lnTo>
                <a:lnTo>
                  <a:pt x="0" y="660"/>
                </a:lnTo>
                <a:lnTo>
                  <a:pt x="6" y="673"/>
                </a:lnTo>
                <a:lnTo>
                  <a:pt x="13" y="673"/>
                </a:lnTo>
                <a:lnTo>
                  <a:pt x="19" y="673"/>
                </a:lnTo>
                <a:lnTo>
                  <a:pt x="33" y="673"/>
                </a:lnTo>
                <a:lnTo>
                  <a:pt x="33" y="673"/>
                </a:lnTo>
                <a:lnTo>
                  <a:pt x="79" y="620"/>
                </a:lnTo>
                <a:lnTo>
                  <a:pt x="118" y="567"/>
                </a:lnTo>
                <a:lnTo>
                  <a:pt x="164" y="515"/>
                </a:lnTo>
                <a:lnTo>
                  <a:pt x="204" y="462"/>
                </a:lnTo>
                <a:lnTo>
                  <a:pt x="204" y="462"/>
                </a:lnTo>
                <a:lnTo>
                  <a:pt x="263" y="409"/>
                </a:lnTo>
                <a:lnTo>
                  <a:pt x="329" y="370"/>
                </a:lnTo>
                <a:lnTo>
                  <a:pt x="402" y="323"/>
                </a:lnTo>
                <a:lnTo>
                  <a:pt x="474" y="290"/>
                </a:lnTo>
                <a:lnTo>
                  <a:pt x="474" y="290"/>
                </a:lnTo>
                <a:lnTo>
                  <a:pt x="758" y="152"/>
                </a:lnTo>
                <a:lnTo>
                  <a:pt x="896" y="79"/>
                </a:lnTo>
                <a:lnTo>
                  <a:pt x="1028" y="0"/>
                </a:lnTo>
                <a:lnTo>
                  <a:pt x="1028" y="0"/>
                </a:lnTo>
                <a:lnTo>
                  <a:pt x="1028" y="0"/>
                </a:lnTo>
                <a:lnTo>
                  <a:pt x="1028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" name="Freeform 27"/>
          <p:cNvSpPr>
            <a:spLocks/>
          </p:cNvSpPr>
          <p:nvPr/>
        </p:nvSpPr>
        <p:spPr bwMode="auto">
          <a:xfrm>
            <a:off x="5995192" y="3847360"/>
            <a:ext cx="312738" cy="398463"/>
          </a:xfrm>
          <a:custGeom>
            <a:avLst/>
            <a:gdLst>
              <a:gd name="T0" fmla="*/ 191 w 197"/>
              <a:gd name="T1" fmla="*/ 0 h 251"/>
              <a:gd name="T2" fmla="*/ 191 w 197"/>
              <a:gd name="T3" fmla="*/ 0 h 251"/>
              <a:gd name="T4" fmla="*/ 112 w 197"/>
              <a:gd name="T5" fmla="*/ 126 h 251"/>
              <a:gd name="T6" fmla="*/ 112 w 197"/>
              <a:gd name="T7" fmla="*/ 126 h 251"/>
              <a:gd name="T8" fmla="*/ 85 w 197"/>
              <a:gd name="T9" fmla="*/ 158 h 251"/>
              <a:gd name="T10" fmla="*/ 59 w 197"/>
              <a:gd name="T11" fmla="*/ 185 h 251"/>
              <a:gd name="T12" fmla="*/ 0 w 197"/>
              <a:gd name="T13" fmla="*/ 244 h 251"/>
              <a:gd name="T14" fmla="*/ 0 w 197"/>
              <a:gd name="T15" fmla="*/ 244 h 251"/>
              <a:gd name="T16" fmla="*/ 0 w 197"/>
              <a:gd name="T17" fmla="*/ 244 h 251"/>
              <a:gd name="T18" fmla="*/ 6 w 197"/>
              <a:gd name="T19" fmla="*/ 251 h 251"/>
              <a:gd name="T20" fmla="*/ 6 w 197"/>
              <a:gd name="T21" fmla="*/ 251 h 251"/>
              <a:gd name="T22" fmla="*/ 39 w 197"/>
              <a:gd name="T23" fmla="*/ 231 h 251"/>
              <a:gd name="T24" fmla="*/ 72 w 197"/>
              <a:gd name="T25" fmla="*/ 205 h 251"/>
              <a:gd name="T26" fmla="*/ 99 w 197"/>
              <a:gd name="T27" fmla="*/ 172 h 251"/>
              <a:gd name="T28" fmla="*/ 125 w 197"/>
              <a:gd name="T29" fmla="*/ 139 h 251"/>
              <a:gd name="T30" fmla="*/ 164 w 197"/>
              <a:gd name="T31" fmla="*/ 73 h 251"/>
              <a:gd name="T32" fmla="*/ 197 w 197"/>
              <a:gd name="T33" fmla="*/ 7 h 251"/>
              <a:gd name="T34" fmla="*/ 197 w 197"/>
              <a:gd name="T35" fmla="*/ 7 h 251"/>
              <a:gd name="T36" fmla="*/ 191 w 197"/>
              <a:gd name="T37" fmla="*/ 0 h 251"/>
              <a:gd name="T38" fmla="*/ 191 w 197"/>
              <a:gd name="T39" fmla="*/ 0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97" h="251">
                <a:moveTo>
                  <a:pt x="191" y="0"/>
                </a:moveTo>
                <a:lnTo>
                  <a:pt x="191" y="0"/>
                </a:lnTo>
                <a:lnTo>
                  <a:pt x="112" y="126"/>
                </a:lnTo>
                <a:lnTo>
                  <a:pt x="112" y="126"/>
                </a:lnTo>
                <a:lnTo>
                  <a:pt x="85" y="158"/>
                </a:lnTo>
                <a:lnTo>
                  <a:pt x="59" y="185"/>
                </a:lnTo>
                <a:lnTo>
                  <a:pt x="0" y="244"/>
                </a:lnTo>
                <a:lnTo>
                  <a:pt x="0" y="244"/>
                </a:lnTo>
                <a:lnTo>
                  <a:pt x="0" y="244"/>
                </a:lnTo>
                <a:lnTo>
                  <a:pt x="6" y="251"/>
                </a:lnTo>
                <a:lnTo>
                  <a:pt x="6" y="251"/>
                </a:lnTo>
                <a:lnTo>
                  <a:pt x="39" y="231"/>
                </a:lnTo>
                <a:lnTo>
                  <a:pt x="72" y="205"/>
                </a:lnTo>
                <a:lnTo>
                  <a:pt x="99" y="172"/>
                </a:lnTo>
                <a:lnTo>
                  <a:pt x="125" y="139"/>
                </a:lnTo>
                <a:lnTo>
                  <a:pt x="164" y="73"/>
                </a:lnTo>
                <a:lnTo>
                  <a:pt x="197" y="7"/>
                </a:lnTo>
                <a:lnTo>
                  <a:pt x="197" y="7"/>
                </a:lnTo>
                <a:lnTo>
                  <a:pt x="191" y="0"/>
                </a:lnTo>
                <a:lnTo>
                  <a:pt x="191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3" name="Freeform 28"/>
          <p:cNvSpPr>
            <a:spLocks/>
          </p:cNvSpPr>
          <p:nvPr/>
        </p:nvSpPr>
        <p:spPr bwMode="auto">
          <a:xfrm>
            <a:off x="3148805" y="4129935"/>
            <a:ext cx="690563" cy="355600"/>
          </a:xfrm>
          <a:custGeom>
            <a:avLst/>
            <a:gdLst>
              <a:gd name="T0" fmla="*/ 6 w 435"/>
              <a:gd name="T1" fmla="*/ 224 h 224"/>
              <a:gd name="T2" fmla="*/ 6 w 435"/>
              <a:gd name="T3" fmla="*/ 224 h 224"/>
              <a:gd name="T4" fmla="*/ 46 w 435"/>
              <a:gd name="T5" fmla="*/ 172 h 224"/>
              <a:gd name="T6" fmla="*/ 92 w 435"/>
              <a:gd name="T7" fmla="*/ 126 h 224"/>
              <a:gd name="T8" fmla="*/ 145 w 435"/>
              <a:gd name="T9" fmla="*/ 93 h 224"/>
              <a:gd name="T10" fmla="*/ 191 w 435"/>
              <a:gd name="T11" fmla="*/ 60 h 224"/>
              <a:gd name="T12" fmla="*/ 191 w 435"/>
              <a:gd name="T13" fmla="*/ 60 h 224"/>
              <a:gd name="T14" fmla="*/ 231 w 435"/>
              <a:gd name="T15" fmla="*/ 53 h 224"/>
              <a:gd name="T16" fmla="*/ 270 w 435"/>
              <a:gd name="T17" fmla="*/ 40 h 224"/>
              <a:gd name="T18" fmla="*/ 349 w 435"/>
              <a:gd name="T19" fmla="*/ 27 h 224"/>
              <a:gd name="T20" fmla="*/ 349 w 435"/>
              <a:gd name="T21" fmla="*/ 27 h 224"/>
              <a:gd name="T22" fmla="*/ 376 w 435"/>
              <a:gd name="T23" fmla="*/ 27 h 224"/>
              <a:gd name="T24" fmla="*/ 389 w 435"/>
              <a:gd name="T25" fmla="*/ 27 h 224"/>
              <a:gd name="T26" fmla="*/ 409 w 435"/>
              <a:gd name="T27" fmla="*/ 27 h 224"/>
              <a:gd name="T28" fmla="*/ 428 w 435"/>
              <a:gd name="T29" fmla="*/ 20 h 224"/>
              <a:gd name="T30" fmla="*/ 428 w 435"/>
              <a:gd name="T31" fmla="*/ 20 h 224"/>
              <a:gd name="T32" fmla="*/ 435 w 435"/>
              <a:gd name="T33" fmla="*/ 13 h 224"/>
              <a:gd name="T34" fmla="*/ 435 w 435"/>
              <a:gd name="T35" fmla="*/ 7 h 224"/>
              <a:gd name="T36" fmla="*/ 428 w 435"/>
              <a:gd name="T37" fmla="*/ 7 h 224"/>
              <a:gd name="T38" fmla="*/ 428 w 435"/>
              <a:gd name="T39" fmla="*/ 7 h 224"/>
              <a:gd name="T40" fmla="*/ 376 w 435"/>
              <a:gd name="T41" fmla="*/ 0 h 224"/>
              <a:gd name="T42" fmla="*/ 310 w 435"/>
              <a:gd name="T43" fmla="*/ 7 h 224"/>
              <a:gd name="T44" fmla="*/ 244 w 435"/>
              <a:gd name="T45" fmla="*/ 27 h 224"/>
              <a:gd name="T46" fmla="*/ 191 w 435"/>
              <a:gd name="T47" fmla="*/ 46 h 224"/>
              <a:gd name="T48" fmla="*/ 191 w 435"/>
              <a:gd name="T49" fmla="*/ 46 h 224"/>
              <a:gd name="T50" fmla="*/ 132 w 435"/>
              <a:gd name="T51" fmla="*/ 79 h 224"/>
              <a:gd name="T52" fmla="*/ 79 w 435"/>
              <a:gd name="T53" fmla="*/ 119 h 224"/>
              <a:gd name="T54" fmla="*/ 39 w 435"/>
              <a:gd name="T55" fmla="*/ 165 h 224"/>
              <a:gd name="T56" fmla="*/ 0 w 435"/>
              <a:gd name="T57" fmla="*/ 224 h 224"/>
              <a:gd name="T58" fmla="*/ 0 w 435"/>
              <a:gd name="T59" fmla="*/ 224 h 224"/>
              <a:gd name="T60" fmla="*/ 0 w 435"/>
              <a:gd name="T61" fmla="*/ 224 h 224"/>
              <a:gd name="T62" fmla="*/ 6 w 435"/>
              <a:gd name="T63" fmla="*/ 224 h 224"/>
              <a:gd name="T64" fmla="*/ 6 w 435"/>
              <a:gd name="T65" fmla="*/ 224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35" h="224">
                <a:moveTo>
                  <a:pt x="6" y="224"/>
                </a:moveTo>
                <a:lnTo>
                  <a:pt x="6" y="224"/>
                </a:lnTo>
                <a:lnTo>
                  <a:pt x="46" y="172"/>
                </a:lnTo>
                <a:lnTo>
                  <a:pt x="92" y="126"/>
                </a:lnTo>
                <a:lnTo>
                  <a:pt x="145" y="93"/>
                </a:lnTo>
                <a:lnTo>
                  <a:pt x="191" y="60"/>
                </a:lnTo>
                <a:lnTo>
                  <a:pt x="191" y="60"/>
                </a:lnTo>
                <a:lnTo>
                  <a:pt x="231" y="53"/>
                </a:lnTo>
                <a:lnTo>
                  <a:pt x="270" y="40"/>
                </a:lnTo>
                <a:lnTo>
                  <a:pt x="349" y="27"/>
                </a:lnTo>
                <a:lnTo>
                  <a:pt x="349" y="27"/>
                </a:lnTo>
                <a:lnTo>
                  <a:pt x="376" y="27"/>
                </a:lnTo>
                <a:lnTo>
                  <a:pt x="389" y="27"/>
                </a:lnTo>
                <a:lnTo>
                  <a:pt x="409" y="27"/>
                </a:lnTo>
                <a:lnTo>
                  <a:pt x="428" y="20"/>
                </a:lnTo>
                <a:lnTo>
                  <a:pt x="428" y="20"/>
                </a:lnTo>
                <a:lnTo>
                  <a:pt x="435" y="13"/>
                </a:lnTo>
                <a:lnTo>
                  <a:pt x="435" y="7"/>
                </a:lnTo>
                <a:lnTo>
                  <a:pt x="428" y="7"/>
                </a:lnTo>
                <a:lnTo>
                  <a:pt x="428" y="7"/>
                </a:lnTo>
                <a:lnTo>
                  <a:pt x="376" y="0"/>
                </a:lnTo>
                <a:lnTo>
                  <a:pt x="310" y="7"/>
                </a:lnTo>
                <a:lnTo>
                  <a:pt x="244" y="27"/>
                </a:lnTo>
                <a:lnTo>
                  <a:pt x="191" y="46"/>
                </a:lnTo>
                <a:lnTo>
                  <a:pt x="191" y="46"/>
                </a:lnTo>
                <a:lnTo>
                  <a:pt x="132" y="79"/>
                </a:lnTo>
                <a:lnTo>
                  <a:pt x="79" y="119"/>
                </a:lnTo>
                <a:lnTo>
                  <a:pt x="39" y="165"/>
                </a:lnTo>
                <a:lnTo>
                  <a:pt x="0" y="224"/>
                </a:lnTo>
                <a:lnTo>
                  <a:pt x="0" y="224"/>
                </a:lnTo>
                <a:lnTo>
                  <a:pt x="0" y="224"/>
                </a:lnTo>
                <a:lnTo>
                  <a:pt x="6" y="224"/>
                </a:lnTo>
                <a:lnTo>
                  <a:pt x="6" y="224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" name="Freeform 29"/>
          <p:cNvSpPr>
            <a:spLocks/>
          </p:cNvSpPr>
          <p:nvPr/>
        </p:nvSpPr>
        <p:spPr bwMode="auto">
          <a:xfrm>
            <a:off x="6193630" y="4182323"/>
            <a:ext cx="387350" cy="84138"/>
          </a:xfrm>
          <a:custGeom>
            <a:avLst/>
            <a:gdLst>
              <a:gd name="T0" fmla="*/ 0 w 244"/>
              <a:gd name="T1" fmla="*/ 7 h 53"/>
              <a:gd name="T2" fmla="*/ 0 w 244"/>
              <a:gd name="T3" fmla="*/ 7 h 53"/>
              <a:gd name="T4" fmla="*/ 66 w 244"/>
              <a:gd name="T5" fmla="*/ 7 h 53"/>
              <a:gd name="T6" fmla="*/ 125 w 244"/>
              <a:gd name="T7" fmla="*/ 7 h 53"/>
              <a:gd name="T8" fmla="*/ 184 w 244"/>
              <a:gd name="T9" fmla="*/ 20 h 53"/>
              <a:gd name="T10" fmla="*/ 217 w 244"/>
              <a:gd name="T11" fmla="*/ 33 h 53"/>
              <a:gd name="T12" fmla="*/ 244 w 244"/>
              <a:gd name="T13" fmla="*/ 53 h 53"/>
              <a:gd name="T14" fmla="*/ 244 w 244"/>
              <a:gd name="T15" fmla="*/ 53 h 53"/>
              <a:gd name="T16" fmla="*/ 244 w 244"/>
              <a:gd name="T17" fmla="*/ 46 h 53"/>
              <a:gd name="T18" fmla="*/ 244 w 244"/>
              <a:gd name="T19" fmla="*/ 46 h 53"/>
              <a:gd name="T20" fmla="*/ 217 w 244"/>
              <a:gd name="T21" fmla="*/ 27 h 53"/>
              <a:gd name="T22" fmla="*/ 191 w 244"/>
              <a:gd name="T23" fmla="*/ 13 h 53"/>
              <a:gd name="T24" fmla="*/ 165 w 244"/>
              <a:gd name="T25" fmla="*/ 7 h 53"/>
              <a:gd name="T26" fmla="*/ 132 w 244"/>
              <a:gd name="T27" fmla="*/ 0 h 53"/>
              <a:gd name="T28" fmla="*/ 66 w 244"/>
              <a:gd name="T29" fmla="*/ 0 h 53"/>
              <a:gd name="T30" fmla="*/ 0 w 244"/>
              <a:gd name="T31" fmla="*/ 0 h 53"/>
              <a:gd name="T32" fmla="*/ 0 w 244"/>
              <a:gd name="T33" fmla="*/ 0 h 53"/>
              <a:gd name="T34" fmla="*/ 0 w 244"/>
              <a:gd name="T35" fmla="*/ 7 h 53"/>
              <a:gd name="T36" fmla="*/ 0 w 244"/>
              <a:gd name="T37" fmla="*/ 7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4" h="53">
                <a:moveTo>
                  <a:pt x="0" y="7"/>
                </a:moveTo>
                <a:lnTo>
                  <a:pt x="0" y="7"/>
                </a:lnTo>
                <a:lnTo>
                  <a:pt x="66" y="7"/>
                </a:lnTo>
                <a:lnTo>
                  <a:pt x="125" y="7"/>
                </a:lnTo>
                <a:lnTo>
                  <a:pt x="184" y="20"/>
                </a:lnTo>
                <a:lnTo>
                  <a:pt x="217" y="33"/>
                </a:lnTo>
                <a:lnTo>
                  <a:pt x="244" y="53"/>
                </a:lnTo>
                <a:lnTo>
                  <a:pt x="244" y="53"/>
                </a:lnTo>
                <a:lnTo>
                  <a:pt x="244" y="46"/>
                </a:lnTo>
                <a:lnTo>
                  <a:pt x="244" y="46"/>
                </a:lnTo>
                <a:lnTo>
                  <a:pt x="217" y="27"/>
                </a:lnTo>
                <a:lnTo>
                  <a:pt x="191" y="13"/>
                </a:lnTo>
                <a:lnTo>
                  <a:pt x="165" y="7"/>
                </a:lnTo>
                <a:lnTo>
                  <a:pt x="132" y="0"/>
                </a:lnTo>
                <a:lnTo>
                  <a:pt x="66" y="0"/>
                </a:lnTo>
                <a:lnTo>
                  <a:pt x="0" y="0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Freeform 30"/>
          <p:cNvSpPr>
            <a:spLocks/>
          </p:cNvSpPr>
          <p:nvPr/>
        </p:nvSpPr>
        <p:spPr bwMode="auto">
          <a:xfrm>
            <a:off x="5576092" y="4382348"/>
            <a:ext cx="492125" cy="103188"/>
          </a:xfrm>
          <a:custGeom>
            <a:avLst/>
            <a:gdLst>
              <a:gd name="T0" fmla="*/ 310 w 310"/>
              <a:gd name="T1" fmla="*/ 59 h 65"/>
              <a:gd name="T2" fmla="*/ 310 w 310"/>
              <a:gd name="T3" fmla="*/ 59 h 65"/>
              <a:gd name="T4" fmla="*/ 237 w 310"/>
              <a:gd name="T5" fmla="*/ 32 h 65"/>
              <a:gd name="T6" fmla="*/ 152 w 310"/>
              <a:gd name="T7" fmla="*/ 6 h 65"/>
              <a:gd name="T8" fmla="*/ 112 w 310"/>
              <a:gd name="T9" fmla="*/ 0 h 65"/>
              <a:gd name="T10" fmla="*/ 73 w 310"/>
              <a:gd name="T11" fmla="*/ 0 h 65"/>
              <a:gd name="T12" fmla="*/ 33 w 310"/>
              <a:gd name="T13" fmla="*/ 6 h 65"/>
              <a:gd name="T14" fmla="*/ 0 w 310"/>
              <a:gd name="T15" fmla="*/ 26 h 65"/>
              <a:gd name="T16" fmla="*/ 0 w 310"/>
              <a:gd name="T17" fmla="*/ 26 h 65"/>
              <a:gd name="T18" fmla="*/ 0 w 310"/>
              <a:gd name="T19" fmla="*/ 32 h 65"/>
              <a:gd name="T20" fmla="*/ 0 w 310"/>
              <a:gd name="T21" fmla="*/ 32 h 65"/>
              <a:gd name="T22" fmla="*/ 7 w 310"/>
              <a:gd name="T23" fmla="*/ 39 h 65"/>
              <a:gd name="T24" fmla="*/ 7 w 310"/>
              <a:gd name="T25" fmla="*/ 39 h 65"/>
              <a:gd name="T26" fmla="*/ 79 w 310"/>
              <a:gd name="T27" fmla="*/ 39 h 65"/>
              <a:gd name="T28" fmla="*/ 145 w 310"/>
              <a:gd name="T29" fmla="*/ 39 h 65"/>
              <a:gd name="T30" fmla="*/ 145 w 310"/>
              <a:gd name="T31" fmla="*/ 39 h 65"/>
              <a:gd name="T32" fmla="*/ 224 w 310"/>
              <a:gd name="T33" fmla="*/ 52 h 65"/>
              <a:gd name="T34" fmla="*/ 303 w 310"/>
              <a:gd name="T35" fmla="*/ 65 h 65"/>
              <a:gd name="T36" fmla="*/ 303 w 310"/>
              <a:gd name="T37" fmla="*/ 65 h 65"/>
              <a:gd name="T38" fmla="*/ 310 w 310"/>
              <a:gd name="T39" fmla="*/ 65 h 65"/>
              <a:gd name="T40" fmla="*/ 310 w 310"/>
              <a:gd name="T41" fmla="*/ 59 h 65"/>
              <a:gd name="T42" fmla="*/ 310 w 310"/>
              <a:gd name="T43" fmla="*/ 59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10" h="65">
                <a:moveTo>
                  <a:pt x="310" y="59"/>
                </a:moveTo>
                <a:lnTo>
                  <a:pt x="310" y="59"/>
                </a:lnTo>
                <a:lnTo>
                  <a:pt x="237" y="32"/>
                </a:lnTo>
                <a:lnTo>
                  <a:pt x="152" y="6"/>
                </a:lnTo>
                <a:lnTo>
                  <a:pt x="112" y="0"/>
                </a:lnTo>
                <a:lnTo>
                  <a:pt x="73" y="0"/>
                </a:lnTo>
                <a:lnTo>
                  <a:pt x="33" y="6"/>
                </a:lnTo>
                <a:lnTo>
                  <a:pt x="0" y="26"/>
                </a:lnTo>
                <a:lnTo>
                  <a:pt x="0" y="26"/>
                </a:lnTo>
                <a:lnTo>
                  <a:pt x="0" y="32"/>
                </a:lnTo>
                <a:lnTo>
                  <a:pt x="0" y="32"/>
                </a:lnTo>
                <a:lnTo>
                  <a:pt x="7" y="39"/>
                </a:lnTo>
                <a:lnTo>
                  <a:pt x="7" y="39"/>
                </a:lnTo>
                <a:lnTo>
                  <a:pt x="79" y="39"/>
                </a:lnTo>
                <a:lnTo>
                  <a:pt x="145" y="39"/>
                </a:lnTo>
                <a:lnTo>
                  <a:pt x="145" y="39"/>
                </a:lnTo>
                <a:lnTo>
                  <a:pt x="224" y="52"/>
                </a:lnTo>
                <a:lnTo>
                  <a:pt x="303" y="65"/>
                </a:lnTo>
                <a:lnTo>
                  <a:pt x="303" y="65"/>
                </a:lnTo>
                <a:lnTo>
                  <a:pt x="310" y="65"/>
                </a:lnTo>
                <a:lnTo>
                  <a:pt x="310" y="59"/>
                </a:lnTo>
                <a:lnTo>
                  <a:pt x="310" y="59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" name="Freeform 31"/>
          <p:cNvSpPr>
            <a:spLocks/>
          </p:cNvSpPr>
          <p:nvPr/>
        </p:nvSpPr>
        <p:spPr bwMode="auto">
          <a:xfrm>
            <a:off x="4760117" y="3637810"/>
            <a:ext cx="387350" cy="482600"/>
          </a:xfrm>
          <a:custGeom>
            <a:avLst/>
            <a:gdLst>
              <a:gd name="T0" fmla="*/ 244 w 244"/>
              <a:gd name="T1" fmla="*/ 0 h 304"/>
              <a:gd name="T2" fmla="*/ 244 w 244"/>
              <a:gd name="T3" fmla="*/ 0 h 304"/>
              <a:gd name="T4" fmla="*/ 165 w 244"/>
              <a:gd name="T5" fmla="*/ 60 h 304"/>
              <a:gd name="T6" fmla="*/ 86 w 244"/>
              <a:gd name="T7" fmla="*/ 126 h 304"/>
              <a:gd name="T8" fmla="*/ 53 w 244"/>
              <a:gd name="T9" fmla="*/ 159 h 304"/>
              <a:gd name="T10" fmla="*/ 26 w 244"/>
              <a:gd name="T11" fmla="*/ 198 h 304"/>
              <a:gd name="T12" fmla="*/ 7 w 244"/>
              <a:gd name="T13" fmla="*/ 238 h 304"/>
              <a:gd name="T14" fmla="*/ 0 w 244"/>
              <a:gd name="T15" fmla="*/ 284 h 304"/>
              <a:gd name="T16" fmla="*/ 0 w 244"/>
              <a:gd name="T17" fmla="*/ 284 h 304"/>
              <a:gd name="T18" fmla="*/ 0 w 244"/>
              <a:gd name="T19" fmla="*/ 304 h 304"/>
              <a:gd name="T20" fmla="*/ 0 w 244"/>
              <a:gd name="T21" fmla="*/ 304 h 304"/>
              <a:gd name="T22" fmla="*/ 7 w 244"/>
              <a:gd name="T23" fmla="*/ 304 h 304"/>
              <a:gd name="T24" fmla="*/ 20 w 244"/>
              <a:gd name="T25" fmla="*/ 271 h 304"/>
              <a:gd name="T26" fmla="*/ 20 w 244"/>
              <a:gd name="T27" fmla="*/ 271 h 304"/>
              <a:gd name="T28" fmla="*/ 39 w 244"/>
              <a:gd name="T29" fmla="*/ 231 h 304"/>
              <a:gd name="T30" fmla="*/ 59 w 244"/>
              <a:gd name="T31" fmla="*/ 192 h 304"/>
              <a:gd name="T32" fmla="*/ 119 w 244"/>
              <a:gd name="T33" fmla="*/ 126 h 304"/>
              <a:gd name="T34" fmla="*/ 178 w 244"/>
              <a:gd name="T35" fmla="*/ 60 h 304"/>
              <a:gd name="T36" fmla="*/ 244 w 244"/>
              <a:gd name="T37" fmla="*/ 0 h 304"/>
              <a:gd name="T38" fmla="*/ 244 w 244"/>
              <a:gd name="T39" fmla="*/ 0 h 304"/>
              <a:gd name="T40" fmla="*/ 244 w 244"/>
              <a:gd name="T41" fmla="*/ 0 h 304"/>
              <a:gd name="T42" fmla="*/ 244 w 244"/>
              <a:gd name="T43" fmla="*/ 0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44" h="304">
                <a:moveTo>
                  <a:pt x="244" y="0"/>
                </a:moveTo>
                <a:lnTo>
                  <a:pt x="244" y="0"/>
                </a:lnTo>
                <a:lnTo>
                  <a:pt x="165" y="60"/>
                </a:lnTo>
                <a:lnTo>
                  <a:pt x="86" y="126"/>
                </a:lnTo>
                <a:lnTo>
                  <a:pt x="53" y="159"/>
                </a:lnTo>
                <a:lnTo>
                  <a:pt x="26" y="198"/>
                </a:lnTo>
                <a:lnTo>
                  <a:pt x="7" y="238"/>
                </a:lnTo>
                <a:lnTo>
                  <a:pt x="0" y="284"/>
                </a:lnTo>
                <a:lnTo>
                  <a:pt x="0" y="284"/>
                </a:lnTo>
                <a:lnTo>
                  <a:pt x="0" y="304"/>
                </a:lnTo>
                <a:lnTo>
                  <a:pt x="0" y="304"/>
                </a:lnTo>
                <a:lnTo>
                  <a:pt x="7" y="304"/>
                </a:lnTo>
                <a:lnTo>
                  <a:pt x="20" y="271"/>
                </a:lnTo>
                <a:lnTo>
                  <a:pt x="20" y="271"/>
                </a:lnTo>
                <a:lnTo>
                  <a:pt x="39" y="231"/>
                </a:lnTo>
                <a:lnTo>
                  <a:pt x="59" y="192"/>
                </a:lnTo>
                <a:lnTo>
                  <a:pt x="119" y="126"/>
                </a:lnTo>
                <a:lnTo>
                  <a:pt x="178" y="60"/>
                </a:lnTo>
                <a:lnTo>
                  <a:pt x="244" y="0"/>
                </a:lnTo>
                <a:lnTo>
                  <a:pt x="244" y="0"/>
                </a:lnTo>
                <a:lnTo>
                  <a:pt x="244" y="0"/>
                </a:lnTo>
                <a:lnTo>
                  <a:pt x="244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7" name="Freeform 32"/>
          <p:cNvSpPr>
            <a:spLocks/>
          </p:cNvSpPr>
          <p:nvPr/>
        </p:nvSpPr>
        <p:spPr bwMode="auto">
          <a:xfrm>
            <a:off x="3440905" y="4569673"/>
            <a:ext cx="1225550" cy="649288"/>
          </a:xfrm>
          <a:custGeom>
            <a:avLst/>
            <a:gdLst>
              <a:gd name="T0" fmla="*/ 0 w 772"/>
              <a:gd name="T1" fmla="*/ 0 h 409"/>
              <a:gd name="T2" fmla="*/ 0 w 772"/>
              <a:gd name="T3" fmla="*/ 0 h 409"/>
              <a:gd name="T4" fmla="*/ 33 w 772"/>
              <a:gd name="T5" fmla="*/ 40 h 409"/>
              <a:gd name="T6" fmla="*/ 73 w 772"/>
              <a:gd name="T7" fmla="*/ 73 h 409"/>
              <a:gd name="T8" fmla="*/ 112 w 772"/>
              <a:gd name="T9" fmla="*/ 99 h 409"/>
              <a:gd name="T10" fmla="*/ 159 w 772"/>
              <a:gd name="T11" fmla="*/ 125 h 409"/>
              <a:gd name="T12" fmla="*/ 257 w 772"/>
              <a:gd name="T13" fmla="*/ 158 h 409"/>
              <a:gd name="T14" fmla="*/ 356 w 772"/>
              <a:gd name="T15" fmla="*/ 185 h 409"/>
              <a:gd name="T16" fmla="*/ 356 w 772"/>
              <a:gd name="T17" fmla="*/ 185 h 409"/>
              <a:gd name="T18" fmla="*/ 475 w 772"/>
              <a:gd name="T19" fmla="*/ 218 h 409"/>
              <a:gd name="T20" fmla="*/ 534 w 772"/>
              <a:gd name="T21" fmla="*/ 238 h 409"/>
              <a:gd name="T22" fmla="*/ 587 w 772"/>
              <a:gd name="T23" fmla="*/ 257 h 409"/>
              <a:gd name="T24" fmla="*/ 633 w 772"/>
              <a:gd name="T25" fmla="*/ 284 h 409"/>
              <a:gd name="T26" fmla="*/ 679 w 772"/>
              <a:gd name="T27" fmla="*/ 317 h 409"/>
              <a:gd name="T28" fmla="*/ 725 w 772"/>
              <a:gd name="T29" fmla="*/ 356 h 409"/>
              <a:gd name="T30" fmla="*/ 765 w 772"/>
              <a:gd name="T31" fmla="*/ 409 h 409"/>
              <a:gd name="T32" fmla="*/ 765 w 772"/>
              <a:gd name="T33" fmla="*/ 409 h 409"/>
              <a:gd name="T34" fmla="*/ 772 w 772"/>
              <a:gd name="T35" fmla="*/ 409 h 409"/>
              <a:gd name="T36" fmla="*/ 772 w 772"/>
              <a:gd name="T37" fmla="*/ 402 h 409"/>
              <a:gd name="T38" fmla="*/ 772 w 772"/>
              <a:gd name="T39" fmla="*/ 402 h 409"/>
              <a:gd name="T40" fmla="*/ 765 w 772"/>
              <a:gd name="T41" fmla="*/ 356 h 409"/>
              <a:gd name="T42" fmla="*/ 739 w 772"/>
              <a:gd name="T43" fmla="*/ 317 h 409"/>
              <a:gd name="T44" fmla="*/ 706 w 772"/>
              <a:gd name="T45" fmla="*/ 277 h 409"/>
              <a:gd name="T46" fmla="*/ 673 w 772"/>
              <a:gd name="T47" fmla="*/ 244 h 409"/>
              <a:gd name="T48" fmla="*/ 627 w 772"/>
              <a:gd name="T49" fmla="*/ 224 h 409"/>
              <a:gd name="T50" fmla="*/ 580 w 772"/>
              <a:gd name="T51" fmla="*/ 198 h 409"/>
              <a:gd name="T52" fmla="*/ 488 w 772"/>
              <a:gd name="T53" fmla="*/ 172 h 409"/>
              <a:gd name="T54" fmla="*/ 488 w 772"/>
              <a:gd name="T55" fmla="*/ 172 h 409"/>
              <a:gd name="T56" fmla="*/ 363 w 772"/>
              <a:gd name="T57" fmla="*/ 139 h 409"/>
              <a:gd name="T58" fmla="*/ 231 w 772"/>
              <a:gd name="T59" fmla="*/ 112 h 409"/>
              <a:gd name="T60" fmla="*/ 165 w 772"/>
              <a:gd name="T61" fmla="*/ 99 h 409"/>
              <a:gd name="T62" fmla="*/ 106 w 772"/>
              <a:gd name="T63" fmla="*/ 73 h 409"/>
              <a:gd name="T64" fmla="*/ 53 w 772"/>
              <a:gd name="T65" fmla="*/ 40 h 409"/>
              <a:gd name="T66" fmla="*/ 0 w 772"/>
              <a:gd name="T67" fmla="*/ 0 h 409"/>
              <a:gd name="T68" fmla="*/ 0 w 772"/>
              <a:gd name="T69" fmla="*/ 0 h 409"/>
              <a:gd name="T70" fmla="*/ 0 w 772"/>
              <a:gd name="T71" fmla="*/ 0 h 409"/>
              <a:gd name="T72" fmla="*/ 0 w 772"/>
              <a:gd name="T73" fmla="*/ 0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72" h="409">
                <a:moveTo>
                  <a:pt x="0" y="0"/>
                </a:moveTo>
                <a:lnTo>
                  <a:pt x="0" y="0"/>
                </a:lnTo>
                <a:lnTo>
                  <a:pt x="33" y="40"/>
                </a:lnTo>
                <a:lnTo>
                  <a:pt x="73" y="73"/>
                </a:lnTo>
                <a:lnTo>
                  <a:pt x="112" y="99"/>
                </a:lnTo>
                <a:lnTo>
                  <a:pt x="159" y="125"/>
                </a:lnTo>
                <a:lnTo>
                  <a:pt x="257" y="158"/>
                </a:lnTo>
                <a:lnTo>
                  <a:pt x="356" y="185"/>
                </a:lnTo>
                <a:lnTo>
                  <a:pt x="356" y="185"/>
                </a:lnTo>
                <a:lnTo>
                  <a:pt x="475" y="218"/>
                </a:lnTo>
                <a:lnTo>
                  <a:pt x="534" y="238"/>
                </a:lnTo>
                <a:lnTo>
                  <a:pt x="587" y="257"/>
                </a:lnTo>
                <a:lnTo>
                  <a:pt x="633" y="284"/>
                </a:lnTo>
                <a:lnTo>
                  <a:pt x="679" y="317"/>
                </a:lnTo>
                <a:lnTo>
                  <a:pt x="725" y="356"/>
                </a:lnTo>
                <a:lnTo>
                  <a:pt x="765" y="409"/>
                </a:lnTo>
                <a:lnTo>
                  <a:pt x="765" y="409"/>
                </a:lnTo>
                <a:lnTo>
                  <a:pt x="772" y="409"/>
                </a:lnTo>
                <a:lnTo>
                  <a:pt x="772" y="402"/>
                </a:lnTo>
                <a:lnTo>
                  <a:pt x="772" y="402"/>
                </a:lnTo>
                <a:lnTo>
                  <a:pt x="765" y="356"/>
                </a:lnTo>
                <a:lnTo>
                  <a:pt x="739" y="317"/>
                </a:lnTo>
                <a:lnTo>
                  <a:pt x="706" y="277"/>
                </a:lnTo>
                <a:lnTo>
                  <a:pt x="673" y="244"/>
                </a:lnTo>
                <a:lnTo>
                  <a:pt x="627" y="224"/>
                </a:lnTo>
                <a:lnTo>
                  <a:pt x="580" y="198"/>
                </a:lnTo>
                <a:lnTo>
                  <a:pt x="488" y="172"/>
                </a:lnTo>
                <a:lnTo>
                  <a:pt x="488" y="172"/>
                </a:lnTo>
                <a:lnTo>
                  <a:pt x="363" y="139"/>
                </a:lnTo>
                <a:lnTo>
                  <a:pt x="231" y="112"/>
                </a:lnTo>
                <a:lnTo>
                  <a:pt x="165" y="99"/>
                </a:lnTo>
                <a:lnTo>
                  <a:pt x="106" y="73"/>
                </a:lnTo>
                <a:lnTo>
                  <a:pt x="53" y="4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Freeform 33"/>
          <p:cNvSpPr>
            <a:spLocks/>
          </p:cNvSpPr>
          <p:nvPr/>
        </p:nvSpPr>
        <p:spPr bwMode="auto">
          <a:xfrm>
            <a:off x="3556792" y="4820498"/>
            <a:ext cx="565150" cy="168275"/>
          </a:xfrm>
          <a:custGeom>
            <a:avLst/>
            <a:gdLst>
              <a:gd name="T0" fmla="*/ 7 w 356"/>
              <a:gd name="T1" fmla="*/ 106 h 106"/>
              <a:gd name="T2" fmla="*/ 7 w 356"/>
              <a:gd name="T3" fmla="*/ 106 h 106"/>
              <a:gd name="T4" fmla="*/ 86 w 356"/>
              <a:gd name="T5" fmla="*/ 86 h 106"/>
              <a:gd name="T6" fmla="*/ 165 w 356"/>
              <a:gd name="T7" fmla="*/ 53 h 106"/>
              <a:gd name="T8" fmla="*/ 165 w 356"/>
              <a:gd name="T9" fmla="*/ 53 h 106"/>
              <a:gd name="T10" fmla="*/ 211 w 356"/>
              <a:gd name="T11" fmla="*/ 47 h 106"/>
              <a:gd name="T12" fmla="*/ 257 w 356"/>
              <a:gd name="T13" fmla="*/ 40 h 106"/>
              <a:gd name="T14" fmla="*/ 349 w 356"/>
              <a:gd name="T15" fmla="*/ 40 h 106"/>
              <a:gd name="T16" fmla="*/ 349 w 356"/>
              <a:gd name="T17" fmla="*/ 40 h 106"/>
              <a:gd name="T18" fmla="*/ 356 w 356"/>
              <a:gd name="T19" fmla="*/ 40 h 106"/>
              <a:gd name="T20" fmla="*/ 356 w 356"/>
              <a:gd name="T21" fmla="*/ 33 h 106"/>
              <a:gd name="T22" fmla="*/ 356 w 356"/>
              <a:gd name="T23" fmla="*/ 33 h 106"/>
              <a:gd name="T24" fmla="*/ 336 w 356"/>
              <a:gd name="T25" fmla="*/ 20 h 106"/>
              <a:gd name="T26" fmla="*/ 310 w 356"/>
              <a:gd name="T27" fmla="*/ 7 h 106"/>
              <a:gd name="T28" fmla="*/ 270 w 356"/>
              <a:gd name="T29" fmla="*/ 0 h 106"/>
              <a:gd name="T30" fmla="*/ 224 w 356"/>
              <a:gd name="T31" fmla="*/ 7 h 106"/>
              <a:gd name="T32" fmla="*/ 178 w 356"/>
              <a:gd name="T33" fmla="*/ 20 h 106"/>
              <a:gd name="T34" fmla="*/ 86 w 356"/>
              <a:gd name="T35" fmla="*/ 66 h 106"/>
              <a:gd name="T36" fmla="*/ 0 w 356"/>
              <a:gd name="T37" fmla="*/ 106 h 106"/>
              <a:gd name="T38" fmla="*/ 0 w 356"/>
              <a:gd name="T39" fmla="*/ 106 h 106"/>
              <a:gd name="T40" fmla="*/ 7 w 356"/>
              <a:gd name="T41" fmla="*/ 106 h 106"/>
              <a:gd name="T42" fmla="*/ 7 w 356"/>
              <a:gd name="T43" fmla="*/ 106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56" h="106">
                <a:moveTo>
                  <a:pt x="7" y="106"/>
                </a:moveTo>
                <a:lnTo>
                  <a:pt x="7" y="106"/>
                </a:lnTo>
                <a:lnTo>
                  <a:pt x="86" y="86"/>
                </a:lnTo>
                <a:lnTo>
                  <a:pt x="165" y="53"/>
                </a:lnTo>
                <a:lnTo>
                  <a:pt x="165" y="53"/>
                </a:lnTo>
                <a:lnTo>
                  <a:pt x="211" y="47"/>
                </a:lnTo>
                <a:lnTo>
                  <a:pt x="257" y="40"/>
                </a:lnTo>
                <a:lnTo>
                  <a:pt x="349" y="40"/>
                </a:lnTo>
                <a:lnTo>
                  <a:pt x="349" y="40"/>
                </a:lnTo>
                <a:lnTo>
                  <a:pt x="356" y="40"/>
                </a:lnTo>
                <a:lnTo>
                  <a:pt x="356" y="33"/>
                </a:lnTo>
                <a:lnTo>
                  <a:pt x="356" y="33"/>
                </a:lnTo>
                <a:lnTo>
                  <a:pt x="336" y="20"/>
                </a:lnTo>
                <a:lnTo>
                  <a:pt x="310" y="7"/>
                </a:lnTo>
                <a:lnTo>
                  <a:pt x="270" y="0"/>
                </a:lnTo>
                <a:lnTo>
                  <a:pt x="224" y="7"/>
                </a:lnTo>
                <a:lnTo>
                  <a:pt x="178" y="20"/>
                </a:lnTo>
                <a:lnTo>
                  <a:pt x="86" y="66"/>
                </a:lnTo>
                <a:lnTo>
                  <a:pt x="0" y="106"/>
                </a:lnTo>
                <a:lnTo>
                  <a:pt x="0" y="106"/>
                </a:lnTo>
                <a:lnTo>
                  <a:pt x="7" y="106"/>
                </a:lnTo>
                <a:lnTo>
                  <a:pt x="7" y="106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9" name="Freeform 34"/>
          <p:cNvSpPr>
            <a:spLocks/>
          </p:cNvSpPr>
          <p:nvPr/>
        </p:nvSpPr>
        <p:spPr bwMode="auto">
          <a:xfrm>
            <a:off x="4937917" y="4820498"/>
            <a:ext cx="1214438" cy="534988"/>
          </a:xfrm>
          <a:custGeom>
            <a:avLst/>
            <a:gdLst>
              <a:gd name="T0" fmla="*/ 765 w 765"/>
              <a:gd name="T1" fmla="*/ 0 h 337"/>
              <a:gd name="T2" fmla="*/ 765 w 765"/>
              <a:gd name="T3" fmla="*/ 0 h 337"/>
              <a:gd name="T4" fmla="*/ 738 w 765"/>
              <a:gd name="T5" fmla="*/ 20 h 337"/>
              <a:gd name="T6" fmla="*/ 712 w 765"/>
              <a:gd name="T7" fmla="*/ 27 h 337"/>
              <a:gd name="T8" fmla="*/ 672 w 765"/>
              <a:gd name="T9" fmla="*/ 33 h 337"/>
              <a:gd name="T10" fmla="*/ 639 w 765"/>
              <a:gd name="T11" fmla="*/ 40 h 337"/>
              <a:gd name="T12" fmla="*/ 567 w 765"/>
              <a:gd name="T13" fmla="*/ 33 h 337"/>
              <a:gd name="T14" fmla="*/ 501 w 765"/>
              <a:gd name="T15" fmla="*/ 20 h 337"/>
              <a:gd name="T16" fmla="*/ 501 w 765"/>
              <a:gd name="T17" fmla="*/ 20 h 337"/>
              <a:gd name="T18" fmla="*/ 448 w 765"/>
              <a:gd name="T19" fmla="*/ 14 h 337"/>
              <a:gd name="T20" fmla="*/ 402 w 765"/>
              <a:gd name="T21" fmla="*/ 14 h 337"/>
              <a:gd name="T22" fmla="*/ 349 w 765"/>
              <a:gd name="T23" fmla="*/ 14 h 337"/>
              <a:gd name="T24" fmla="*/ 297 w 765"/>
              <a:gd name="T25" fmla="*/ 27 h 337"/>
              <a:gd name="T26" fmla="*/ 297 w 765"/>
              <a:gd name="T27" fmla="*/ 27 h 337"/>
              <a:gd name="T28" fmla="*/ 250 w 765"/>
              <a:gd name="T29" fmla="*/ 40 h 337"/>
              <a:gd name="T30" fmla="*/ 198 w 765"/>
              <a:gd name="T31" fmla="*/ 66 h 337"/>
              <a:gd name="T32" fmla="*/ 152 w 765"/>
              <a:gd name="T33" fmla="*/ 99 h 337"/>
              <a:gd name="T34" fmla="*/ 105 w 765"/>
              <a:gd name="T35" fmla="*/ 139 h 337"/>
              <a:gd name="T36" fmla="*/ 66 w 765"/>
              <a:gd name="T37" fmla="*/ 185 h 337"/>
              <a:gd name="T38" fmla="*/ 33 w 765"/>
              <a:gd name="T39" fmla="*/ 231 h 337"/>
              <a:gd name="T40" fmla="*/ 13 w 765"/>
              <a:gd name="T41" fmla="*/ 277 h 337"/>
              <a:gd name="T42" fmla="*/ 0 w 765"/>
              <a:gd name="T43" fmla="*/ 330 h 337"/>
              <a:gd name="T44" fmla="*/ 0 w 765"/>
              <a:gd name="T45" fmla="*/ 330 h 337"/>
              <a:gd name="T46" fmla="*/ 7 w 765"/>
              <a:gd name="T47" fmla="*/ 337 h 337"/>
              <a:gd name="T48" fmla="*/ 7 w 765"/>
              <a:gd name="T49" fmla="*/ 337 h 337"/>
              <a:gd name="T50" fmla="*/ 20 w 765"/>
              <a:gd name="T51" fmla="*/ 337 h 337"/>
              <a:gd name="T52" fmla="*/ 20 w 765"/>
              <a:gd name="T53" fmla="*/ 337 h 337"/>
              <a:gd name="T54" fmla="*/ 59 w 765"/>
              <a:gd name="T55" fmla="*/ 291 h 337"/>
              <a:gd name="T56" fmla="*/ 92 w 765"/>
              <a:gd name="T57" fmla="*/ 244 h 337"/>
              <a:gd name="T58" fmla="*/ 125 w 765"/>
              <a:gd name="T59" fmla="*/ 192 h 337"/>
              <a:gd name="T60" fmla="*/ 165 w 765"/>
              <a:gd name="T61" fmla="*/ 145 h 337"/>
              <a:gd name="T62" fmla="*/ 165 w 765"/>
              <a:gd name="T63" fmla="*/ 145 h 337"/>
              <a:gd name="T64" fmla="*/ 191 w 765"/>
              <a:gd name="T65" fmla="*/ 119 h 337"/>
              <a:gd name="T66" fmla="*/ 224 w 765"/>
              <a:gd name="T67" fmla="*/ 99 h 337"/>
              <a:gd name="T68" fmla="*/ 257 w 765"/>
              <a:gd name="T69" fmla="*/ 80 h 337"/>
              <a:gd name="T70" fmla="*/ 290 w 765"/>
              <a:gd name="T71" fmla="*/ 66 h 337"/>
              <a:gd name="T72" fmla="*/ 362 w 765"/>
              <a:gd name="T73" fmla="*/ 47 h 337"/>
              <a:gd name="T74" fmla="*/ 402 w 765"/>
              <a:gd name="T75" fmla="*/ 47 h 337"/>
              <a:gd name="T76" fmla="*/ 442 w 765"/>
              <a:gd name="T77" fmla="*/ 47 h 337"/>
              <a:gd name="T78" fmla="*/ 442 w 765"/>
              <a:gd name="T79" fmla="*/ 47 h 337"/>
              <a:gd name="T80" fmla="*/ 521 w 765"/>
              <a:gd name="T81" fmla="*/ 60 h 337"/>
              <a:gd name="T82" fmla="*/ 613 w 765"/>
              <a:gd name="T83" fmla="*/ 66 h 337"/>
              <a:gd name="T84" fmla="*/ 659 w 765"/>
              <a:gd name="T85" fmla="*/ 60 h 337"/>
              <a:gd name="T86" fmla="*/ 699 w 765"/>
              <a:gd name="T87" fmla="*/ 53 h 337"/>
              <a:gd name="T88" fmla="*/ 732 w 765"/>
              <a:gd name="T89" fmla="*/ 33 h 337"/>
              <a:gd name="T90" fmla="*/ 765 w 765"/>
              <a:gd name="T91" fmla="*/ 0 h 337"/>
              <a:gd name="T92" fmla="*/ 765 w 765"/>
              <a:gd name="T93" fmla="*/ 0 h 337"/>
              <a:gd name="T94" fmla="*/ 765 w 765"/>
              <a:gd name="T95" fmla="*/ 0 h 337"/>
              <a:gd name="T96" fmla="*/ 765 w 765"/>
              <a:gd name="T97" fmla="*/ 0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765" h="337">
                <a:moveTo>
                  <a:pt x="765" y="0"/>
                </a:moveTo>
                <a:lnTo>
                  <a:pt x="765" y="0"/>
                </a:lnTo>
                <a:lnTo>
                  <a:pt x="738" y="20"/>
                </a:lnTo>
                <a:lnTo>
                  <a:pt x="712" y="27"/>
                </a:lnTo>
                <a:lnTo>
                  <a:pt x="672" y="33"/>
                </a:lnTo>
                <a:lnTo>
                  <a:pt x="639" y="40"/>
                </a:lnTo>
                <a:lnTo>
                  <a:pt x="567" y="33"/>
                </a:lnTo>
                <a:lnTo>
                  <a:pt x="501" y="20"/>
                </a:lnTo>
                <a:lnTo>
                  <a:pt x="501" y="20"/>
                </a:lnTo>
                <a:lnTo>
                  <a:pt x="448" y="14"/>
                </a:lnTo>
                <a:lnTo>
                  <a:pt x="402" y="14"/>
                </a:lnTo>
                <a:lnTo>
                  <a:pt x="349" y="14"/>
                </a:lnTo>
                <a:lnTo>
                  <a:pt x="297" y="27"/>
                </a:lnTo>
                <a:lnTo>
                  <a:pt x="297" y="27"/>
                </a:lnTo>
                <a:lnTo>
                  <a:pt x="250" y="40"/>
                </a:lnTo>
                <a:lnTo>
                  <a:pt x="198" y="66"/>
                </a:lnTo>
                <a:lnTo>
                  <a:pt x="152" y="99"/>
                </a:lnTo>
                <a:lnTo>
                  <a:pt x="105" y="139"/>
                </a:lnTo>
                <a:lnTo>
                  <a:pt x="66" y="185"/>
                </a:lnTo>
                <a:lnTo>
                  <a:pt x="33" y="231"/>
                </a:lnTo>
                <a:lnTo>
                  <a:pt x="13" y="277"/>
                </a:lnTo>
                <a:lnTo>
                  <a:pt x="0" y="330"/>
                </a:lnTo>
                <a:lnTo>
                  <a:pt x="0" y="330"/>
                </a:lnTo>
                <a:lnTo>
                  <a:pt x="7" y="337"/>
                </a:lnTo>
                <a:lnTo>
                  <a:pt x="7" y="337"/>
                </a:lnTo>
                <a:lnTo>
                  <a:pt x="20" y="337"/>
                </a:lnTo>
                <a:lnTo>
                  <a:pt x="20" y="337"/>
                </a:lnTo>
                <a:lnTo>
                  <a:pt x="59" y="291"/>
                </a:lnTo>
                <a:lnTo>
                  <a:pt x="92" y="244"/>
                </a:lnTo>
                <a:lnTo>
                  <a:pt x="125" y="192"/>
                </a:lnTo>
                <a:lnTo>
                  <a:pt x="165" y="145"/>
                </a:lnTo>
                <a:lnTo>
                  <a:pt x="165" y="145"/>
                </a:lnTo>
                <a:lnTo>
                  <a:pt x="191" y="119"/>
                </a:lnTo>
                <a:lnTo>
                  <a:pt x="224" y="99"/>
                </a:lnTo>
                <a:lnTo>
                  <a:pt x="257" y="80"/>
                </a:lnTo>
                <a:lnTo>
                  <a:pt x="290" y="66"/>
                </a:lnTo>
                <a:lnTo>
                  <a:pt x="362" y="47"/>
                </a:lnTo>
                <a:lnTo>
                  <a:pt x="402" y="47"/>
                </a:lnTo>
                <a:lnTo>
                  <a:pt x="442" y="47"/>
                </a:lnTo>
                <a:lnTo>
                  <a:pt x="442" y="47"/>
                </a:lnTo>
                <a:lnTo>
                  <a:pt x="521" y="60"/>
                </a:lnTo>
                <a:lnTo>
                  <a:pt x="613" y="66"/>
                </a:lnTo>
                <a:lnTo>
                  <a:pt x="659" y="60"/>
                </a:lnTo>
                <a:lnTo>
                  <a:pt x="699" y="53"/>
                </a:lnTo>
                <a:lnTo>
                  <a:pt x="732" y="33"/>
                </a:lnTo>
                <a:lnTo>
                  <a:pt x="765" y="0"/>
                </a:lnTo>
                <a:lnTo>
                  <a:pt x="765" y="0"/>
                </a:lnTo>
                <a:lnTo>
                  <a:pt x="765" y="0"/>
                </a:lnTo>
                <a:lnTo>
                  <a:pt x="76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" name="Freeform 35"/>
          <p:cNvSpPr>
            <a:spLocks/>
          </p:cNvSpPr>
          <p:nvPr/>
        </p:nvSpPr>
        <p:spPr bwMode="auto">
          <a:xfrm>
            <a:off x="5660230" y="4706198"/>
            <a:ext cx="261938" cy="177800"/>
          </a:xfrm>
          <a:custGeom>
            <a:avLst/>
            <a:gdLst>
              <a:gd name="T0" fmla="*/ 165 w 165"/>
              <a:gd name="T1" fmla="*/ 0 h 112"/>
              <a:gd name="T2" fmla="*/ 165 w 165"/>
              <a:gd name="T3" fmla="*/ 0 h 112"/>
              <a:gd name="T4" fmla="*/ 151 w 165"/>
              <a:gd name="T5" fmla="*/ 20 h 112"/>
              <a:gd name="T6" fmla="*/ 132 w 165"/>
              <a:gd name="T7" fmla="*/ 39 h 112"/>
              <a:gd name="T8" fmla="*/ 85 w 165"/>
              <a:gd name="T9" fmla="*/ 59 h 112"/>
              <a:gd name="T10" fmla="*/ 46 w 165"/>
              <a:gd name="T11" fmla="*/ 79 h 112"/>
              <a:gd name="T12" fmla="*/ 0 w 165"/>
              <a:gd name="T13" fmla="*/ 105 h 112"/>
              <a:gd name="T14" fmla="*/ 0 w 165"/>
              <a:gd name="T15" fmla="*/ 105 h 112"/>
              <a:gd name="T16" fmla="*/ 0 w 165"/>
              <a:gd name="T17" fmla="*/ 112 h 112"/>
              <a:gd name="T18" fmla="*/ 0 w 165"/>
              <a:gd name="T19" fmla="*/ 112 h 112"/>
              <a:gd name="T20" fmla="*/ 0 w 165"/>
              <a:gd name="T21" fmla="*/ 112 h 112"/>
              <a:gd name="T22" fmla="*/ 52 w 165"/>
              <a:gd name="T23" fmla="*/ 99 h 112"/>
              <a:gd name="T24" fmla="*/ 99 w 165"/>
              <a:gd name="T25" fmla="*/ 79 h 112"/>
              <a:gd name="T26" fmla="*/ 138 w 165"/>
              <a:gd name="T27" fmla="*/ 46 h 112"/>
              <a:gd name="T28" fmla="*/ 165 w 165"/>
              <a:gd name="T29" fmla="*/ 7 h 112"/>
              <a:gd name="T30" fmla="*/ 165 w 165"/>
              <a:gd name="T31" fmla="*/ 7 h 112"/>
              <a:gd name="T32" fmla="*/ 165 w 165"/>
              <a:gd name="T33" fmla="*/ 0 h 112"/>
              <a:gd name="T34" fmla="*/ 165 w 165"/>
              <a:gd name="T35" fmla="*/ 0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65" h="112">
                <a:moveTo>
                  <a:pt x="165" y="0"/>
                </a:moveTo>
                <a:lnTo>
                  <a:pt x="165" y="0"/>
                </a:lnTo>
                <a:lnTo>
                  <a:pt x="151" y="20"/>
                </a:lnTo>
                <a:lnTo>
                  <a:pt x="132" y="39"/>
                </a:lnTo>
                <a:lnTo>
                  <a:pt x="85" y="59"/>
                </a:lnTo>
                <a:lnTo>
                  <a:pt x="46" y="79"/>
                </a:lnTo>
                <a:lnTo>
                  <a:pt x="0" y="105"/>
                </a:lnTo>
                <a:lnTo>
                  <a:pt x="0" y="105"/>
                </a:lnTo>
                <a:lnTo>
                  <a:pt x="0" y="112"/>
                </a:lnTo>
                <a:lnTo>
                  <a:pt x="0" y="112"/>
                </a:lnTo>
                <a:lnTo>
                  <a:pt x="0" y="112"/>
                </a:lnTo>
                <a:lnTo>
                  <a:pt x="52" y="99"/>
                </a:lnTo>
                <a:lnTo>
                  <a:pt x="99" y="79"/>
                </a:lnTo>
                <a:lnTo>
                  <a:pt x="138" y="46"/>
                </a:lnTo>
                <a:lnTo>
                  <a:pt x="165" y="7"/>
                </a:lnTo>
                <a:lnTo>
                  <a:pt x="165" y="7"/>
                </a:lnTo>
                <a:lnTo>
                  <a:pt x="165" y="0"/>
                </a:lnTo>
                <a:lnTo>
                  <a:pt x="16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" name="Freeform 36"/>
          <p:cNvSpPr>
            <a:spLocks/>
          </p:cNvSpPr>
          <p:nvPr/>
        </p:nvSpPr>
        <p:spPr bwMode="auto">
          <a:xfrm>
            <a:off x="5357017" y="3564785"/>
            <a:ext cx="271463" cy="430213"/>
          </a:xfrm>
          <a:custGeom>
            <a:avLst/>
            <a:gdLst>
              <a:gd name="T0" fmla="*/ 171 w 171"/>
              <a:gd name="T1" fmla="*/ 0 h 271"/>
              <a:gd name="T2" fmla="*/ 171 w 171"/>
              <a:gd name="T3" fmla="*/ 0 h 271"/>
              <a:gd name="T4" fmla="*/ 158 w 171"/>
              <a:gd name="T5" fmla="*/ 20 h 271"/>
              <a:gd name="T6" fmla="*/ 145 w 171"/>
              <a:gd name="T7" fmla="*/ 40 h 271"/>
              <a:gd name="T8" fmla="*/ 112 w 171"/>
              <a:gd name="T9" fmla="*/ 73 h 271"/>
              <a:gd name="T10" fmla="*/ 79 w 171"/>
              <a:gd name="T11" fmla="*/ 106 h 271"/>
              <a:gd name="T12" fmla="*/ 46 w 171"/>
              <a:gd name="T13" fmla="*/ 139 h 271"/>
              <a:gd name="T14" fmla="*/ 46 w 171"/>
              <a:gd name="T15" fmla="*/ 139 h 271"/>
              <a:gd name="T16" fmla="*/ 26 w 171"/>
              <a:gd name="T17" fmla="*/ 165 h 271"/>
              <a:gd name="T18" fmla="*/ 13 w 171"/>
              <a:gd name="T19" fmla="*/ 198 h 271"/>
              <a:gd name="T20" fmla="*/ 0 w 171"/>
              <a:gd name="T21" fmla="*/ 231 h 271"/>
              <a:gd name="T22" fmla="*/ 0 w 171"/>
              <a:gd name="T23" fmla="*/ 264 h 271"/>
              <a:gd name="T24" fmla="*/ 0 w 171"/>
              <a:gd name="T25" fmla="*/ 264 h 271"/>
              <a:gd name="T26" fmla="*/ 6 w 171"/>
              <a:gd name="T27" fmla="*/ 271 h 271"/>
              <a:gd name="T28" fmla="*/ 6 w 171"/>
              <a:gd name="T29" fmla="*/ 264 h 271"/>
              <a:gd name="T30" fmla="*/ 6 w 171"/>
              <a:gd name="T31" fmla="*/ 264 h 271"/>
              <a:gd name="T32" fmla="*/ 46 w 171"/>
              <a:gd name="T33" fmla="*/ 191 h 271"/>
              <a:gd name="T34" fmla="*/ 66 w 171"/>
              <a:gd name="T35" fmla="*/ 158 h 271"/>
              <a:gd name="T36" fmla="*/ 92 w 171"/>
              <a:gd name="T37" fmla="*/ 125 h 271"/>
              <a:gd name="T38" fmla="*/ 92 w 171"/>
              <a:gd name="T39" fmla="*/ 125 h 271"/>
              <a:gd name="T40" fmla="*/ 138 w 171"/>
              <a:gd name="T41" fmla="*/ 66 h 271"/>
              <a:gd name="T42" fmla="*/ 158 w 171"/>
              <a:gd name="T43" fmla="*/ 40 h 271"/>
              <a:gd name="T44" fmla="*/ 171 w 171"/>
              <a:gd name="T45" fmla="*/ 0 h 271"/>
              <a:gd name="T46" fmla="*/ 171 w 171"/>
              <a:gd name="T47" fmla="*/ 0 h 271"/>
              <a:gd name="T48" fmla="*/ 171 w 171"/>
              <a:gd name="T49" fmla="*/ 0 h 271"/>
              <a:gd name="T50" fmla="*/ 171 w 171"/>
              <a:gd name="T51" fmla="*/ 0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1" h="271">
                <a:moveTo>
                  <a:pt x="171" y="0"/>
                </a:moveTo>
                <a:lnTo>
                  <a:pt x="171" y="0"/>
                </a:lnTo>
                <a:lnTo>
                  <a:pt x="158" y="20"/>
                </a:lnTo>
                <a:lnTo>
                  <a:pt x="145" y="40"/>
                </a:lnTo>
                <a:lnTo>
                  <a:pt x="112" y="73"/>
                </a:lnTo>
                <a:lnTo>
                  <a:pt x="79" y="106"/>
                </a:lnTo>
                <a:lnTo>
                  <a:pt x="46" y="139"/>
                </a:lnTo>
                <a:lnTo>
                  <a:pt x="46" y="139"/>
                </a:lnTo>
                <a:lnTo>
                  <a:pt x="26" y="165"/>
                </a:lnTo>
                <a:lnTo>
                  <a:pt x="13" y="198"/>
                </a:lnTo>
                <a:lnTo>
                  <a:pt x="0" y="231"/>
                </a:lnTo>
                <a:lnTo>
                  <a:pt x="0" y="264"/>
                </a:lnTo>
                <a:lnTo>
                  <a:pt x="0" y="264"/>
                </a:lnTo>
                <a:lnTo>
                  <a:pt x="6" y="271"/>
                </a:lnTo>
                <a:lnTo>
                  <a:pt x="6" y="264"/>
                </a:lnTo>
                <a:lnTo>
                  <a:pt x="6" y="264"/>
                </a:lnTo>
                <a:lnTo>
                  <a:pt x="46" y="191"/>
                </a:lnTo>
                <a:lnTo>
                  <a:pt x="66" y="158"/>
                </a:lnTo>
                <a:lnTo>
                  <a:pt x="92" y="125"/>
                </a:lnTo>
                <a:lnTo>
                  <a:pt x="92" y="125"/>
                </a:lnTo>
                <a:lnTo>
                  <a:pt x="138" y="66"/>
                </a:lnTo>
                <a:lnTo>
                  <a:pt x="158" y="40"/>
                </a:lnTo>
                <a:lnTo>
                  <a:pt x="171" y="0"/>
                </a:lnTo>
                <a:lnTo>
                  <a:pt x="171" y="0"/>
                </a:lnTo>
                <a:lnTo>
                  <a:pt x="171" y="0"/>
                </a:lnTo>
                <a:lnTo>
                  <a:pt x="171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4" name="Freeform 37"/>
          <p:cNvSpPr>
            <a:spLocks/>
          </p:cNvSpPr>
          <p:nvPr/>
        </p:nvSpPr>
        <p:spPr bwMode="auto">
          <a:xfrm>
            <a:off x="3671092" y="2905973"/>
            <a:ext cx="115888" cy="219075"/>
          </a:xfrm>
          <a:custGeom>
            <a:avLst/>
            <a:gdLst>
              <a:gd name="T0" fmla="*/ 0 w 73"/>
              <a:gd name="T1" fmla="*/ 0 h 138"/>
              <a:gd name="T2" fmla="*/ 0 w 73"/>
              <a:gd name="T3" fmla="*/ 0 h 138"/>
              <a:gd name="T4" fmla="*/ 27 w 73"/>
              <a:gd name="T5" fmla="*/ 72 h 138"/>
              <a:gd name="T6" fmla="*/ 40 w 73"/>
              <a:gd name="T7" fmla="*/ 112 h 138"/>
              <a:gd name="T8" fmla="*/ 60 w 73"/>
              <a:gd name="T9" fmla="*/ 138 h 138"/>
              <a:gd name="T10" fmla="*/ 60 w 73"/>
              <a:gd name="T11" fmla="*/ 138 h 138"/>
              <a:gd name="T12" fmla="*/ 66 w 73"/>
              <a:gd name="T13" fmla="*/ 138 h 138"/>
              <a:gd name="T14" fmla="*/ 73 w 73"/>
              <a:gd name="T15" fmla="*/ 132 h 138"/>
              <a:gd name="T16" fmla="*/ 73 w 73"/>
              <a:gd name="T17" fmla="*/ 132 h 138"/>
              <a:gd name="T18" fmla="*/ 47 w 73"/>
              <a:gd name="T19" fmla="*/ 105 h 138"/>
              <a:gd name="T20" fmla="*/ 27 w 73"/>
              <a:gd name="T21" fmla="*/ 72 h 138"/>
              <a:gd name="T22" fmla="*/ 0 w 73"/>
              <a:gd name="T23" fmla="*/ 0 h 138"/>
              <a:gd name="T24" fmla="*/ 0 w 73"/>
              <a:gd name="T25" fmla="*/ 0 h 138"/>
              <a:gd name="T26" fmla="*/ 0 w 73"/>
              <a:gd name="T27" fmla="*/ 0 h 138"/>
              <a:gd name="T28" fmla="*/ 0 w 73"/>
              <a:gd name="T29" fmla="*/ 0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3" h="138">
                <a:moveTo>
                  <a:pt x="0" y="0"/>
                </a:moveTo>
                <a:lnTo>
                  <a:pt x="0" y="0"/>
                </a:lnTo>
                <a:lnTo>
                  <a:pt x="27" y="72"/>
                </a:lnTo>
                <a:lnTo>
                  <a:pt x="40" y="112"/>
                </a:lnTo>
                <a:lnTo>
                  <a:pt x="60" y="138"/>
                </a:lnTo>
                <a:lnTo>
                  <a:pt x="60" y="138"/>
                </a:lnTo>
                <a:lnTo>
                  <a:pt x="66" y="138"/>
                </a:lnTo>
                <a:lnTo>
                  <a:pt x="73" y="132"/>
                </a:lnTo>
                <a:lnTo>
                  <a:pt x="73" y="132"/>
                </a:lnTo>
                <a:lnTo>
                  <a:pt x="47" y="105"/>
                </a:lnTo>
                <a:lnTo>
                  <a:pt x="27" y="72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5" name="Freeform 38"/>
          <p:cNvSpPr>
            <a:spLocks/>
          </p:cNvSpPr>
          <p:nvPr/>
        </p:nvSpPr>
        <p:spPr bwMode="auto">
          <a:xfrm>
            <a:off x="3388517" y="3293323"/>
            <a:ext cx="209550" cy="344488"/>
          </a:xfrm>
          <a:custGeom>
            <a:avLst/>
            <a:gdLst>
              <a:gd name="T0" fmla="*/ 0 w 132"/>
              <a:gd name="T1" fmla="*/ 0 h 217"/>
              <a:gd name="T2" fmla="*/ 0 w 132"/>
              <a:gd name="T3" fmla="*/ 0 h 217"/>
              <a:gd name="T4" fmla="*/ 66 w 132"/>
              <a:gd name="T5" fmla="*/ 92 h 217"/>
              <a:gd name="T6" fmla="*/ 66 w 132"/>
              <a:gd name="T7" fmla="*/ 92 h 217"/>
              <a:gd name="T8" fmla="*/ 80 w 132"/>
              <a:gd name="T9" fmla="*/ 118 h 217"/>
              <a:gd name="T10" fmla="*/ 93 w 132"/>
              <a:gd name="T11" fmla="*/ 151 h 217"/>
              <a:gd name="T12" fmla="*/ 106 w 132"/>
              <a:gd name="T13" fmla="*/ 184 h 217"/>
              <a:gd name="T14" fmla="*/ 119 w 132"/>
              <a:gd name="T15" fmla="*/ 211 h 217"/>
              <a:gd name="T16" fmla="*/ 119 w 132"/>
              <a:gd name="T17" fmla="*/ 211 h 217"/>
              <a:gd name="T18" fmla="*/ 126 w 132"/>
              <a:gd name="T19" fmla="*/ 217 h 217"/>
              <a:gd name="T20" fmla="*/ 132 w 132"/>
              <a:gd name="T21" fmla="*/ 211 h 217"/>
              <a:gd name="T22" fmla="*/ 132 w 132"/>
              <a:gd name="T23" fmla="*/ 211 h 217"/>
              <a:gd name="T24" fmla="*/ 126 w 132"/>
              <a:gd name="T25" fmla="*/ 178 h 217"/>
              <a:gd name="T26" fmla="*/ 119 w 132"/>
              <a:gd name="T27" fmla="*/ 151 h 217"/>
              <a:gd name="T28" fmla="*/ 86 w 132"/>
              <a:gd name="T29" fmla="*/ 92 h 217"/>
              <a:gd name="T30" fmla="*/ 86 w 132"/>
              <a:gd name="T31" fmla="*/ 92 h 217"/>
              <a:gd name="T32" fmla="*/ 47 w 132"/>
              <a:gd name="T33" fmla="*/ 39 h 217"/>
              <a:gd name="T34" fmla="*/ 7 w 132"/>
              <a:gd name="T35" fmla="*/ 0 h 217"/>
              <a:gd name="T36" fmla="*/ 7 w 132"/>
              <a:gd name="T37" fmla="*/ 0 h 217"/>
              <a:gd name="T38" fmla="*/ 0 w 132"/>
              <a:gd name="T39" fmla="*/ 0 h 217"/>
              <a:gd name="T40" fmla="*/ 0 w 132"/>
              <a:gd name="T41" fmla="*/ 0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32" h="217">
                <a:moveTo>
                  <a:pt x="0" y="0"/>
                </a:moveTo>
                <a:lnTo>
                  <a:pt x="0" y="0"/>
                </a:lnTo>
                <a:lnTo>
                  <a:pt x="66" y="92"/>
                </a:lnTo>
                <a:lnTo>
                  <a:pt x="66" y="92"/>
                </a:lnTo>
                <a:lnTo>
                  <a:pt x="80" y="118"/>
                </a:lnTo>
                <a:lnTo>
                  <a:pt x="93" y="151"/>
                </a:lnTo>
                <a:lnTo>
                  <a:pt x="106" y="184"/>
                </a:lnTo>
                <a:lnTo>
                  <a:pt x="119" y="211"/>
                </a:lnTo>
                <a:lnTo>
                  <a:pt x="119" y="211"/>
                </a:lnTo>
                <a:lnTo>
                  <a:pt x="126" y="217"/>
                </a:lnTo>
                <a:lnTo>
                  <a:pt x="132" y="211"/>
                </a:lnTo>
                <a:lnTo>
                  <a:pt x="132" y="211"/>
                </a:lnTo>
                <a:lnTo>
                  <a:pt x="126" y="178"/>
                </a:lnTo>
                <a:lnTo>
                  <a:pt x="119" y="151"/>
                </a:lnTo>
                <a:lnTo>
                  <a:pt x="86" y="92"/>
                </a:lnTo>
                <a:lnTo>
                  <a:pt x="86" y="92"/>
                </a:lnTo>
                <a:lnTo>
                  <a:pt x="47" y="39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2" name="Freeform 39"/>
          <p:cNvSpPr>
            <a:spLocks/>
          </p:cNvSpPr>
          <p:nvPr/>
        </p:nvSpPr>
        <p:spPr bwMode="auto">
          <a:xfrm>
            <a:off x="3472655" y="3899748"/>
            <a:ext cx="168275" cy="220663"/>
          </a:xfrm>
          <a:custGeom>
            <a:avLst/>
            <a:gdLst>
              <a:gd name="T0" fmla="*/ 0 w 106"/>
              <a:gd name="T1" fmla="*/ 0 h 139"/>
              <a:gd name="T2" fmla="*/ 0 w 106"/>
              <a:gd name="T3" fmla="*/ 0 h 139"/>
              <a:gd name="T4" fmla="*/ 27 w 106"/>
              <a:gd name="T5" fmla="*/ 33 h 139"/>
              <a:gd name="T6" fmla="*/ 53 w 106"/>
              <a:gd name="T7" fmla="*/ 73 h 139"/>
              <a:gd name="T8" fmla="*/ 53 w 106"/>
              <a:gd name="T9" fmla="*/ 73 h 139"/>
              <a:gd name="T10" fmla="*/ 73 w 106"/>
              <a:gd name="T11" fmla="*/ 106 h 139"/>
              <a:gd name="T12" fmla="*/ 99 w 106"/>
              <a:gd name="T13" fmla="*/ 139 h 139"/>
              <a:gd name="T14" fmla="*/ 99 w 106"/>
              <a:gd name="T15" fmla="*/ 139 h 139"/>
              <a:gd name="T16" fmla="*/ 99 w 106"/>
              <a:gd name="T17" fmla="*/ 139 h 139"/>
              <a:gd name="T18" fmla="*/ 106 w 106"/>
              <a:gd name="T19" fmla="*/ 132 h 139"/>
              <a:gd name="T20" fmla="*/ 106 w 106"/>
              <a:gd name="T21" fmla="*/ 132 h 139"/>
              <a:gd name="T22" fmla="*/ 92 w 106"/>
              <a:gd name="T23" fmla="*/ 99 h 139"/>
              <a:gd name="T24" fmla="*/ 73 w 106"/>
              <a:gd name="T25" fmla="*/ 66 h 139"/>
              <a:gd name="T26" fmla="*/ 73 w 106"/>
              <a:gd name="T27" fmla="*/ 66 h 139"/>
              <a:gd name="T28" fmla="*/ 40 w 106"/>
              <a:gd name="T29" fmla="*/ 33 h 139"/>
              <a:gd name="T30" fmla="*/ 7 w 106"/>
              <a:gd name="T31" fmla="*/ 0 h 139"/>
              <a:gd name="T32" fmla="*/ 7 w 106"/>
              <a:gd name="T33" fmla="*/ 0 h 139"/>
              <a:gd name="T34" fmla="*/ 0 w 106"/>
              <a:gd name="T35" fmla="*/ 0 h 139"/>
              <a:gd name="T36" fmla="*/ 0 w 106"/>
              <a:gd name="T37" fmla="*/ 0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6" h="139">
                <a:moveTo>
                  <a:pt x="0" y="0"/>
                </a:moveTo>
                <a:lnTo>
                  <a:pt x="0" y="0"/>
                </a:lnTo>
                <a:lnTo>
                  <a:pt x="27" y="33"/>
                </a:lnTo>
                <a:lnTo>
                  <a:pt x="53" y="73"/>
                </a:lnTo>
                <a:lnTo>
                  <a:pt x="53" y="73"/>
                </a:lnTo>
                <a:lnTo>
                  <a:pt x="73" y="106"/>
                </a:lnTo>
                <a:lnTo>
                  <a:pt x="99" y="139"/>
                </a:lnTo>
                <a:lnTo>
                  <a:pt x="99" y="139"/>
                </a:lnTo>
                <a:lnTo>
                  <a:pt x="99" y="139"/>
                </a:lnTo>
                <a:lnTo>
                  <a:pt x="106" y="132"/>
                </a:lnTo>
                <a:lnTo>
                  <a:pt x="106" y="132"/>
                </a:lnTo>
                <a:lnTo>
                  <a:pt x="92" y="99"/>
                </a:lnTo>
                <a:lnTo>
                  <a:pt x="73" y="66"/>
                </a:lnTo>
                <a:lnTo>
                  <a:pt x="73" y="66"/>
                </a:lnTo>
                <a:lnTo>
                  <a:pt x="40" y="33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3" name="Freeform 40"/>
          <p:cNvSpPr>
            <a:spLocks/>
          </p:cNvSpPr>
          <p:nvPr/>
        </p:nvSpPr>
        <p:spPr bwMode="auto">
          <a:xfrm>
            <a:off x="5345905" y="3198073"/>
            <a:ext cx="115888" cy="273050"/>
          </a:xfrm>
          <a:custGeom>
            <a:avLst/>
            <a:gdLst>
              <a:gd name="T0" fmla="*/ 0 w 73"/>
              <a:gd name="T1" fmla="*/ 7 h 172"/>
              <a:gd name="T2" fmla="*/ 0 w 73"/>
              <a:gd name="T3" fmla="*/ 7 h 172"/>
              <a:gd name="T4" fmla="*/ 7 w 73"/>
              <a:gd name="T5" fmla="*/ 53 h 172"/>
              <a:gd name="T6" fmla="*/ 20 w 73"/>
              <a:gd name="T7" fmla="*/ 106 h 172"/>
              <a:gd name="T8" fmla="*/ 20 w 73"/>
              <a:gd name="T9" fmla="*/ 106 h 172"/>
              <a:gd name="T10" fmla="*/ 33 w 73"/>
              <a:gd name="T11" fmla="*/ 145 h 172"/>
              <a:gd name="T12" fmla="*/ 46 w 73"/>
              <a:gd name="T13" fmla="*/ 159 h 172"/>
              <a:gd name="T14" fmla="*/ 59 w 73"/>
              <a:gd name="T15" fmla="*/ 172 h 172"/>
              <a:gd name="T16" fmla="*/ 59 w 73"/>
              <a:gd name="T17" fmla="*/ 172 h 172"/>
              <a:gd name="T18" fmla="*/ 66 w 73"/>
              <a:gd name="T19" fmla="*/ 172 h 172"/>
              <a:gd name="T20" fmla="*/ 73 w 73"/>
              <a:gd name="T21" fmla="*/ 165 h 172"/>
              <a:gd name="T22" fmla="*/ 73 w 73"/>
              <a:gd name="T23" fmla="*/ 165 h 172"/>
              <a:gd name="T24" fmla="*/ 66 w 73"/>
              <a:gd name="T25" fmla="*/ 145 h 172"/>
              <a:gd name="T26" fmla="*/ 59 w 73"/>
              <a:gd name="T27" fmla="*/ 126 h 172"/>
              <a:gd name="T28" fmla="*/ 33 w 73"/>
              <a:gd name="T29" fmla="*/ 93 h 172"/>
              <a:gd name="T30" fmla="*/ 33 w 73"/>
              <a:gd name="T31" fmla="*/ 93 h 172"/>
              <a:gd name="T32" fmla="*/ 7 w 73"/>
              <a:gd name="T33" fmla="*/ 7 h 172"/>
              <a:gd name="T34" fmla="*/ 7 w 73"/>
              <a:gd name="T35" fmla="*/ 7 h 172"/>
              <a:gd name="T36" fmla="*/ 7 w 73"/>
              <a:gd name="T37" fmla="*/ 0 h 172"/>
              <a:gd name="T38" fmla="*/ 0 w 73"/>
              <a:gd name="T39" fmla="*/ 7 h 172"/>
              <a:gd name="T40" fmla="*/ 0 w 73"/>
              <a:gd name="T41" fmla="*/ 7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3" h="172">
                <a:moveTo>
                  <a:pt x="0" y="7"/>
                </a:moveTo>
                <a:lnTo>
                  <a:pt x="0" y="7"/>
                </a:lnTo>
                <a:lnTo>
                  <a:pt x="7" y="53"/>
                </a:lnTo>
                <a:lnTo>
                  <a:pt x="20" y="106"/>
                </a:lnTo>
                <a:lnTo>
                  <a:pt x="20" y="106"/>
                </a:lnTo>
                <a:lnTo>
                  <a:pt x="33" y="145"/>
                </a:lnTo>
                <a:lnTo>
                  <a:pt x="46" y="159"/>
                </a:lnTo>
                <a:lnTo>
                  <a:pt x="59" y="172"/>
                </a:lnTo>
                <a:lnTo>
                  <a:pt x="59" y="172"/>
                </a:lnTo>
                <a:lnTo>
                  <a:pt x="66" y="172"/>
                </a:lnTo>
                <a:lnTo>
                  <a:pt x="73" y="165"/>
                </a:lnTo>
                <a:lnTo>
                  <a:pt x="73" y="165"/>
                </a:lnTo>
                <a:lnTo>
                  <a:pt x="66" y="145"/>
                </a:lnTo>
                <a:lnTo>
                  <a:pt x="59" y="126"/>
                </a:lnTo>
                <a:lnTo>
                  <a:pt x="33" y="93"/>
                </a:lnTo>
                <a:lnTo>
                  <a:pt x="33" y="93"/>
                </a:lnTo>
                <a:lnTo>
                  <a:pt x="7" y="7"/>
                </a:lnTo>
                <a:lnTo>
                  <a:pt x="7" y="7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4" name="Freeform 41"/>
          <p:cNvSpPr>
            <a:spLocks/>
          </p:cNvSpPr>
          <p:nvPr/>
        </p:nvSpPr>
        <p:spPr bwMode="auto">
          <a:xfrm>
            <a:off x="5984080" y="3167910"/>
            <a:ext cx="93663" cy="134938"/>
          </a:xfrm>
          <a:custGeom>
            <a:avLst/>
            <a:gdLst>
              <a:gd name="T0" fmla="*/ 59 w 59"/>
              <a:gd name="T1" fmla="*/ 0 h 85"/>
              <a:gd name="T2" fmla="*/ 59 w 59"/>
              <a:gd name="T3" fmla="*/ 0 h 85"/>
              <a:gd name="T4" fmla="*/ 33 w 59"/>
              <a:gd name="T5" fmla="*/ 46 h 85"/>
              <a:gd name="T6" fmla="*/ 0 w 59"/>
              <a:gd name="T7" fmla="*/ 85 h 85"/>
              <a:gd name="T8" fmla="*/ 0 w 59"/>
              <a:gd name="T9" fmla="*/ 85 h 85"/>
              <a:gd name="T10" fmla="*/ 0 w 59"/>
              <a:gd name="T11" fmla="*/ 85 h 85"/>
              <a:gd name="T12" fmla="*/ 0 w 59"/>
              <a:gd name="T13" fmla="*/ 85 h 85"/>
              <a:gd name="T14" fmla="*/ 33 w 59"/>
              <a:gd name="T15" fmla="*/ 46 h 85"/>
              <a:gd name="T16" fmla="*/ 59 w 59"/>
              <a:gd name="T17" fmla="*/ 0 h 85"/>
              <a:gd name="T18" fmla="*/ 59 w 59"/>
              <a:gd name="T19" fmla="*/ 0 h 85"/>
              <a:gd name="T20" fmla="*/ 59 w 59"/>
              <a:gd name="T21" fmla="*/ 0 h 85"/>
              <a:gd name="T22" fmla="*/ 59 w 59"/>
              <a:gd name="T23" fmla="*/ 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9" h="85">
                <a:moveTo>
                  <a:pt x="59" y="0"/>
                </a:moveTo>
                <a:lnTo>
                  <a:pt x="59" y="0"/>
                </a:lnTo>
                <a:lnTo>
                  <a:pt x="33" y="46"/>
                </a:lnTo>
                <a:lnTo>
                  <a:pt x="0" y="85"/>
                </a:lnTo>
                <a:lnTo>
                  <a:pt x="0" y="85"/>
                </a:lnTo>
                <a:lnTo>
                  <a:pt x="0" y="85"/>
                </a:lnTo>
                <a:lnTo>
                  <a:pt x="0" y="85"/>
                </a:lnTo>
                <a:lnTo>
                  <a:pt x="33" y="46"/>
                </a:lnTo>
                <a:lnTo>
                  <a:pt x="59" y="0"/>
                </a:lnTo>
                <a:lnTo>
                  <a:pt x="59" y="0"/>
                </a:lnTo>
                <a:lnTo>
                  <a:pt x="59" y="0"/>
                </a:lnTo>
                <a:lnTo>
                  <a:pt x="59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5" name="Freeform 42"/>
          <p:cNvSpPr>
            <a:spLocks/>
          </p:cNvSpPr>
          <p:nvPr/>
        </p:nvSpPr>
        <p:spPr bwMode="auto">
          <a:xfrm>
            <a:off x="5826917" y="4904635"/>
            <a:ext cx="314325" cy="146050"/>
          </a:xfrm>
          <a:custGeom>
            <a:avLst/>
            <a:gdLst>
              <a:gd name="T0" fmla="*/ 198 w 198"/>
              <a:gd name="T1" fmla="*/ 86 h 92"/>
              <a:gd name="T2" fmla="*/ 198 w 198"/>
              <a:gd name="T3" fmla="*/ 86 h 92"/>
              <a:gd name="T4" fmla="*/ 165 w 198"/>
              <a:gd name="T5" fmla="*/ 86 h 92"/>
              <a:gd name="T6" fmla="*/ 139 w 198"/>
              <a:gd name="T7" fmla="*/ 73 h 92"/>
              <a:gd name="T8" fmla="*/ 86 w 198"/>
              <a:gd name="T9" fmla="*/ 46 h 92"/>
              <a:gd name="T10" fmla="*/ 86 w 198"/>
              <a:gd name="T11" fmla="*/ 46 h 92"/>
              <a:gd name="T12" fmla="*/ 53 w 198"/>
              <a:gd name="T13" fmla="*/ 20 h 92"/>
              <a:gd name="T14" fmla="*/ 33 w 198"/>
              <a:gd name="T15" fmla="*/ 7 h 92"/>
              <a:gd name="T16" fmla="*/ 7 w 198"/>
              <a:gd name="T17" fmla="*/ 0 h 92"/>
              <a:gd name="T18" fmla="*/ 7 w 198"/>
              <a:gd name="T19" fmla="*/ 0 h 92"/>
              <a:gd name="T20" fmla="*/ 7 w 198"/>
              <a:gd name="T21" fmla="*/ 0 h 92"/>
              <a:gd name="T22" fmla="*/ 0 w 198"/>
              <a:gd name="T23" fmla="*/ 7 h 92"/>
              <a:gd name="T24" fmla="*/ 0 w 198"/>
              <a:gd name="T25" fmla="*/ 7 h 92"/>
              <a:gd name="T26" fmla="*/ 20 w 198"/>
              <a:gd name="T27" fmla="*/ 27 h 92"/>
              <a:gd name="T28" fmla="*/ 40 w 198"/>
              <a:gd name="T29" fmla="*/ 46 h 92"/>
              <a:gd name="T30" fmla="*/ 86 w 198"/>
              <a:gd name="T31" fmla="*/ 73 h 92"/>
              <a:gd name="T32" fmla="*/ 86 w 198"/>
              <a:gd name="T33" fmla="*/ 73 h 92"/>
              <a:gd name="T34" fmla="*/ 112 w 198"/>
              <a:gd name="T35" fmla="*/ 86 h 92"/>
              <a:gd name="T36" fmla="*/ 139 w 198"/>
              <a:gd name="T37" fmla="*/ 92 h 92"/>
              <a:gd name="T38" fmla="*/ 165 w 198"/>
              <a:gd name="T39" fmla="*/ 92 h 92"/>
              <a:gd name="T40" fmla="*/ 198 w 198"/>
              <a:gd name="T41" fmla="*/ 92 h 92"/>
              <a:gd name="T42" fmla="*/ 198 w 198"/>
              <a:gd name="T43" fmla="*/ 92 h 92"/>
              <a:gd name="T44" fmla="*/ 198 w 198"/>
              <a:gd name="T45" fmla="*/ 86 h 92"/>
              <a:gd name="T46" fmla="*/ 198 w 198"/>
              <a:gd name="T47" fmla="*/ 86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98" h="92">
                <a:moveTo>
                  <a:pt x="198" y="86"/>
                </a:moveTo>
                <a:lnTo>
                  <a:pt x="198" y="86"/>
                </a:lnTo>
                <a:lnTo>
                  <a:pt x="165" y="86"/>
                </a:lnTo>
                <a:lnTo>
                  <a:pt x="139" y="73"/>
                </a:lnTo>
                <a:lnTo>
                  <a:pt x="86" y="46"/>
                </a:lnTo>
                <a:lnTo>
                  <a:pt x="86" y="46"/>
                </a:lnTo>
                <a:lnTo>
                  <a:pt x="53" y="20"/>
                </a:lnTo>
                <a:lnTo>
                  <a:pt x="33" y="7"/>
                </a:lnTo>
                <a:lnTo>
                  <a:pt x="7" y="0"/>
                </a:lnTo>
                <a:lnTo>
                  <a:pt x="7" y="0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lnTo>
                  <a:pt x="20" y="27"/>
                </a:lnTo>
                <a:lnTo>
                  <a:pt x="40" y="46"/>
                </a:lnTo>
                <a:lnTo>
                  <a:pt x="86" y="73"/>
                </a:lnTo>
                <a:lnTo>
                  <a:pt x="86" y="73"/>
                </a:lnTo>
                <a:lnTo>
                  <a:pt x="112" y="86"/>
                </a:lnTo>
                <a:lnTo>
                  <a:pt x="139" y="92"/>
                </a:lnTo>
                <a:lnTo>
                  <a:pt x="165" y="92"/>
                </a:lnTo>
                <a:lnTo>
                  <a:pt x="198" y="92"/>
                </a:lnTo>
                <a:lnTo>
                  <a:pt x="198" y="92"/>
                </a:lnTo>
                <a:lnTo>
                  <a:pt x="198" y="86"/>
                </a:lnTo>
                <a:lnTo>
                  <a:pt x="198" y="86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64" name="Freeform 71"/>
          <p:cNvSpPr>
            <a:spLocks/>
          </p:cNvSpPr>
          <p:nvPr/>
        </p:nvSpPr>
        <p:spPr bwMode="auto">
          <a:xfrm>
            <a:off x="3786980" y="2926610"/>
            <a:ext cx="449263" cy="261938"/>
          </a:xfrm>
          <a:custGeom>
            <a:avLst/>
            <a:gdLst>
              <a:gd name="T0" fmla="*/ 283 w 283"/>
              <a:gd name="T1" fmla="*/ 13 h 165"/>
              <a:gd name="T2" fmla="*/ 283 w 283"/>
              <a:gd name="T3" fmla="*/ 13 h 165"/>
              <a:gd name="T4" fmla="*/ 244 w 283"/>
              <a:gd name="T5" fmla="*/ 7 h 165"/>
              <a:gd name="T6" fmla="*/ 204 w 283"/>
              <a:gd name="T7" fmla="*/ 0 h 165"/>
              <a:gd name="T8" fmla="*/ 158 w 283"/>
              <a:gd name="T9" fmla="*/ 7 h 165"/>
              <a:gd name="T10" fmla="*/ 112 w 283"/>
              <a:gd name="T11" fmla="*/ 20 h 165"/>
              <a:gd name="T12" fmla="*/ 86 w 283"/>
              <a:gd name="T13" fmla="*/ 33 h 165"/>
              <a:gd name="T14" fmla="*/ 66 w 283"/>
              <a:gd name="T15" fmla="*/ 46 h 165"/>
              <a:gd name="T16" fmla="*/ 46 w 283"/>
              <a:gd name="T17" fmla="*/ 66 h 165"/>
              <a:gd name="T18" fmla="*/ 26 w 283"/>
              <a:gd name="T19" fmla="*/ 92 h 165"/>
              <a:gd name="T20" fmla="*/ 13 w 283"/>
              <a:gd name="T21" fmla="*/ 119 h 165"/>
              <a:gd name="T22" fmla="*/ 0 w 283"/>
              <a:gd name="T23" fmla="*/ 152 h 165"/>
              <a:gd name="T24" fmla="*/ 0 w 283"/>
              <a:gd name="T25" fmla="*/ 152 h 165"/>
              <a:gd name="T26" fmla="*/ 26 w 283"/>
              <a:gd name="T27" fmla="*/ 158 h 165"/>
              <a:gd name="T28" fmla="*/ 53 w 283"/>
              <a:gd name="T29" fmla="*/ 165 h 165"/>
              <a:gd name="T30" fmla="*/ 86 w 283"/>
              <a:gd name="T31" fmla="*/ 165 h 165"/>
              <a:gd name="T32" fmla="*/ 132 w 283"/>
              <a:gd name="T33" fmla="*/ 152 h 165"/>
              <a:gd name="T34" fmla="*/ 178 w 283"/>
              <a:gd name="T35" fmla="*/ 125 h 165"/>
              <a:gd name="T36" fmla="*/ 231 w 283"/>
              <a:gd name="T37" fmla="*/ 79 h 165"/>
              <a:gd name="T38" fmla="*/ 283 w 283"/>
              <a:gd name="T39" fmla="*/ 13 h 165"/>
              <a:gd name="T40" fmla="*/ 283 w 283"/>
              <a:gd name="T41" fmla="*/ 13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83" h="165">
                <a:moveTo>
                  <a:pt x="283" y="13"/>
                </a:moveTo>
                <a:lnTo>
                  <a:pt x="283" y="13"/>
                </a:lnTo>
                <a:lnTo>
                  <a:pt x="244" y="7"/>
                </a:lnTo>
                <a:lnTo>
                  <a:pt x="204" y="0"/>
                </a:lnTo>
                <a:lnTo>
                  <a:pt x="158" y="7"/>
                </a:lnTo>
                <a:lnTo>
                  <a:pt x="112" y="20"/>
                </a:lnTo>
                <a:lnTo>
                  <a:pt x="86" y="33"/>
                </a:lnTo>
                <a:lnTo>
                  <a:pt x="66" y="46"/>
                </a:lnTo>
                <a:lnTo>
                  <a:pt x="46" y="66"/>
                </a:lnTo>
                <a:lnTo>
                  <a:pt x="26" y="92"/>
                </a:lnTo>
                <a:lnTo>
                  <a:pt x="13" y="119"/>
                </a:lnTo>
                <a:lnTo>
                  <a:pt x="0" y="152"/>
                </a:lnTo>
                <a:lnTo>
                  <a:pt x="0" y="152"/>
                </a:lnTo>
                <a:lnTo>
                  <a:pt x="26" y="158"/>
                </a:lnTo>
                <a:lnTo>
                  <a:pt x="53" y="165"/>
                </a:lnTo>
                <a:lnTo>
                  <a:pt x="86" y="165"/>
                </a:lnTo>
                <a:lnTo>
                  <a:pt x="132" y="152"/>
                </a:lnTo>
                <a:lnTo>
                  <a:pt x="178" y="125"/>
                </a:lnTo>
                <a:lnTo>
                  <a:pt x="231" y="79"/>
                </a:lnTo>
                <a:lnTo>
                  <a:pt x="283" y="13"/>
                </a:lnTo>
                <a:lnTo>
                  <a:pt x="283" y="13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70" name="Freeform 77"/>
          <p:cNvSpPr>
            <a:spLocks/>
          </p:cNvSpPr>
          <p:nvPr/>
        </p:nvSpPr>
        <p:spPr bwMode="auto">
          <a:xfrm>
            <a:off x="5083967" y="2885335"/>
            <a:ext cx="439738" cy="334963"/>
          </a:xfrm>
          <a:custGeom>
            <a:avLst/>
            <a:gdLst>
              <a:gd name="T0" fmla="*/ 0 w 277"/>
              <a:gd name="T1" fmla="*/ 0 h 211"/>
              <a:gd name="T2" fmla="*/ 0 w 277"/>
              <a:gd name="T3" fmla="*/ 0 h 211"/>
              <a:gd name="T4" fmla="*/ 7 w 277"/>
              <a:gd name="T5" fmla="*/ 39 h 211"/>
              <a:gd name="T6" fmla="*/ 27 w 277"/>
              <a:gd name="T7" fmla="*/ 79 h 211"/>
              <a:gd name="T8" fmla="*/ 53 w 277"/>
              <a:gd name="T9" fmla="*/ 125 h 211"/>
              <a:gd name="T10" fmla="*/ 93 w 277"/>
              <a:gd name="T11" fmla="*/ 164 h 211"/>
              <a:gd name="T12" fmla="*/ 112 w 277"/>
              <a:gd name="T13" fmla="*/ 178 h 211"/>
              <a:gd name="T14" fmla="*/ 139 w 277"/>
              <a:gd name="T15" fmla="*/ 197 h 211"/>
              <a:gd name="T16" fmla="*/ 165 w 277"/>
              <a:gd name="T17" fmla="*/ 204 h 211"/>
              <a:gd name="T18" fmla="*/ 198 w 277"/>
              <a:gd name="T19" fmla="*/ 211 h 211"/>
              <a:gd name="T20" fmla="*/ 238 w 277"/>
              <a:gd name="T21" fmla="*/ 211 h 211"/>
              <a:gd name="T22" fmla="*/ 277 w 277"/>
              <a:gd name="T23" fmla="*/ 204 h 211"/>
              <a:gd name="T24" fmla="*/ 277 w 277"/>
              <a:gd name="T25" fmla="*/ 204 h 211"/>
              <a:gd name="T26" fmla="*/ 270 w 277"/>
              <a:gd name="T27" fmla="*/ 178 h 211"/>
              <a:gd name="T28" fmla="*/ 264 w 277"/>
              <a:gd name="T29" fmla="*/ 151 h 211"/>
              <a:gd name="T30" fmla="*/ 244 w 277"/>
              <a:gd name="T31" fmla="*/ 118 h 211"/>
              <a:gd name="T32" fmla="*/ 211 w 277"/>
              <a:gd name="T33" fmla="*/ 79 h 211"/>
              <a:gd name="T34" fmla="*/ 158 w 277"/>
              <a:gd name="T35" fmla="*/ 46 h 211"/>
              <a:gd name="T36" fmla="*/ 93 w 277"/>
              <a:gd name="T37" fmla="*/ 19 h 211"/>
              <a:gd name="T38" fmla="*/ 46 w 277"/>
              <a:gd name="T39" fmla="*/ 6 h 211"/>
              <a:gd name="T40" fmla="*/ 0 w 277"/>
              <a:gd name="T41" fmla="*/ 0 h 211"/>
              <a:gd name="T42" fmla="*/ 0 w 277"/>
              <a:gd name="T43" fmla="*/ 0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77" h="211">
                <a:moveTo>
                  <a:pt x="0" y="0"/>
                </a:moveTo>
                <a:lnTo>
                  <a:pt x="0" y="0"/>
                </a:lnTo>
                <a:lnTo>
                  <a:pt x="7" y="39"/>
                </a:lnTo>
                <a:lnTo>
                  <a:pt x="27" y="79"/>
                </a:lnTo>
                <a:lnTo>
                  <a:pt x="53" y="125"/>
                </a:lnTo>
                <a:lnTo>
                  <a:pt x="93" y="164"/>
                </a:lnTo>
                <a:lnTo>
                  <a:pt x="112" y="178"/>
                </a:lnTo>
                <a:lnTo>
                  <a:pt x="139" y="197"/>
                </a:lnTo>
                <a:lnTo>
                  <a:pt x="165" y="204"/>
                </a:lnTo>
                <a:lnTo>
                  <a:pt x="198" y="211"/>
                </a:lnTo>
                <a:lnTo>
                  <a:pt x="238" y="211"/>
                </a:lnTo>
                <a:lnTo>
                  <a:pt x="277" y="204"/>
                </a:lnTo>
                <a:lnTo>
                  <a:pt x="277" y="204"/>
                </a:lnTo>
                <a:lnTo>
                  <a:pt x="270" y="178"/>
                </a:lnTo>
                <a:lnTo>
                  <a:pt x="264" y="151"/>
                </a:lnTo>
                <a:lnTo>
                  <a:pt x="244" y="118"/>
                </a:lnTo>
                <a:lnTo>
                  <a:pt x="211" y="79"/>
                </a:lnTo>
                <a:lnTo>
                  <a:pt x="158" y="46"/>
                </a:lnTo>
                <a:lnTo>
                  <a:pt x="93" y="19"/>
                </a:lnTo>
                <a:lnTo>
                  <a:pt x="46" y="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79" name="Freeform 86"/>
          <p:cNvSpPr>
            <a:spLocks/>
          </p:cNvSpPr>
          <p:nvPr/>
        </p:nvSpPr>
        <p:spPr bwMode="auto">
          <a:xfrm>
            <a:off x="4393405" y="3209185"/>
            <a:ext cx="523875" cy="219075"/>
          </a:xfrm>
          <a:custGeom>
            <a:avLst/>
            <a:gdLst>
              <a:gd name="T0" fmla="*/ 0 w 330"/>
              <a:gd name="T1" fmla="*/ 92 h 138"/>
              <a:gd name="T2" fmla="*/ 0 w 330"/>
              <a:gd name="T3" fmla="*/ 92 h 138"/>
              <a:gd name="T4" fmla="*/ 40 w 330"/>
              <a:gd name="T5" fmla="*/ 112 h 138"/>
              <a:gd name="T6" fmla="*/ 73 w 330"/>
              <a:gd name="T7" fmla="*/ 125 h 138"/>
              <a:gd name="T8" fmla="*/ 125 w 330"/>
              <a:gd name="T9" fmla="*/ 132 h 138"/>
              <a:gd name="T10" fmla="*/ 172 w 330"/>
              <a:gd name="T11" fmla="*/ 138 h 138"/>
              <a:gd name="T12" fmla="*/ 205 w 330"/>
              <a:gd name="T13" fmla="*/ 132 h 138"/>
              <a:gd name="T14" fmla="*/ 231 w 330"/>
              <a:gd name="T15" fmla="*/ 125 h 138"/>
              <a:gd name="T16" fmla="*/ 257 w 330"/>
              <a:gd name="T17" fmla="*/ 112 h 138"/>
              <a:gd name="T18" fmla="*/ 284 w 330"/>
              <a:gd name="T19" fmla="*/ 92 h 138"/>
              <a:gd name="T20" fmla="*/ 303 w 330"/>
              <a:gd name="T21" fmla="*/ 73 h 138"/>
              <a:gd name="T22" fmla="*/ 330 w 330"/>
              <a:gd name="T23" fmla="*/ 40 h 138"/>
              <a:gd name="T24" fmla="*/ 330 w 330"/>
              <a:gd name="T25" fmla="*/ 40 h 138"/>
              <a:gd name="T26" fmla="*/ 303 w 330"/>
              <a:gd name="T27" fmla="*/ 26 h 138"/>
              <a:gd name="T28" fmla="*/ 277 w 330"/>
              <a:gd name="T29" fmla="*/ 13 h 138"/>
              <a:gd name="T30" fmla="*/ 244 w 330"/>
              <a:gd name="T31" fmla="*/ 0 h 138"/>
              <a:gd name="T32" fmla="*/ 198 w 330"/>
              <a:gd name="T33" fmla="*/ 0 h 138"/>
              <a:gd name="T34" fmla="*/ 145 w 330"/>
              <a:gd name="T35" fmla="*/ 13 h 138"/>
              <a:gd name="T36" fmla="*/ 79 w 330"/>
              <a:gd name="T37" fmla="*/ 40 h 138"/>
              <a:gd name="T38" fmla="*/ 0 w 330"/>
              <a:gd name="T39" fmla="*/ 92 h 138"/>
              <a:gd name="T40" fmla="*/ 0 w 330"/>
              <a:gd name="T41" fmla="*/ 92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30" h="138">
                <a:moveTo>
                  <a:pt x="0" y="92"/>
                </a:moveTo>
                <a:lnTo>
                  <a:pt x="0" y="92"/>
                </a:lnTo>
                <a:lnTo>
                  <a:pt x="40" y="112"/>
                </a:lnTo>
                <a:lnTo>
                  <a:pt x="73" y="125"/>
                </a:lnTo>
                <a:lnTo>
                  <a:pt x="125" y="132"/>
                </a:lnTo>
                <a:lnTo>
                  <a:pt x="172" y="138"/>
                </a:lnTo>
                <a:lnTo>
                  <a:pt x="205" y="132"/>
                </a:lnTo>
                <a:lnTo>
                  <a:pt x="231" y="125"/>
                </a:lnTo>
                <a:lnTo>
                  <a:pt x="257" y="112"/>
                </a:lnTo>
                <a:lnTo>
                  <a:pt x="284" y="92"/>
                </a:lnTo>
                <a:lnTo>
                  <a:pt x="303" y="73"/>
                </a:lnTo>
                <a:lnTo>
                  <a:pt x="330" y="40"/>
                </a:lnTo>
                <a:lnTo>
                  <a:pt x="330" y="40"/>
                </a:lnTo>
                <a:lnTo>
                  <a:pt x="303" y="26"/>
                </a:lnTo>
                <a:lnTo>
                  <a:pt x="277" y="13"/>
                </a:lnTo>
                <a:lnTo>
                  <a:pt x="244" y="0"/>
                </a:lnTo>
                <a:lnTo>
                  <a:pt x="198" y="0"/>
                </a:lnTo>
                <a:lnTo>
                  <a:pt x="145" y="13"/>
                </a:lnTo>
                <a:lnTo>
                  <a:pt x="79" y="40"/>
                </a:lnTo>
                <a:lnTo>
                  <a:pt x="0" y="92"/>
                </a:lnTo>
                <a:lnTo>
                  <a:pt x="0" y="92"/>
                </a:lnTo>
                <a:close/>
              </a:path>
            </a:pathLst>
          </a:custGeom>
          <a:solidFill>
            <a:srgbClr val="A1CD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82" name="Freeform 89"/>
          <p:cNvSpPr>
            <a:spLocks/>
          </p:cNvSpPr>
          <p:nvPr/>
        </p:nvSpPr>
        <p:spPr bwMode="auto">
          <a:xfrm>
            <a:off x="3828255" y="4202960"/>
            <a:ext cx="230188" cy="534988"/>
          </a:xfrm>
          <a:custGeom>
            <a:avLst/>
            <a:gdLst>
              <a:gd name="T0" fmla="*/ 33 w 145"/>
              <a:gd name="T1" fmla="*/ 0 h 337"/>
              <a:gd name="T2" fmla="*/ 33 w 145"/>
              <a:gd name="T3" fmla="*/ 0 h 337"/>
              <a:gd name="T4" fmla="*/ 20 w 145"/>
              <a:gd name="T5" fmla="*/ 40 h 337"/>
              <a:gd name="T6" fmla="*/ 7 w 145"/>
              <a:gd name="T7" fmla="*/ 80 h 337"/>
              <a:gd name="T8" fmla="*/ 0 w 145"/>
              <a:gd name="T9" fmla="*/ 132 h 337"/>
              <a:gd name="T10" fmla="*/ 0 w 145"/>
              <a:gd name="T11" fmla="*/ 185 h 337"/>
              <a:gd name="T12" fmla="*/ 7 w 145"/>
              <a:gd name="T13" fmla="*/ 211 h 337"/>
              <a:gd name="T14" fmla="*/ 13 w 145"/>
              <a:gd name="T15" fmla="*/ 238 h 337"/>
              <a:gd name="T16" fmla="*/ 33 w 145"/>
              <a:gd name="T17" fmla="*/ 264 h 337"/>
              <a:gd name="T18" fmla="*/ 53 w 145"/>
              <a:gd name="T19" fmla="*/ 291 h 337"/>
              <a:gd name="T20" fmla="*/ 79 w 145"/>
              <a:gd name="T21" fmla="*/ 317 h 337"/>
              <a:gd name="T22" fmla="*/ 112 w 145"/>
              <a:gd name="T23" fmla="*/ 337 h 337"/>
              <a:gd name="T24" fmla="*/ 112 w 145"/>
              <a:gd name="T25" fmla="*/ 337 h 337"/>
              <a:gd name="T26" fmla="*/ 126 w 145"/>
              <a:gd name="T27" fmla="*/ 310 h 337"/>
              <a:gd name="T28" fmla="*/ 139 w 145"/>
              <a:gd name="T29" fmla="*/ 284 h 337"/>
              <a:gd name="T30" fmla="*/ 145 w 145"/>
              <a:gd name="T31" fmla="*/ 244 h 337"/>
              <a:gd name="T32" fmla="*/ 139 w 145"/>
              <a:gd name="T33" fmla="*/ 198 h 337"/>
              <a:gd name="T34" fmla="*/ 126 w 145"/>
              <a:gd name="T35" fmla="*/ 139 h 337"/>
              <a:gd name="T36" fmla="*/ 93 w 145"/>
              <a:gd name="T37" fmla="*/ 73 h 337"/>
              <a:gd name="T38" fmla="*/ 66 w 145"/>
              <a:gd name="T39" fmla="*/ 40 h 337"/>
              <a:gd name="T40" fmla="*/ 33 w 145"/>
              <a:gd name="T41" fmla="*/ 0 h 337"/>
              <a:gd name="T42" fmla="*/ 33 w 145"/>
              <a:gd name="T43" fmla="*/ 0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45" h="337">
                <a:moveTo>
                  <a:pt x="33" y="0"/>
                </a:moveTo>
                <a:lnTo>
                  <a:pt x="33" y="0"/>
                </a:lnTo>
                <a:lnTo>
                  <a:pt x="20" y="40"/>
                </a:lnTo>
                <a:lnTo>
                  <a:pt x="7" y="80"/>
                </a:lnTo>
                <a:lnTo>
                  <a:pt x="0" y="132"/>
                </a:lnTo>
                <a:lnTo>
                  <a:pt x="0" y="185"/>
                </a:lnTo>
                <a:lnTo>
                  <a:pt x="7" y="211"/>
                </a:lnTo>
                <a:lnTo>
                  <a:pt x="13" y="238"/>
                </a:lnTo>
                <a:lnTo>
                  <a:pt x="33" y="264"/>
                </a:lnTo>
                <a:lnTo>
                  <a:pt x="53" y="291"/>
                </a:lnTo>
                <a:lnTo>
                  <a:pt x="79" y="317"/>
                </a:lnTo>
                <a:lnTo>
                  <a:pt x="112" y="337"/>
                </a:lnTo>
                <a:lnTo>
                  <a:pt x="112" y="337"/>
                </a:lnTo>
                <a:lnTo>
                  <a:pt x="126" y="310"/>
                </a:lnTo>
                <a:lnTo>
                  <a:pt x="139" y="284"/>
                </a:lnTo>
                <a:lnTo>
                  <a:pt x="145" y="244"/>
                </a:lnTo>
                <a:lnTo>
                  <a:pt x="139" y="198"/>
                </a:lnTo>
                <a:lnTo>
                  <a:pt x="126" y="139"/>
                </a:lnTo>
                <a:lnTo>
                  <a:pt x="93" y="73"/>
                </a:lnTo>
                <a:lnTo>
                  <a:pt x="66" y="40"/>
                </a:lnTo>
                <a:lnTo>
                  <a:pt x="33" y="0"/>
                </a:lnTo>
                <a:lnTo>
                  <a:pt x="33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96" name="Freeform 103"/>
          <p:cNvSpPr>
            <a:spLocks/>
          </p:cNvSpPr>
          <p:nvPr/>
        </p:nvSpPr>
        <p:spPr bwMode="auto">
          <a:xfrm>
            <a:off x="6109492" y="5030048"/>
            <a:ext cx="346075" cy="252413"/>
          </a:xfrm>
          <a:custGeom>
            <a:avLst/>
            <a:gdLst>
              <a:gd name="T0" fmla="*/ 0 w 218"/>
              <a:gd name="T1" fmla="*/ 0 h 159"/>
              <a:gd name="T2" fmla="*/ 0 w 218"/>
              <a:gd name="T3" fmla="*/ 0 h 159"/>
              <a:gd name="T4" fmla="*/ 27 w 218"/>
              <a:gd name="T5" fmla="*/ 0 h 159"/>
              <a:gd name="T6" fmla="*/ 59 w 218"/>
              <a:gd name="T7" fmla="*/ 0 h 159"/>
              <a:gd name="T8" fmla="*/ 92 w 218"/>
              <a:gd name="T9" fmla="*/ 7 h 159"/>
              <a:gd name="T10" fmla="*/ 132 w 218"/>
              <a:gd name="T11" fmla="*/ 27 h 159"/>
              <a:gd name="T12" fmla="*/ 165 w 218"/>
              <a:gd name="T13" fmla="*/ 53 h 159"/>
              <a:gd name="T14" fmla="*/ 185 w 218"/>
              <a:gd name="T15" fmla="*/ 73 h 159"/>
              <a:gd name="T16" fmla="*/ 198 w 218"/>
              <a:gd name="T17" fmla="*/ 99 h 159"/>
              <a:gd name="T18" fmla="*/ 211 w 218"/>
              <a:gd name="T19" fmla="*/ 126 h 159"/>
              <a:gd name="T20" fmla="*/ 218 w 218"/>
              <a:gd name="T21" fmla="*/ 159 h 159"/>
              <a:gd name="T22" fmla="*/ 218 w 218"/>
              <a:gd name="T23" fmla="*/ 159 h 159"/>
              <a:gd name="T24" fmla="*/ 191 w 218"/>
              <a:gd name="T25" fmla="*/ 159 h 159"/>
              <a:gd name="T26" fmla="*/ 158 w 218"/>
              <a:gd name="T27" fmla="*/ 152 h 159"/>
              <a:gd name="T28" fmla="*/ 125 w 218"/>
              <a:gd name="T29" fmla="*/ 145 h 159"/>
              <a:gd name="T30" fmla="*/ 86 w 218"/>
              <a:gd name="T31" fmla="*/ 126 h 159"/>
              <a:gd name="T32" fmla="*/ 53 w 218"/>
              <a:gd name="T33" fmla="*/ 93 h 159"/>
              <a:gd name="T34" fmla="*/ 20 w 218"/>
              <a:gd name="T35" fmla="*/ 53 h 159"/>
              <a:gd name="T36" fmla="*/ 0 w 218"/>
              <a:gd name="T37" fmla="*/ 0 h 159"/>
              <a:gd name="T38" fmla="*/ 0 w 218"/>
              <a:gd name="T39" fmla="*/ 0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18" h="159">
                <a:moveTo>
                  <a:pt x="0" y="0"/>
                </a:moveTo>
                <a:lnTo>
                  <a:pt x="0" y="0"/>
                </a:lnTo>
                <a:lnTo>
                  <a:pt x="27" y="0"/>
                </a:lnTo>
                <a:lnTo>
                  <a:pt x="59" y="0"/>
                </a:lnTo>
                <a:lnTo>
                  <a:pt x="92" y="7"/>
                </a:lnTo>
                <a:lnTo>
                  <a:pt x="132" y="27"/>
                </a:lnTo>
                <a:lnTo>
                  <a:pt x="165" y="53"/>
                </a:lnTo>
                <a:lnTo>
                  <a:pt x="185" y="73"/>
                </a:lnTo>
                <a:lnTo>
                  <a:pt x="198" y="99"/>
                </a:lnTo>
                <a:lnTo>
                  <a:pt x="211" y="126"/>
                </a:lnTo>
                <a:lnTo>
                  <a:pt x="218" y="159"/>
                </a:lnTo>
                <a:lnTo>
                  <a:pt x="218" y="159"/>
                </a:lnTo>
                <a:lnTo>
                  <a:pt x="191" y="159"/>
                </a:lnTo>
                <a:lnTo>
                  <a:pt x="158" y="152"/>
                </a:lnTo>
                <a:lnTo>
                  <a:pt x="125" y="145"/>
                </a:lnTo>
                <a:lnTo>
                  <a:pt x="86" y="126"/>
                </a:lnTo>
                <a:lnTo>
                  <a:pt x="53" y="93"/>
                </a:lnTo>
                <a:lnTo>
                  <a:pt x="20" y="53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24" name="Freeform 131"/>
          <p:cNvSpPr>
            <a:spLocks/>
          </p:cNvSpPr>
          <p:nvPr/>
        </p:nvSpPr>
        <p:spPr bwMode="auto">
          <a:xfrm>
            <a:off x="3201192" y="6317510"/>
            <a:ext cx="3275013" cy="523875"/>
          </a:xfrm>
          <a:custGeom>
            <a:avLst/>
            <a:gdLst>
              <a:gd name="T0" fmla="*/ 2063 w 2063"/>
              <a:gd name="T1" fmla="*/ 330 h 330"/>
              <a:gd name="T2" fmla="*/ 2063 w 2063"/>
              <a:gd name="T3" fmla="*/ 330 h 330"/>
              <a:gd name="T4" fmla="*/ 2043 w 2063"/>
              <a:gd name="T5" fmla="*/ 290 h 330"/>
              <a:gd name="T6" fmla="*/ 2017 w 2063"/>
              <a:gd name="T7" fmla="*/ 257 h 330"/>
              <a:gd name="T8" fmla="*/ 1984 w 2063"/>
              <a:gd name="T9" fmla="*/ 231 h 330"/>
              <a:gd name="T10" fmla="*/ 1944 w 2063"/>
              <a:gd name="T11" fmla="*/ 198 h 330"/>
              <a:gd name="T12" fmla="*/ 1898 w 2063"/>
              <a:gd name="T13" fmla="*/ 172 h 330"/>
              <a:gd name="T14" fmla="*/ 1845 w 2063"/>
              <a:gd name="T15" fmla="*/ 145 h 330"/>
              <a:gd name="T16" fmla="*/ 1720 w 2063"/>
              <a:gd name="T17" fmla="*/ 93 h 330"/>
              <a:gd name="T18" fmla="*/ 1569 w 2063"/>
              <a:gd name="T19" fmla="*/ 53 h 330"/>
              <a:gd name="T20" fmla="*/ 1404 w 2063"/>
              <a:gd name="T21" fmla="*/ 27 h 330"/>
              <a:gd name="T22" fmla="*/ 1226 w 2063"/>
              <a:gd name="T23" fmla="*/ 7 h 330"/>
              <a:gd name="T24" fmla="*/ 1028 w 2063"/>
              <a:gd name="T25" fmla="*/ 0 h 330"/>
              <a:gd name="T26" fmla="*/ 1028 w 2063"/>
              <a:gd name="T27" fmla="*/ 0 h 330"/>
              <a:gd name="T28" fmla="*/ 837 w 2063"/>
              <a:gd name="T29" fmla="*/ 7 h 330"/>
              <a:gd name="T30" fmla="*/ 659 w 2063"/>
              <a:gd name="T31" fmla="*/ 27 h 330"/>
              <a:gd name="T32" fmla="*/ 494 w 2063"/>
              <a:gd name="T33" fmla="*/ 53 h 330"/>
              <a:gd name="T34" fmla="*/ 343 w 2063"/>
              <a:gd name="T35" fmla="*/ 93 h 330"/>
              <a:gd name="T36" fmla="*/ 217 w 2063"/>
              <a:gd name="T37" fmla="*/ 145 h 330"/>
              <a:gd name="T38" fmla="*/ 165 w 2063"/>
              <a:gd name="T39" fmla="*/ 172 h 330"/>
              <a:gd name="T40" fmla="*/ 118 w 2063"/>
              <a:gd name="T41" fmla="*/ 198 h 330"/>
              <a:gd name="T42" fmla="*/ 79 w 2063"/>
              <a:gd name="T43" fmla="*/ 231 h 330"/>
              <a:gd name="T44" fmla="*/ 46 w 2063"/>
              <a:gd name="T45" fmla="*/ 257 h 330"/>
              <a:gd name="T46" fmla="*/ 20 w 2063"/>
              <a:gd name="T47" fmla="*/ 290 h 330"/>
              <a:gd name="T48" fmla="*/ 0 w 2063"/>
              <a:gd name="T49" fmla="*/ 330 h 330"/>
              <a:gd name="T50" fmla="*/ 2063 w 2063"/>
              <a:gd name="T51" fmla="*/ 330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063" h="330">
                <a:moveTo>
                  <a:pt x="2063" y="330"/>
                </a:moveTo>
                <a:lnTo>
                  <a:pt x="2063" y="330"/>
                </a:lnTo>
                <a:lnTo>
                  <a:pt x="2043" y="290"/>
                </a:lnTo>
                <a:lnTo>
                  <a:pt x="2017" y="257"/>
                </a:lnTo>
                <a:lnTo>
                  <a:pt x="1984" y="231"/>
                </a:lnTo>
                <a:lnTo>
                  <a:pt x="1944" y="198"/>
                </a:lnTo>
                <a:lnTo>
                  <a:pt x="1898" y="172"/>
                </a:lnTo>
                <a:lnTo>
                  <a:pt x="1845" y="145"/>
                </a:lnTo>
                <a:lnTo>
                  <a:pt x="1720" y="93"/>
                </a:lnTo>
                <a:lnTo>
                  <a:pt x="1569" y="53"/>
                </a:lnTo>
                <a:lnTo>
                  <a:pt x="1404" y="27"/>
                </a:lnTo>
                <a:lnTo>
                  <a:pt x="1226" y="7"/>
                </a:lnTo>
                <a:lnTo>
                  <a:pt x="1028" y="0"/>
                </a:lnTo>
                <a:lnTo>
                  <a:pt x="1028" y="0"/>
                </a:lnTo>
                <a:lnTo>
                  <a:pt x="837" y="7"/>
                </a:lnTo>
                <a:lnTo>
                  <a:pt x="659" y="27"/>
                </a:lnTo>
                <a:lnTo>
                  <a:pt x="494" y="53"/>
                </a:lnTo>
                <a:lnTo>
                  <a:pt x="343" y="93"/>
                </a:lnTo>
                <a:lnTo>
                  <a:pt x="217" y="145"/>
                </a:lnTo>
                <a:lnTo>
                  <a:pt x="165" y="172"/>
                </a:lnTo>
                <a:lnTo>
                  <a:pt x="118" y="198"/>
                </a:lnTo>
                <a:lnTo>
                  <a:pt x="79" y="231"/>
                </a:lnTo>
                <a:lnTo>
                  <a:pt x="46" y="257"/>
                </a:lnTo>
                <a:lnTo>
                  <a:pt x="20" y="290"/>
                </a:lnTo>
                <a:lnTo>
                  <a:pt x="0" y="330"/>
                </a:lnTo>
                <a:lnTo>
                  <a:pt x="2063" y="330"/>
                </a:lnTo>
                <a:close/>
              </a:path>
            </a:pathLst>
          </a:custGeom>
          <a:solidFill>
            <a:srgbClr val="A1CD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25" name="TextovéPole 1124"/>
          <p:cNvSpPr txBox="1"/>
          <p:nvPr/>
        </p:nvSpPr>
        <p:spPr>
          <a:xfrm>
            <a:off x="1165481" y="620688"/>
            <a:ext cx="475668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Doplň:</a:t>
            </a:r>
          </a:p>
          <a:p>
            <a:r>
              <a:rPr lang="cs-CZ" sz="3200" dirty="0" smtClean="0"/>
              <a:t>Kolik lístečků spadlo?</a:t>
            </a:r>
          </a:p>
          <a:p>
            <a:r>
              <a:rPr lang="cs-CZ" sz="3200" dirty="0" smtClean="0"/>
              <a:t>Jaký příklad k tomu patří?</a:t>
            </a:r>
            <a:endParaRPr lang="cs-CZ" sz="3200" dirty="0"/>
          </a:p>
        </p:txBody>
      </p:sp>
      <p:pic>
        <p:nvPicPr>
          <p:cNvPr id="2050" name="Picture 2" descr="C:\Users\admin\AppData\Local\Microsoft\Windows\Temporary Internet Files\Content.IE5\VUQB4CPR\MC900055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34359" y="2420886"/>
            <a:ext cx="3013105" cy="1761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335586" y="980728"/>
            <a:ext cx="648493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D1</a:t>
            </a:r>
            <a:endParaRPr lang="cs-CZ" dirty="0"/>
          </a:p>
        </p:txBody>
      </p:sp>
      <p:sp>
        <p:nvSpPr>
          <p:cNvPr id="45" name="Obdélník 44"/>
          <p:cNvSpPr/>
          <p:nvPr/>
        </p:nvSpPr>
        <p:spPr>
          <a:xfrm>
            <a:off x="6041699" y="1498687"/>
            <a:ext cx="2346725" cy="6480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6307930" y="1530335"/>
            <a:ext cx="16385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5 – 5 = 0</a:t>
            </a:r>
            <a:endParaRPr lang="cs-CZ" sz="32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5513302" y="1012376"/>
            <a:ext cx="3802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855642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13873E-6 C 0.00382 0.00809 0.00677 0.01064 0.01355 0.01364 C 0.01528 0.01665 0.01667 0.01989 0.01858 0.02266 C 0.02014 0.02497 0.02223 0.02682 0.02361 0.02937 C 0.03177 0.04347 0.03785 0.05734 0.0474 0.07006 C 0.05087 0.07931 0.05278 0.08463 0.05921 0.09041 C 0.06181 0.09526 0.06528 0.09919 0.06771 0.10405 C 0.06875 0.10613 0.06858 0.10867 0.06945 0.11075 C 0.075 0.1237 0.0823 0.13411 0.0915 0.14243 C 0.09254 0.14474 0.09341 0.14729 0.0948 0.14914 C 0.09618 0.15098 0.09879 0.15145 0.1 0.15353 C 0.10122 0.15538 0.10052 0.15838 0.10157 0.16046 C 0.10296 0.16324 0.10521 0.16463 0.10677 0.16717 C 0.12188 0.19283 0.1066 0.17156 0.11858 0.18752 C 0.12223 0.20162 0.12917 0.22012 0.13559 0.2326 C 0.1375 0.24116 0.14098 0.2474 0.14393 0.25526 C 0.14671 0.26289 0.14757 0.27168 0.14914 0.28 C 0.15313 0.30081 0.15452 0.29226 0.15921 0.30474 C 0.16823 0.32902 0.17865 0.35214 0.18976 0.3748 C 0.19184 0.37896 0.19271 0.38405 0.1948 0.38844 C 0.1974 0.40162 0.20052 0.41272 0.20504 0.42451 C 0.21216 0.44301 0.21268 0.46058 0.22205 0.47861 C 0.22309 0.48463 0.22344 0.49226 0.22709 0.49665 " pathEditMode="relative" ptsTypes="ffffffffffffffffffffffA">
                                      <p:cBhvr>
                                        <p:cTn id="6" dur="2000" fill="hold"/>
                                        <p:tgtEl>
                                          <p:spTgt spid="10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00578E-6 C 0.00399 0.00139 0.00799 0.00231 0.01181 0.00439 C 0.02517 0.01156 0.00781 0.00694 0.02378 0.01341 C 0.03507 0.0178 0.0309 0.01341 0.03906 0.01804 C 0.05104 0.02497 0.06354 0.03353 0.07621 0.03838 C 0.08611 0.04231 0.09549 0.04763 0.10503 0.05179 C 0.10937 0.05364 0.11858 0.05642 0.11858 0.05642 C 0.12969 0.06567 0.14167 0.07098 0.15417 0.07676 C 0.15608 0.07769 0.15746 0.08 0.15937 0.08116 C 0.16632 0.08532 0.17396 0.08786 0.18142 0.09017 C 0.18941 0.09757 0.18437 0.09387 0.19653 0.09919 C 0.19826 0.09989 0.20174 0.1015 0.20174 0.1015 C 0.20833 0.10752 0.2151 0.10821 0.22205 0.11283 C 0.23767 0.12347 0.21181 0.11052 0.23733 0.12185 C 0.25417 0.12925 0.22969 0.11815 0.2474 0.12856 C 0.25069 0.13041 0.25764 0.13318 0.25764 0.13318 C 0.26181 0.13873 0.26719 0.14382 0.27292 0.14659 C 0.27726 0.14867 0.28646 0.15122 0.28646 0.15122 C 0.29288 0.157 0.3 0.16 0.30677 0.16486 C 0.31562 0.17133 0.32257 0.18104 0.33212 0.18497 C 0.3441 0.19538 0.35417 0.20601 0.36771 0.21226 C 0.37153 0.21411 0.37396 0.21965 0.37795 0.22127 C 0.37969 0.22197 0.38125 0.22266 0.38299 0.22335 C 0.39358 0.2326 0.40382 0.23954 0.41354 0.25064 C 0.41528 0.25272 0.41667 0.25549 0.41858 0.25734 C 0.42187 0.26058 0.42882 0.26636 0.42882 0.26636 C 0.42934 0.27168 0.42812 0.27792 0.43056 0.28208 C 0.43281 0.28578 0.4375 0.28463 0.44062 0.28671 C 0.44288 0.28809 0.44514 0.28971 0.4474 0.2911 C 0.44913 0.29202 0.45087 0.29272 0.4526 0.29341 C 0.45434 0.29503 0.45764 0.29804 0.45764 0.29804 " pathEditMode="relative" ptsTypes="ffffffffffffffffffffffffffffffA">
                                      <p:cBhvr>
                                        <p:cTn id="10" dur="2000" fill="hold"/>
                                        <p:tgtEl>
                                          <p:spTgt spid="1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2948E-6 C 0.00903 0.00463 0.01754 0.00671 0.02708 0.00902 C 0.03715 0.01572 0.04254 0.01827 0.05261 0.02243 C 0.05868 0.02798 0.06493 0.02867 0.07118 0.03376 C 0.08611 0.04555 0.1 0.06451 0.11702 0.06983 C 0.14913 0.10405 0.1882 0.12809 0.22379 0.15561 C 0.2441 0.17133 0.26372 0.1889 0.28472 0.20301 C 0.29497 0.20994 0.29115 0.20902 0.3 0.21665 C 0.31597 0.23029 0.33247 0.24324 0.34913 0.25503 C 0.36042 0.26289 0.37049 0.27584 0.38299 0.27977 C 0.39479 0.29017 0.38941 0.28694 0.39827 0.2911 C 0.4059 0.29873 0.41476 0.30752 0.42379 0.31145 C 0.42552 0.31376 0.42691 0.3163 0.42882 0.31815 C 0.43212 0.32139 0.43906 0.32717 0.43906 0.32717 C 0.44688 0.34312 0.44236 0.3378 0.45087 0.3452 C 0.45747 0.35908 0.46267 0.37434 0.46945 0.38821 C 0.47344 0.40879 0.4684 0.38682 0.47465 0.40393 C 0.47743 0.41133 0.47778 0.41734 0.48142 0.42428 C 0.4875 0.45064 0.49497 0.47815 0.49497 0.50567 " pathEditMode="relative" ptsTypes="ffffffffffffffffffA">
                                      <p:cBhvr>
                                        <p:cTn id="14" dur="2000" fill="hold"/>
                                        <p:tgtEl>
                                          <p:spTgt spid="10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84971E-6 C 0.01649 0.01087 0.01319 0.02659 0.02535 0.04277 C 0.03003 0.07329 0.02361 0.03931 0.03056 0.06081 C 0.03142 0.06358 0.03142 0.06682 0.03212 0.06983 C 0.03264 0.07214 0.03316 0.07445 0.03385 0.07676 C 0.03958 0.0941 0.03559 0.07815 0.03906 0.09249 C 0.0401 0.09711 0.04028 0.1022 0.04236 0.10613 C 0.04479 0.11098 0.05139 0.12879 0.05417 0.13318 C 0.05938 0.1415 0.05938 0.13734 0.06267 0.14659 C 0.06892 0.1637 0.05903 0.14312 0.06788 0.16023 C 0.07222 0.1785 0.08333 0.19306 0.08976 0.20994 C 0.09306 0.2185 0.09444 0.22682 0.09826 0.23468 C 0.10069 0.24763 0.10451 0.25988 0.11024 0.27075 C 0.1125 0.28116 0.11736 0.28994 0.12031 0.30012 C 0.12413 0.3126 0.12552 0.32462 0.13056 0.33619 C 0.1342 0.34451 0.1349 0.34913 0.13733 0.35884 C 0.13872 0.36393 0.1441 0.37249 0.1441 0.37249 C 0.14844 0.39538 0.15712 0.41549 0.16267 0.43792 C 0.16441 0.44486 0.16788 0.45295 0.16788 0.46035 " pathEditMode="relative" ptsTypes="ffffffffffffffffffA">
                                      <p:cBhvr>
                                        <p:cTn id="18" dur="2000" fill="hold"/>
                                        <p:tgtEl>
                                          <p:spTgt spid="1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65896E-6 C 0.00052 0.00185 0.00121 0.00393 0.00191 0.00601 C 0.00312 0.01041 0.00555 0.01896 0.00555 0.01919 C 0.00764 0.04093 0.00903 0.06752 0.01528 0.08833 C 0.0184 0.0985 0.02118 0.11006 0.02292 0.1207 C 0.02656 0.14104 0.025 0.14012 0.02865 0.1533 C 0.03194 0.16486 0.03628 0.18497 0.04601 0.19191 C 0.05555 0.19931 0.0691 0.19422 0.08073 0.19422 " pathEditMode="relative" rAng="0" ptsTypes="fffffffA">
                                      <p:cBhvr>
                                        <p:cTn id="22" dur="2000" fill="hold"/>
                                        <p:tgtEl>
                                          <p:spTgt spid="10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28" y="99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" grpId="0" animBg="1"/>
      <p:bldP spid="1070" grpId="0" animBg="1"/>
      <p:bldP spid="1079" grpId="0" animBg="1"/>
      <p:bldP spid="1082" grpId="0" animBg="1"/>
      <p:bldP spid="1096" grpId="0" animBg="1"/>
      <p:bldP spid="47" grpId="0"/>
      <p:bldP spid="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 noChangeAspect="1"/>
          </p:cNvGrpSpPr>
          <p:nvPr/>
        </p:nvGrpSpPr>
        <p:grpSpPr bwMode="auto">
          <a:xfrm>
            <a:off x="3080541" y="2570217"/>
            <a:ext cx="3516313" cy="4260850"/>
            <a:chOff x="2055" y="1606"/>
            <a:chExt cx="2215" cy="2684"/>
          </a:xfrm>
        </p:grpSpPr>
        <p:sp>
          <p:nvSpPr>
            <p:cNvPr id="7" name="Freeform 12"/>
            <p:cNvSpPr>
              <a:spLocks/>
            </p:cNvSpPr>
            <p:nvPr/>
          </p:nvSpPr>
          <p:spPr bwMode="auto">
            <a:xfrm>
              <a:off x="2358" y="1745"/>
              <a:ext cx="890" cy="2393"/>
            </a:xfrm>
            <a:custGeom>
              <a:avLst/>
              <a:gdLst>
                <a:gd name="T0" fmla="*/ 673 w 890"/>
                <a:gd name="T1" fmla="*/ 2393 h 2393"/>
                <a:gd name="T2" fmla="*/ 673 w 890"/>
                <a:gd name="T3" fmla="*/ 2393 h 2393"/>
                <a:gd name="T4" fmla="*/ 884 w 890"/>
                <a:gd name="T5" fmla="*/ 2387 h 2393"/>
                <a:gd name="T6" fmla="*/ 884 w 890"/>
                <a:gd name="T7" fmla="*/ 2387 h 2393"/>
                <a:gd name="T8" fmla="*/ 890 w 890"/>
                <a:gd name="T9" fmla="*/ 2268 h 2393"/>
                <a:gd name="T10" fmla="*/ 884 w 890"/>
                <a:gd name="T11" fmla="*/ 2143 h 2393"/>
                <a:gd name="T12" fmla="*/ 870 w 890"/>
                <a:gd name="T13" fmla="*/ 2024 h 2393"/>
                <a:gd name="T14" fmla="*/ 851 w 890"/>
                <a:gd name="T15" fmla="*/ 1905 h 2393"/>
                <a:gd name="T16" fmla="*/ 851 w 890"/>
                <a:gd name="T17" fmla="*/ 1905 h 2393"/>
                <a:gd name="T18" fmla="*/ 818 w 890"/>
                <a:gd name="T19" fmla="*/ 1734 h 2393"/>
                <a:gd name="T20" fmla="*/ 778 w 890"/>
                <a:gd name="T21" fmla="*/ 1563 h 2393"/>
                <a:gd name="T22" fmla="*/ 719 w 890"/>
                <a:gd name="T23" fmla="*/ 1398 h 2393"/>
                <a:gd name="T24" fmla="*/ 646 w 890"/>
                <a:gd name="T25" fmla="*/ 1233 h 2393"/>
                <a:gd name="T26" fmla="*/ 646 w 890"/>
                <a:gd name="T27" fmla="*/ 1233 h 2393"/>
                <a:gd name="T28" fmla="*/ 567 w 890"/>
                <a:gd name="T29" fmla="*/ 1075 h 2393"/>
                <a:gd name="T30" fmla="*/ 468 w 890"/>
                <a:gd name="T31" fmla="*/ 930 h 2393"/>
                <a:gd name="T32" fmla="*/ 277 w 890"/>
                <a:gd name="T33" fmla="*/ 633 h 2393"/>
                <a:gd name="T34" fmla="*/ 185 w 890"/>
                <a:gd name="T35" fmla="*/ 481 h 2393"/>
                <a:gd name="T36" fmla="*/ 106 w 890"/>
                <a:gd name="T37" fmla="*/ 330 h 2393"/>
                <a:gd name="T38" fmla="*/ 73 w 890"/>
                <a:gd name="T39" fmla="*/ 250 h 2393"/>
                <a:gd name="T40" fmla="*/ 46 w 890"/>
                <a:gd name="T41" fmla="*/ 171 h 2393"/>
                <a:gd name="T42" fmla="*/ 20 w 890"/>
                <a:gd name="T43" fmla="*/ 86 h 2393"/>
                <a:gd name="T44" fmla="*/ 7 w 890"/>
                <a:gd name="T45" fmla="*/ 0 h 2393"/>
                <a:gd name="T46" fmla="*/ 7 w 890"/>
                <a:gd name="T47" fmla="*/ 0 h 2393"/>
                <a:gd name="T48" fmla="*/ 0 w 890"/>
                <a:gd name="T49" fmla="*/ 0 h 2393"/>
                <a:gd name="T50" fmla="*/ 0 w 890"/>
                <a:gd name="T51" fmla="*/ 0 h 2393"/>
                <a:gd name="T52" fmla="*/ 0 w 890"/>
                <a:gd name="T53" fmla="*/ 0 h 2393"/>
                <a:gd name="T54" fmla="*/ 7 w 890"/>
                <a:gd name="T55" fmla="*/ 72 h 2393"/>
                <a:gd name="T56" fmla="*/ 20 w 890"/>
                <a:gd name="T57" fmla="*/ 152 h 2393"/>
                <a:gd name="T58" fmla="*/ 40 w 890"/>
                <a:gd name="T59" fmla="*/ 224 h 2393"/>
                <a:gd name="T60" fmla="*/ 60 w 890"/>
                <a:gd name="T61" fmla="*/ 297 h 2393"/>
                <a:gd name="T62" fmla="*/ 119 w 890"/>
                <a:gd name="T63" fmla="*/ 435 h 2393"/>
                <a:gd name="T64" fmla="*/ 185 w 890"/>
                <a:gd name="T65" fmla="*/ 574 h 2393"/>
                <a:gd name="T66" fmla="*/ 264 w 890"/>
                <a:gd name="T67" fmla="*/ 712 h 2393"/>
                <a:gd name="T68" fmla="*/ 343 w 890"/>
                <a:gd name="T69" fmla="*/ 850 h 2393"/>
                <a:gd name="T70" fmla="*/ 501 w 890"/>
                <a:gd name="T71" fmla="*/ 1114 h 2393"/>
                <a:gd name="T72" fmla="*/ 501 w 890"/>
                <a:gd name="T73" fmla="*/ 1114 h 2393"/>
                <a:gd name="T74" fmla="*/ 580 w 890"/>
                <a:gd name="T75" fmla="*/ 1266 h 2393"/>
                <a:gd name="T76" fmla="*/ 613 w 890"/>
                <a:gd name="T77" fmla="*/ 1338 h 2393"/>
                <a:gd name="T78" fmla="*/ 640 w 890"/>
                <a:gd name="T79" fmla="*/ 1417 h 2393"/>
                <a:gd name="T80" fmla="*/ 666 w 890"/>
                <a:gd name="T81" fmla="*/ 1497 h 2393"/>
                <a:gd name="T82" fmla="*/ 686 w 890"/>
                <a:gd name="T83" fmla="*/ 1582 h 2393"/>
                <a:gd name="T84" fmla="*/ 699 w 890"/>
                <a:gd name="T85" fmla="*/ 1675 h 2393"/>
                <a:gd name="T86" fmla="*/ 712 w 890"/>
                <a:gd name="T87" fmla="*/ 1780 h 2393"/>
                <a:gd name="T88" fmla="*/ 712 w 890"/>
                <a:gd name="T89" fmla="*/ 1780 h 2393"/>
                <a:gd name="T90" fmla="*/ 719 w 890"/>
                <a:gd name="T91" fmla="*/ 1866 h 2393"/>
                <a:gd name="T92" fmla="*/ 725 w 890"/>
                <a:gd name="T93" fmla="*/ 1952 h 2393"/>
                <a:gd name="T94" fmla="*/ 719 w 890"/>
                <a:gd name="T95" fmla="*/ 2103 h 2393"/>
                <a:gd name="T96" fmla="*/ 699 w 890"/>
                <a:gd name="T97" fmla="*/ 2248 h 2393"/>
                <a:gd name="T98" fmla="*/ 673 w 890"/>
                <a:gd name="T99" fmla="*/ 2393 h 2393"/>
                <a:gd name="T100" fmla="*/ 673 w 890"/>
                <a:gd name="T101" fmla="*/ 2393 h 2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90" h="2393">
                  <a:moveTo>
                    <a:pt x="673" y="2393"/>
                  </a:moveTo>
                  <a:lnTo>
                    <a:pt x="673" y="2393"/>
                  </a:lnTo>
                  <a:lnTo>
                    <a:pt x="884" y="2387"/>
                  </a:lnTo>
                  <a:lnTo>
                    <a:pt x="884" y="2387"/>
                  </a:lnTo>
                  <a:lnTo>
                    <a:pt x="890" y="2268"/>
                  </a:lnTo>
                  <a:lnTo>
                    <a:pt x="884" y="2143"/>
                  </a:lnTo>
                  <a:lnTo>
                    <a:pt x="870" y="2024"/>
                  </a:lnTo>
                  <a:lnTo>
                    <a:pt x="851" y="1905"/>
                  </a:lnTo>
                  <a:lnTo>
                    <a:pt x="851" y="1905"/>
                  </a:lnTo>
                  <a:lnTo>
                    <a:pt x="818" y="1734"/>
                  </a:lnTo>
                  <a:lnTo>
                    <a:pt x="778" y="1563"/>
                  </a:lnTo>
                  <a:lnTo>
                    <a:pt x="719" y="1398"/>
                  </a:lnTo>
                  <a:lnTo>
                    <a:pt x="646" y="1233"/>
                  </a:lnTo>
                  <a:lnTo>
                    <a:pt x="646" y="1233"/>
                  </a:lnTo>
                  <a:lnTo>
                    <a:pt x="567" y="1075"/>
                  </a:lnTo>
                  <a:lnTo>
                    <a:pt x="468" y="930"/>
                  </a:lnTo>
                  <a:lnTo>
                    <a:pt x="277" y="633"/>
                  </a:lnTo>
                  <a:lnTo>
                    <a:pt x="185" y="481"/>
                  </a:lnTo>
                  <a:lnTo>
                    <a:pt x="106" y="330"/>
                  </a:lnTo>
                  <a:lnTo>
                    <a:pt x="73" y="250"/>
                  </a:lnTo>
                  <a:lnTo>
                    <a:pt x="46" y="171"/>
                  </a:lnTo>
                  <a:lnTo>
                    <a:pt x="20" y="86"/>
                  </a:lnTo>
                  <a:lnTo>
                    <a:pt x="7" y="0"/>
                  </a:lnTo>
                  <a:lnTo>
                    <a:pt x="7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7" y="72"/>
                  </a:lnTo>
                  <a:lnTo>
                    <a:pt x="20" y="152"/>
                  </a:lnTo>
                  <a:lnTo>
                    <a:pt x="40" y="224"/>
                  </a:lnTo>
                  <a:lnTo>
                    <a:pt x="60" y="297"/>
                  </a:lnTo>
                  <a:lnTo>
                    <a:pt x="119" y="435"/>
                  </a:lnTo>
                  <a:lnTo>
                    <a:pt x="185" y="574"/>
                  </a:lnTo>
                  <a:lnTo>
                    <a:pt x="264" y="712"/>
                  </a:lnTo>
                  <a:lnTo>
                    <a:pt x="343" y="850"/>
                  </a:lnTo>
                  <a:lnTo>
                    <a:pt x="501" y="1114"/>
                  </a:lnTo>
                  <a:lnTo>
                    <a:pt x="501" y="1114"/>
                  </a:lnTo>
                  <a:lnTo>
                    <a:pt x="580" y="1266"/>
                  </a:lnTo>
                  <a:lnTo>
                    <a:pt x="613" y="1338"/>
                  </a:lnTo>
                  <a:lnTo>
                    <a:pt x="640" y="1417"/>
                  </a:lnTo>
                  <a:lnTo>
                    <a:pt x="666" y="1497"/>
                  </a:lnTo>
                  <a:lnTo>
                    <a:pt x="686" y="1582"/>
                  </a:lnTo>
                  <a:lnTo>
                    <a:pt x="699" y="1675"/>
                  </a:lnTo>
                  <a:lnTo>
                    <a:pt x="712" y="1780"/>
                  </a:lnTo>
                  <a:lnTo>
                    <a:pt x="712" y="1780"/>
                  </a:lnTo>
                  <a:lnTo>
                    <a:pt x="719" y="1866"/>
                  </a:lnTo>
                  <a:lnTo>
                    <a:pt x="725" y="1952"/>
                  </a:lnTo>
                  <a:lnTo>
                    <a:pt x="719" y="2103"/>
                  </a:lnTo>
                  <a:lnTo>
                    <a:pt x="699" y="2248"/>
                  </a:lnTo>
                  <a:lnTo>
                    <a:pt x="673" y="2393"/>
                  </a:lnTo>
                  <a:lnTo>
                    <a:pt x="673" y="2393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" name="Freeform 13"/>
            <p:cNvSpPr>
              <a:spLocks/>
            </p:cNvSpPr>
            <p:nvPr/>
          </p:nvSpPr>
          <p:spPr bwMode="auto">
            <a:xfrm>
              <a:off x="2233" y="2147"/>
              <a:ext cx="363" cy="251"/>
            </a:xfrm>
            <a:custGeom>
              <a:avLst/>
              <a:gdLst>
                <a:gd name="T0" fmla="*/ 0 w 363"/>
                <a:gd name="T1" fmla="*/ 7 h 251"/>
                <a:gd name="T2" fmla="*/ 0 w 363"/>
                <a:gd name="T3" fmla="*/ 7 h 251"/>
                <a:gd name="T4" fmla="*/ 46 w 363"/>
                <a:gd name="T5" fmla="*/ 53 h 251"/>
                <a:gd name="T6" fmla="*/ 92 w 363"/>
                <a:gd name="T7" fmla="*/ 92 h 251"/>
                <a:gd name="T8" fmla="*/ 145 w 363"/>
                <a:gd name="T9" fmla="*/ 132 h 251"/>
                <a:gd name="T10" fmla="*/ 198 w 363"/>
                <a:gd name="T11" fmla="*/ 165 h 251"/>
                <a:gd name="T12" fmla="*/ 198 w 363"/>
                <a:gd name="T13" fmla="*/ 165 h 251"/>
                <a:gd name="T14" fmla="*/ 251 w 363"/>
                <a:gd name="T15" fmla="*/ 198 h 251"/>
                <a:gd name="T16" fmla="*/ 310 w 363"/>
                <a:gd name="T17" fmla="*/ 224 h 251"/>
                <a:gd name="T18" fmla="*/ 310 w 363"/>
                <a:gd name="T19" fmla="*/ 224 h 251"/>
                <a:gd name="T20" fmla="*/ 323 w 363"/>
                <a:gd name="T21" fmla="*/ 237 h 251"/>
                <a:gd name="T22" fmla="*/ 330 w 363"/>
                <a:gd name="T23" fmla="*/ 251 h 251"/>
                <a:gd name="T24" fmla="*/ 343 w 363"/>
                <a:gd name="T25" fmla="*/ 251 h 251"/>
                <a:gd name="T26" fmla="*/ 343 w 363"/>
                <a:gd name="T27" fmla="*/ 251 h 251"/>
                <a:gd name="T28" fmla="*/ 356 w 363"/>
                <a:gd name="T29" fmla="*/ 251 h 251"/>
                <a:gd name="T30" fmla="*/ 363 w 363"/>
                <a:gd name="T31" fmla="*/ 244 h 251"/>
                <a:gd name="T32" fmla="*/ 363 w 363"/>
                <a:gd name="T33" fmla="*/ 237 h 251"/>
                <a:gd name="T34" fmla="*/ 363 w 363"/>
                <a:gd name="T35" fmla="*/ 224 h 251"/>
                <a:gd name="T36" fmla="*/ 349 w 363"/>
                <a:gd name="T37" fmla="*/ 204 h 251"/>
                <a:gd name="T38" fmla="*/ 343 w 363"/>
                <a:gd name="T39" fmla="*/ 191 h 251"/>
                <a:gd name="T40" fmla="*/ 343 w 363"/>
                <a:gd name="T41" fmla="*/ 191 h 251"/>
                <a:gd name="T42" fmla="*/ 290 w 363"/>
                <a:gd name="T43" fmla="*/ 185 h 251"/>
                <a:gd name="T44" fmla="*/ 244 w 363"/>
                <a:gd name="T45" fmla="*/ 165 h 251"/>
                <a:gd name="T46" fmla="*/ 165 w 363"/>
                <a:gd name="T47" fmla="*/ 119 h 251"/>
                <a:gd name="T48" fmla="*/ 165 w 363"/>
                <a:gd name="T49" fmla="*/ 119 h 251"/>
                <a:gd name="T50" fmla="*/ 79 w 363"/>
                <a:gd name="T51" fmla="*/ 66 h 251"/>
                <a:gd name="T52" fmla="*/ 40 w 363"/>
                <a:gd name="T53" fmla="*/ 33 h 251"/>
                <a:gd name="T54" fmla="*/ 7 w 363"/>
                <a:gd name="T55" fmla="*/ 0 h 251"/>
                <a:gd name="T56" fmla="*/ 7 w 363"/>
                <a:gd name="T57" fmla="*/ 0 h 251"/>
                <a:gd name="T58" fmla="*/ 0 w 363"/>
                <a:gd name="T59" fmla="*/ 7 h 251"/>
                <a:gd name="T60" fmla="*/ 0 w 363"/>
                <a:gd name="T61" fmla="*/ 7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63" h="251">
                  <a:moveTo>
                    <a:pt x="0" y="7"/>
                  </a:moveTo>
                  <a:lnTo>
                    <a:pt x="0" y="7"/>
                  </a:lnTo>
                  <a:lnTo>
                    <a:pt x="46" y="53"/>
                  </a:lnTo>
                  <a:lnTo>
                    <a:pt x="92" y="92"/>
                  </a:lnTo>
                  <a:lnTo>
                    <a:pt x="145" y="132"/>
                  </a:lnTo>
                  <a:lnTo>
                    <a:pt x="198" y="165"/>
                  </a:lnTo>
                  <a:lnTo>
                    <a:pt x="198" y="165"/>
                  </a:lnTo>
                  <a:lnTo>
                    <a:pt x="251" y="198"/>
                  </a:lnTo>
                  <a:lnTo>
                    <a:pt x="310" y="224"/>
                  </a:lnTo>
                  <a:lnTo>
                    <a:pt x="310" y="224"/>
                  </a:lnTo>
                  <a:lnTo>
                    <a:pt x="323" y="237"/>
                  </a:lnTo>
                  <a:lnTo>
                    <a:pt x="330" y="251"/>
                  </a:lnTo>
                  <a:lnTo>
                    <a:pt x="343" y="251"/>
                  </a:lnTo>
                  <a:lnTo>
                    <a:pt x="343" y="251"/>
                  </a:lnTo>
                  <a:lnTo>
                    <a:pt x="356" y="251"/>
                  </a:lnTo>
                  <a:lnTo>
                    <a:pt x="363" y="244"/>
                  </a:lnTo>
                  <a:lnTo>
                    <a:pt x="363" y="237"/>
                  </a:lnTo>
                  <a:lnTo>
                    <a:pt x="363" y="224"/>
                  </a:lnTo>
                  <a:lnTo>
                    <a:pt x="349" y="204"/>
                  </a:lnTo>
                  <a:lnTo>
                    <a:pt x="343" y="191"/>
                  </a:lnTo>
                  <a:lnTo>
                    <a:pt x="343" y="191"/>
                  </a:lnTo>
                  <a:lnTo>
                    <a:pt x="290" y="185"/>
                  </a:lnTo>
                  <a:lnTo>
                    <a:pt x="244" y="165"/>
                  </a:lnTo>
                  <a:lnTo>
                    <a:pt x="165" y="119"/>
                  </a:lnTo>
                  <a:lnTo>
                    <a:pt x="165" y="119"/>
                  </a:lnTo>
                  <a:lnTo>
                    <a:pt x="79" y="66"/>
                  </a:lnTo>
                  <a:lnTo>
                    <a:pt x="40" y="33"/>
                  </a:lnTo>
                  <a:lnTo>
                    <a:pt x="7" y="0"/>
                  </a:lnTo>
                  <a:lnTo>
                    <a:pt x="7" y="0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" name="Freeform 14"/>
            <p:cNvSpPr>
              <a:spLocks/>
            </p:cNvSpPr>
            <p:nvPr/>
          </p:nvSpPr>
          <p:spPr bwMode="auto">
            <a:xfrm>
              <a:off x="2820" y="2193"/>
              <a:ext cx="132" cy="686"/>
            </a:xfrm>
            <a:custGeom>
              <a:avLst/>
              <a:gdLst>
                <a:gd name="T0" fmla="*/ 125 w 132"/>
                <a:gd name="T1" fmla="*/ 0 h 686"/>
                <a:gd name="T2" fmla="*/ 125 w 132"/>
                <a:gd name="T3" fmla="*/ 0 h 686"/>
                <a:gd name="T4" fmla="*/ 92 w 132"/>
                <a:gd name="T5" fmla="*/ 79 h 686"/>
                <a:gd name="T6" fmla="*/ 59 w 132"/>
                <a:gd name="T7" fmla="*/ 158 h 686"/>
                <a:gd name="T8" fmla="*/ 33 w 132"/>
                <a:gd name="T9" fmla="*/ 251 h 686"/>
                <a:gd name="T10" fmla="*/ 13 w 132"/>
                <a:gd name="T11" fmla="*/ 337 h 686"/>
                <a:gd name="T12" fmla="*/ 0 w 132"/>
                <a:gd name="T13" fmla="*/ 429 h 686"/>
                <a:gd name="T14" fmla="*/ 0 w 132"/>
                <a:gd name="T15" fmla="*/ 515 h 686"/>
                <a:gd name="T16" fmla="*/ 6 w 132"/>
                <a:gd name="T17" fmla="*/ 554 h 686"/>
                <a:gd name="T18" fmla="*/ 19 w 132"/>
                <a:gd name="T19" fmla="*/ 600 h 686"/>
                <a:gd name="T20" fmla="*/ 39 w 132"/>
                <a:gd name="T21" fmla="*/ 640 h 686"/>
                <a:gd name="T22" fmla="*/ 59 w 132"/>
                <a:gd name="T23" fmla="*/ 673 h 686"/>
                <a:gd name="T24" fmla="*/ 59 w 132"/>
                <a:gd name="T25" fmla="*/ 673 h 686"/>
                <a:gd name="T26" fmla="*/ 72 w 132"/>
                <a:gd name="T27" fmla="*/ 686 h 686"/>
                <a:gd name="T28" fmla="*/ 85 w 132"/>
                <a:gd name="T29" fmla="*/ 686 h 686"/>
                <a:gd name="T30" fmla="*/ 92 w 132"/>
                <a:gd name="T31" fmla="*/ 673 h 686"/>
                <a:gd name="T32" fmla="*/ 99 w 132"/>
                <a:gd name="T33" fmla="*/ 660 h 686"/>
                <a:gd name="T34" fmla="*/ 99 w 132"/>
                <a:gd name="T35" fmla="*/ 660 h 686"/>
                <a:gd name="T36" fmla="*/ 59 w 132"/>
                <a:gd name="T37" fmla="*/ 508 h 686"/>
                <a:gd name="T38" fmla="*/ 46 w 132"/>
                <a:gd name="T39" fmla="*/ 435 h 686"/>
                <a:gd name="T40" fmla="*/ 46 w 132"/>
                <a:gd name="T41" fmla="*/ 356 h 686"/>
                <a:gd name="T42" fmla="*/ 46 w 132"/>
                <a:gd name="T43" fmla="*/ 356 h 686"/>
                <a:gd name="T44" fmla="*/ 52 w 132"/>
                <a:gd name="T45" fmla="*/ 271 h 686"/>
                <a:gd name="T46" fmla="*/ 72 w 132"/>
                <a:gd name="T47" fmla="*/ 178 h 686"/>
                <a:gd name="T48" fmla="*/ 132 w 132"/>
                <a:gd name="T49" fmla="*/ 7 h 686"/>
                <a:gd name="T50" fmla="*/ 132 w 132"/>
                <a:gd name="T51" fmla="*/ 7 h 686"/>
                <a:gd name="T52" fmla="*/ 125 w 132"/>
                <a:gd name="T53" fmla="*/ 0 h 686"/>
                <a:gd name="T54" fmla="*/ 125 w 132"/>
                <a:gd name="T55" fmla="*/ 0 h 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32" h="686">
                  <a:moveTo>
                    <a:pt x="125" y="0"/>
                  </a:moveTo>
                  <a:lnTo>
                    <a:pt x="125" y="0"/>
                  </a:lnTo>
                  <a:lnTo>
                    <a:pt x="92" y="79"/>
                  </a:lnTo>
                  <a:lnTo>
                    <a:pt x="59" y="158"/>
                  </a:lnTo>
                  <a:lnTo>
                    <a:pt x="33" y="251"/>
                  </a:lnTo>
                  <a:lnTo>
                    <a:pt x="13" y="337"/>
                  </a:lnTo>
                  <a:lnTo>
                    <a:pt x="0" y="429"/>
                  </a:lnTo>
                  <a:lnTo>
                    <a:pt x="0" y="515"/>
                  </a:lnTo>
                  <a:lnTo>
                    <a:pt x="6" y="554"/>
                  </a:lnTo>
                  <a:lnTo>
                    <a:pt x="19" y="600"/>
                  </a:lnTo>
                  <a:lnTo>
                    <a:pt x="39" y="640"/>
                  </a:lnTo>
                  <a:lnTo>
                    <a:pt x="59" y="673"/>
                  </a:lnTo>
                  <a:lnTo>
                    <a:pt x="59" y="673"/>
                  </a:lnTo>
                  <a:lnTo>
                    <a:pt x="72" y="686"/>
                  </a:lnTo>
                  <a:lnTo>
                    <a:pt x="85" y="686"/>
                  </a:lnTo>
                  <a:lnTo>
                    <a:pt x="92" y="673"/>
                  </a:lnTo>
                  <a:lnTo>
                    <a:pt x="99" y="660"/>
                  </a:lnTo>
                  <a:lnTo>
                    <a:pt x="99" y="660"/>
                  </a:lnTo>
                  <a:lnTo>
                    <a:pt x="59" y="508"/>
                  </a:lnTo>
                  <a:lnTo>
                    <a:pt x="46" y="435"/>
                  </a:lnTo>
                  <a:lnTo>
                    <a:pt x="46" y="356"/>
                  </a:lnTo>
                  <a:lnTo>
                    <a:pt x="46" y="356"/>
                  </a:lnTo>
                  <a:lnTo>
                    <a:pt x="52" y="271"/>
                  </a:lnTo>
                  <a:lnTo>
                    <a:pt x="72" y="178"/>
                  </a:lnTo>
                  <a:lnTo>
                    <a:pt x="132" y="7"/>
                  </a:lnTo>
                  <a:lnTo>
                    <a:pt x="132" y="7"/>
                  </a:lnTo>
                  <a:lnTo>
                    <a:pt x="12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" name="Freeform 15"/>
            <p:cNvSpPr>
              <a:spLocks/>
            </p:cNvSpPr>
            <p:nvPr/>
          </p:nvSpPr>
          <p:spPr bwMode="auto">
            <a:xfrm>
              <a:off x="3050" y="1653"/>
              <a:ext cx="370" cy="1786"/>
            </a:xfrm>
            <a:custGeom>
              <a:avLst/>
              <a:gdLst>
                <a:gd name="T0" fmla="*/ 370 w 370"/>
                <a:gd name="T1" fmla="*/ 0 h 1786"/>
                <a:gd name="T2" fmla="*/ 370 w 370"/>
                <a:gd name="T3" fmla="*/ 0 h 1786"/>
                <a:gd name="T4" fmla="*/ 304 w 370"/>
                <a:gd name="T5" fmla="*/ 105 h 1786"/>
                <a:gd name="T6" fmla="*/ 251 w 370"/>
                <a:gd name="T7" fmla="*/ 211 h 1786"/>
                <a:gd name="T8" fmla="*/ 198 w 370"/>
                <a:gd name="T9" fmla="*/ 316 h 1786"/>
                <a:gd name="T10" fmla="*/ 152 w 370"/>
                <a:gd name="T11" fmla="*/ 422 h 1786"/>
                <a:gd name="T12" fmla="*/ 119 w 370"/>
                <a:gd name="T13" fmla="*/ 534 h 1786"/>
                <a:gd name="T14" fmla="*/ 86 w 370"/>
                <a:gd name="T15" fmla="*/ 646 h 1786"/>
                <a:gd name="T16" fmla="*/ 53 w 370"/>
                <a:gd name="T17" fmla="*/ 758 h 1786"/>
                <a:gd name="T18" fmla="*/ 33 w 370"/>
                <a:gd name="T19" fmla="*/ 870 h 1786"/>
                <a:gd name="T20" fmla="*/ 33 w 370"/>
                <a:gd name="T21" fmla="*/ 870 h 1786"/>
                <a:gd name="T22" fmla="*/ 20 w 370"/>
                <a:gd name="T23" fmla="*/ 975 h 1786"/>
                <a:gd name="T24" fmla="*/ 14 w 370"/>
                <a:gd name="T25" fmla="*/ 1074 h 1786"/>
                <a:gd name="T26" fmla="*/ 0 w 370"/>
                <a:gd name="T27" fmla="*/ 1279 h 1786"/>
                <a:gd name="T28" fmla="*/ 0 w 370"/>
                <a:gd name="T29" fmla="*/ 1279 h 1786"/>
                <a:gd name="T30" fmla="*/ 0 w 370"/>
                <a:gd name="T31" fmla="*/ 1397 h 1786"/>
                <a:gd name="T32" fmla="*/ 7 w 370"/>
                <a:gd name="T33" fmla="*/ 1523 h 1786"/>
                <a:gd name="T34" fmla="*/ 20 w 370"/>
                <a:gd name="T35" fmla="*/ 1641 h 1786"/>
                <a:gd name="T36" fmla="*/ 40 w 370"/>
                <a:gd name="T37" fmla="*/ 1760 h 1786"/>
                <a:gd name="T38" fmla="*/ 40 w 370"/>
                <a:gd name="T39" fmla="*/ 1760 h 1786"/>
                <a:gd name="T40" fmla="*/ 47 w 370"/>
                <a:gd name="T41" fmla="*/ 1773 h 1786"/>
                <a:gd name="T42" fmla="*/ 60 w 370"/>
                <a:gd name="T43" fmla="*/ 1780 h 1786"/>
                <a:gd name="T44" fmla="*/ 73 w 370"/>
                <a:gd name="T45" fmla="*/ 1786 h 1786"/>
                <a:gd name="T46" fmla="*/ 93 w 370"/>
                <a:gd name="T47" fmla="*/ 1780 h 1786"/>
                <a:gd name="T48" fmla="*/ 112 w 370"/>
                <a:gd name="T49" fmla="*/ 1773 h 1786"/>
                <a:gd name="T50" fmla="*/ 132 w 370"/>
                <a:gd name="T51" fmla="*/ 1760 h 1786"/>
                <a:gd name="T52" fmla="*/ 145 w 370"/>
                <a:gd name="T53" fmla="*/ 1753 h 1786"/>
                <a:gd name="T54" fmla="*/ 152 w 370"/>
                <a:gd name="T55" fmla="*/ 1734 h 1786"/>
                <a:gd name="T56" fmla="*/ 152 w 370"/>
                <a:gd name="T57" fmla="*/ 1734 h 1786"/>
                <a:gd name="T58" fmla="*/ 152 w 370"/>
                <a:gd name="T59" fmla="*/ 1688 h 1786"/>
                <a:gd name="T60" fmla="*/ 145 w 370"/>
                <a:gd name="T61" fmla="*/ 1635 h 1786"/>
                <a:gd name="T62" fmla="*/ 119 w 370"/>
                <a:gd name="T63" fmla="*/ 1536 h 1786"/>
                <a:gd name="T64" fmla="*/ 93 w 370"/>
                <a:gd name="T65" fmla="*/ 1430 h 1786"/>
                <a:gd name="T66" fmla="*/ 80 w 370"/>
                <a:gd name="T67" fmla="*/ 1384 h 1786"/>
                <a:gd name="T68" fmla="*/ 73 w 370"/>
                <a:gd name="T69" fmla="*/ 1331 h 1786"/>
                <a:gd name="T70" fmla="*/ 73 w 370"/>
                <a:gd name="T71" fmla="*/ 1331 h 1786"/>
                <a:gd name="T72" fmla="*/ 73 w 370"/>
                <a:gd name="T73" fmla="*/ 1127 h 1786"/>
                <a:gd name="T74" fmla="*/ 80 w 370"/>
                <a:gd name="T75" fmla="*/ 929 h 1786"/>
                <a:gd name="T76" fmla="*/ 80 w 370"/>
                <a:gd name="T77" fmla="*/ 929 h 1786"/>
                <a:gd name="T78" fmla="*/ 93 w 370"/>
                <a:gd name="T79" fmla="*/ 804 h 1786"/>
                <a:gd name="T80" fmla="*/ 112 w 370"/>
                <a:gd name="T81" fmla="*/ 685 h 1786"/>
                <a:gd name="T82" fmla="*/ 132 w 370"/>
                <a:gd name="T83" fmla="*/ 567 h 1786"/>
                <a:gd name="T84" fmla="*/ 165 w 370"/>
                <a:gd name="T85" fmla="*/ 448 h 1786"/>
                <a:gd name="T86" fmla="*/ 205 w 370"/>
                <a:gd name="T87" fmla="*/ 336 h 1786"/>
                <a:gd name="T88" fmla="*/ 251 w 370"/>
                <a:gd name="T89" fmla="*/ 224 h 1786"/>
                <a:gd name="T90" fmla="*/ 304 w 370"/>
                <a:gd name="T91" fmla="*/ 112 h 1786"/>
                <a:gd name="T92" fmla="*/ 370 w 370"/>
                <a:gd name="T93" fmla="*/ 0 h 1786"/>
                <a:gd name="T94" fmla="*/ 370 w 370"/>
                <a:gd name="T95" fmla="*/ 0 h 1786"/>
                <a:gd name="T96" fmla="*/ 370 w 370"/>
                <a:gd name="T97" fmla="*/ 0 h 1786"/>
                <a:gd name="T98" fmla="*/ 370 w 370"/>
                <a:gd name="T99" fmla="*/ 0 h 1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70" h="1786">
                  <a:moveTo>
                    <a:pt x="370" y="0"/>
                  </a:moveTo>
                  <a:lnTo>
                    <a:pt x="370" y="0"/>
                  </a:lnTo>
                  <a:lnTo>
                    <a:pt x="304" y="105"/>
                  </a:lnTo>
                  <a:lnTo>
                    <a:pt x="251" y="211"/>
                  </a:lnTo>
                  <a:lnTo>
                    <a:pt x="198" y="316"/>
                  </a:lnTo>
                  <a:lnTo>
                    <a:pt x="152" y="422"/>
                  </a:lnTo>
                  <a:lnTo>
                    <a:pt x="119" y="534"/>
                  </a:lnTo>
                  <a:lnTo>
                    <a:pt x="86" y="646"/>
                  </a:lnTo>
                  <a:lnTo>
                    <a:pt x="53" y="758"/>
                  </a:lnTo>
                  <a:lnTo>
                    <a:pt x="33" y="870"/>
                  </a:lnTo>
                  <a:lnTo>
                    <a:pt x="33" y="870"/>
                  </a:lnTo>
                  <a:lnTo>
                    <a:pt x="20" y="975"/>
                  </a:lnTo>
                  <a:lnTo>
                    <a:pt x="14" y="1074"/>
                  </a:lnTo>
                  <a:lnTo>
                    <a:pt x="0" y="1279"/>
                  </a:lnTo>
                  <a:lnTo>
                    <a:pt x="0" y="1279"/>
                  </a:lnTo>
                  <a:lnTo>
                    <a:pt x="0" y="1397"/>
                  </a:lnTo>
                  <a:lnTo>
                    <a:pt x="7" y="1523"/>
                  </a:lnTo>
                  <a:lnTo>
                    <a:pt x="20" y="1641"/>
                  </a:lnTo>
                  <a:lnTo>
                    <a:pt x="40" y="1760"/>
                  </a:lnTo>
                  <a:lnTo>
                    <a:pt x="40" y="1760"/>
                  </a:lnTo>
                  <a:lnTo>
                    <a:pt x="47" y="1773"/>
                  </a:lnTo>
                  <a:lnTo>
                    <a:pt x="60" y="1780"/>
                  </a:lnTo>
                  <a:lnTo>
                    <a:pt x="73" y="1786"/>
                  </a:lnTo>
                  <a:lnTo>
                    <a:pt x="93" y="1780"/>
                  </a:lnTo>
                  <a:lnTo>
                    <a:pt x="112" y="1773"/>
                  </a:lnTo>
                  <a:lnTo>
                    <a:pt x="132" y="1760"/>
                  </a:lnTo>
                  <a:lnTo>
                    <a:pt x="145" y="1753"/>
                  </a:lnTo>
                  <a:lnTo>
                    <a:pt x="152" y="1734"/>
                  </a:lnTo>
                  <a:lnTo>
                    <a:pt x="152" y="1734"/>
                  </a:lnTo>
                  <a:lnTo>
                    <a:pt x="152" y="1688"/>
                  </a:lnTo>
                  <a:lnTo>
                    <a:pt x="145" y="1635"/>
                  </a:lnTo>
                  <a:lnTo>
                    <a:pt x="119" y="1536"/>
                  </a:lnTo>
                  <a:lnTo>
                    <a:pt x="93" y="1430"/>
                  </a:lnTo>
                  <a:lnTo>
                    <a:pt x="80" y="1384"/>
                  </a:lnTo>
                  <a:lnTo>
                    <a:pt x="73" y="1331"/>
                  </a:lnTo>
                  <a:lnTo>
                    <a:pt x="73" y="1331"/>
                  </a:lnTo>
                  <a:lnTo>
                    <a:pt x="73" y="1127"/>
                  </a:lnTo>
                  <a:lnTo>
                    <a:pt x="80" y="929"/>
                  </a:lnTo>
                  <a:lnTo>
                    <a:pt x="80" y="929"/>
                  </a:lnTo>
                  <a:lnTo>
                    <a:pt x="93" y="804"/>
                  </a:lnTo>
                  <a:lnTo>
                    <a:pt x="112" y="685"/>
                  </a:lnTo>
                  <a:lnTo>
                    <a:pt x="132" y="567"/>
                  </a:lnTo>
                  <a:lnTo>
                    <a:pt x="165" y="448"/>
                  </a:lnTo>
                  <a:lnTo>
                    <a:pt x="205" y="336"/>
                  </a:lnTo>
                  <a:lnTo>
                    <a:pt x="251" y="224"/>
                  </a:lnTo>
                  <a:lnTo>
                    <a:pt x="304" y="112"/>
                  </a:lnTo>
                  <a:lnTo>
                    <a:pt x="370" y="0"/>
                  </a:lnTo>
                  <a:lnTo>
                    <a:pt x="370" y="0"/>
                  </a:lnTo>
                  <a:lnTo>
                    <a:pt x="370" y="0"/>
                  </a:lnTo>
                  <a:lnTo>
                    <a:pt x="370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" name="Freeform 16"/>
            <p:cNvSpPr>
              <a:spLocks/>
            </p:cNvSpPr>
            <p:nvPr/>
          </p:nvSpPr>
          <p:spPr bwMode="auto">
            <a:xfrm>
              <a:off x="3037" y="1817"/>
              <a:ext cx="73" cy="726"/>
            </a:xfrm>
            <a:custGeom>
              <a:avLst/>
              <a:gdLst>
                <a:gd name="T0" fmla="*/ 0 w 73"/>
                <a:gd name="T1" fmla="*/ 0 h 726"/>
                <a:gd name="T2" fmla="*/ 0 w 73"/>
                <a:gd name="T3" fmla="*/ 0 h 726"/>
                <a:gd name="T4" fmla="*/ 33 w 73"/>
                <a:gd name="T5" fmla="*/ 363 h 726"/>
                <a:gd name="T6" fmla="*/ 66 w 73"/>
                <a:gd name="T7" fmla="*/ 726 h 726"/>
                <a:gd name="T8" fmla="*/ 66 w 73"/>
                <a:gd name="T9" fmla="*/ 726 h 726"/>
                <a:gd name="T10" fmla="*/ 66 w 73"/>
                <a:gd name="T11" fmla="*/ 726 h 726"/>
                <a:gd name="T12" fmla="*/ 73 w 73"/>
                <a:gd name="T13" fmla="*/ 726 h 726"/>
                <a:gd name="T14" fmla="*/ 73 w 73"/>
                <a:gd name="T15" fmla="*/ 726 h 726"/>
                <a:gd name="T16" fmla="*/ 73 w 73"/>
                <a:gd name="T17" fmla="*/ 633 h 726"/>
                <a:gd name="T18" fmla="*/ 73 w 73"/>
                <a:gd name="T19" fmla="*/ 548 h 726"/>
                <a:gd name="T20" fmla="*/ 60 w 73"/>
                <a:gd name="T21" fmla="*/ 363 h 726"/>
                <a:gd name="T22" fmla="*/ 33 w 73"/>
                <a:gd name="T23" fmla="*/ 185 h 726"/>
                <a:gd name="T24" fmla="*/ 0 w 73"/>
                <a:gd name="T25" fmla="*/ 0 h 726"/>
                <a:gd name="T26" fmla="*/ 0 w 73"/>
                <a:gd name="T27" fmla="*/ 0 h 726"/>
                <a:gd name="T28" fmla="*/ 0 w 73"/>
                <a:gd name="T29" fmla="*/ 0 h 726"/>
                <a:gd name="T30" fmla="*/ 0 w 73"/>
                <a:gd name="T31" fmla="*/ 0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3" h="726">
                  <a:moveTo>
                    <a:pt x="0" y="0"/>
                  </a:moveTo>
                  <a:lnTo>
                    <a:pt x="0" y="0"/>
                  </a:lnTo>
                  <a:lnTo>
                    <a:pt x="33" y="363"/>
                  </a:lnTo>
                  <a:lnTo>
                    <a:pt x="66" y="726"/>
                  </a:lnTo>
                  <a:lnTo>
                    <a:pt x="66" y="726"/>
                  </a:lnTo>
                  <a:lnTo>
                    <a:pt x="66" y="726"/>
                  </a:lnTo>
                  <a:lnTo>
                    <a:pt x="73" y="726"/>
                  </a:lnTo>
                  <a:lnTo>
                    <a:pt x="73" y="726"/>
                  </a:lnTo>
                  <a:lnTo>
                    <a:pt x="73" y="633"/>
                  </a:lnTo>
                  <a:lnTo>
                    <a:pt x="73" y="548"/>
                  </a:lnTo>
                  <a:lnTo>
                    <a:pt x="60" y="363"/>
                  </a:lnTo>
                  <a:lnTo>
                    <a:pt x="33" y="18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Freeform 17"/>
            <p:cNvSpPr>
              <a:spLocks/>
            </p:cNvSpPr>
            <p:nvPr/>
          </p:nvSpPr>
          <p:spPr bwMode="auto">
            <a:xfrm>
              <a:off x="2833" y="1857"/>
              <a:ext cx="244" cy="237"/>
            </a:xfrm>
            <a:custGeom>
              <a:avLst/>
              <a:gdLst>
                <a:gd name="T0" fmla="*/ 0 w 244"/>
                <a:gd name="T1" fmla="*/ 7 h 237"/>
                <a:gd name="T2" fmla="*/ 0 w 244"/>
                <a:gd name="T3" fmla="*/ 7 h 237"/>
                <a:gd name="T4" fmla="*/ 59 w 244"/>
                <a:gd name="T5" fmla="*/ 46 h 237"/>
                <a:gd name="T6" fmla="*/ 105 w 244"/>
                <a:gd name="T7" fmla="*/ 86 h 237"/>
                <a:gd name="T8" fmla="*/ 178 w 244"/>
                <a:gd name="T9" fmla="*/ 165 h 237"/>
                <a:gd name="T10" fmla="*/ 244 w 244"/>
                <a:gd name="T11" fmla="*/ 237 h 237"/>
                <a:gd name="T12" fmla="*/ 244 w 244"/>
                <a:gd name="T13" fmla="*/ 237 h 237"/>
                <a:gd name="T14" fmla="*/ 244 w 244"/>
                <a:gd name="T15" fmla="*/ 218 h 237"/>
                <a:gd name="T16" fmla="*/ 237 w 244"/>
                <a:gd name="T17" fmla="*/ 204 h 237"/>
                <a:gd name="T18" fmla="*/ 217 w 244"/>
                <a:gd name="T19" fmla="*/ 171 h 237"/>
                <a:gd name="T20" fmla="*/ 165 w 244"/>
                <a:gd name="T21" fmla="*/ 112 h 237"/>
                <a:gd name="T22" fmla="*/ 165 w 244"/>
                <a:gd name="T23" fmla="*/ 112 h 237"/>
                <a:gd name="T24" fmla="*/ 125 w 244"/>
                <a:gd name="T25" fmla="*/ 86 h 237"/>
                <a:gd name="T26" fmla="*/ 86 w 244"/>
                <a:gd name="T27" fmla="*/ 53 h 237"/>
                <a:gd name="T28" fmla="*/ 6 w 244"/>
                <a:gd name="T29" fmla="*/ 0 h 237"/>
                <a:gd name="T30" fmla="*/ 6 w 244"/>
                <a:gd name="T31" fmla="*/ 0 h 237"/>
                <a:gd name="T32" fmla="*/ 0 w 244"/>
                <a:gd name="T33" fmla="*/ 0 h 237"/>
                <a:gd name="T34" fmla="*/ 0 w 244"/>
                <a:gd name="T35" fmla="*/ 7 h 237"/>
                <a:gd name="T36" fmla="*/ 0 w 244"/>
                <a:gd name="T37" fmla="*/ 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44" h="237">
                  <a:moveTo>
                    <a:pt x="0" y="7"/>
                  </a:moveTo>
                  <a:lnTo>
                    <a:pt x="0" y="7"/>
                  </a:lnTo>
                  <a:lnTo>
                    <a:pt x="59" y="46"/>
                  </a:lnTo>
                  <a:lnTo>
                    <a:pt x="105" y="86"/>
                  </a:lnTo>
                  <a:lnTo>
                    <a:pt x="178" y="165"/>
                  </a:lnTo>
                  <a:lnTo>
                    <a:pt x="244" y="237"/>
                  </a:lnTo>
                  <a:lnTo>
                    <a:pt x="244" y="237"/>
                  </a:lnTo>
                  <a:lnTo>
                    <a:pt x="244" y="218"/>
                  </a:lnTo>
                  <a:lnTo>
                    <a:pt x="237" y="204"/>
                  </a:lnTo>
                  <a:lnTo>
                    <a:pt x="217" y="171"/>
                  </a:lnTo>
                  <a:lnTo>
                    <a:pt x="165" y="112"/>
                  </a:lnTo>
                  <a:lnTo>
                    <a:pt x="165" y="112"/>
                  </a:lnTo>
                  <a:lnTo>
                    <a:pt x="125" y="86"/>
                  </a:lnTo>
                  <a:lnTo>
                    <a:pt x="86" y="53"/>
                  </a:lnTo>
                  <a:lnTo>
                    <a:pt x="6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Freeform 18"/>
            <p:cNvSpPr>
              <a:spLocks/>
            </p:cNvSpPr>
            <p:nvPr/>
          </p:nvSpPr>
          <p:spPr bwMode="auto">
            <a:xfrm>
              <a:off x="3123" y="2154"/>
              <a:ext cx="850" cy="1978"/>
            </a:xfrm>
            <a:custGeom>
              <a:avLst/>
              <a:gdLst>
                <a:gd name="T0" fmla="*/ 99 w 850"/>
                <a:gd name="T1" fmla="*/ 1978 h 1978"/>
                <a:gd name="T2" fmla="*/ 99 w 850"/>
                <a:gd name="T3" fmla="*/ 1978 h 1978"/>
                <a:gd name="T4" fmla="*/ 165 w 850"/>
                <a:gd name="T5" fmla="*/ 1978 h 1978"/>
                <a:gd name="T6" fmla="*/ 165 w 850"/>
                <a:gd name="T7" fmla="*/ 1978 h 1978"/>
                <a:gd name="T8" fmla="*/ 165 w 850"/>
                <a:gd name="T9" fmla="*/ 1951 h 1978"/>
                <a:gd name="T10" fmla="*/ 158 w 850"/>
                <a:gd name="T11" fmla="*/ 1879 h 1978"/>
                <a:gd name="T12" fmla="*/ 152 w 850"/>
                <a:gd name="T13" fmla="*/ 1787 h 1978"/>
                <a:gd name="T14" fmla="*/ 152 w 850"/>
                <a:gd name="T15" fmla="*/ 1688 h 1978"/>
                <a:gd name="T16" fmla="*/ 152 w 850"/>
                <a:gd name="T17" fmla="*/ 1688 h 1978"/>
                <a:gd name="T18" fmla="*/ 158 w 850"/>
                <a:gd name="T19" fmla="*/ 1516 h 1978"/>
                <a:gd name="T20" fmla="*/ 165 w 850"/>
                <a:gd name="T21" fmla="*/ 1384 h 1978"/>
                <a:gd name="T22" fmla="*/ 171 w 850"/>
                <a:gd name="T23" fmla="*/ 1252 h 1978"/>
                <a:gd name="T24" fmla="*/ 198 w 850"/>
                <a:gd name="T25" fmla="*/ 1081 h 1978"/>
                <a:gd name="T26" fmla="*/ 198 w 850"/>
                <a:gd name="T27" fmla="*/ 1081 h 1978"/>
                <a:gd name="T28" fmla="*/ 217 w 850"/>
                <a:gd name="T29" fmla="*/ 1008 h 1978"/>
                <a:gd name="T30" fmla="*/ 237 w 850"/>
                <a:gd name="T31" fmla="*/ 936 h 1978"/>
                <a:gd name="T32" fmla="*/ 257 w 850"/>
                <a:gd name="T33" fmla="*/ 863 h 1978"/>
                <a:gd name="T34" fmla="*/ 290 w 850"/>
                <a:gd name="T35" fmla="*/ 791 h 1978"/>
                <a:gd name="T36" fmla="*/ 356 w 850"/>
                <a:gd name="T37" fmla="*/ 646 h 1978"/>
                <a:gd name="T38" fmla="*/ 442 w 850"/>
                <a:gd name="T39" fmla="*/ 501 h 1978"/>
                <a:gd name="T40" fmla="*/ 534 w 850"/>
                <a:gd name="T41" fmla="*/ 362 h 1978"/>
                <a:gd name="T42" fmla="*/ 633 w 850"/>
                <a:gd name="T43" fmla="*/ 230 h 1978"/>
                <a:gd name="T44" fmla="*/ 738 w 850"/>
                <a:gd name="T45" fmla="*/ 112 h 1978"/>
                <a:gd name="T46" fmla="*/ 850 w 850"/>
                <a:gd name="T47" fmla="*/ 0 h 1978"/>
                <a:gd name="T48" fmla="*/ 850 w 850"/>
                <a:gd name="T49" fmla="*/ 0 h 1978"/>
                <a:gd name="T50" fmla="*/ 850 w 850"/>
                <a:gd name="T51" fmla="*/ 0 h 1978"/>
                <a:gd name="T52" fmla="*/ 850 w 850"/>
                <a:gd name="T53" fmla="*/ 0 h 1978"/>
                <a:gd name="T54" fmla="*/ 732 w 850"/>
                <a:gd name="T55" fmla="*/ 99 h 1978"/>
                <a:gd name="T56" fmla="*/ 619 w 850"/>
                <a:gd name="T57" fmla="*/ 204 h 1978"/>
                <a:gd name="T58" fmla="*/ 514 w 850"/>
                <a:gd name="T59" fmla="*/ 316 h 1978"/>
                <a:gd name="T60" fmla="*/ 409 w 850"/>
                <a:gd name="T61" fmla="*/ 435 h 1978"/>
                <a:gd name="T62" fmla="*/ 316 w 850"/>
                <a:gd name="T63" fmla="*/ 554 h 1978"/>
                <a:gd name="T64" fmla="*/ 231 w 850"/>
                <a:gd name="T65" fmla="*/ 679 h 1978"/>
                <a:gd name="T66" fmla="*/ 158 w 850"/>
                <a:gd name="T67" fmla="*/ 811 h 1978"/>
                <a:gd name="T68" fmla="*/ 92 w 850"/>
                <a:gd name="T69" fmla="*/ 949 h 1978"/>
                <a:gd name="T70" fmla="*/ 92 w 850"/>
                <a:gd name="T71" fmla="*/ 949 h 1978"/>
                <a:gd name="T72" fmla="*/ 53 w 850"/>
                <a:gd name="T73" fmla="*/ 1061 h 1978"/>
                <a:gd name="T74" fmla="*/ 26 w 850"/>
                <a:gd name="T75" fmla="*/ 1147 h 1978"/>
                <a:gd name="T76" fmla="*/ 13 w 850"/>
                <a:gd name="T77" fmla="*/ 1226 h 1978"/>
                <a:gd name="T78" fmla="*/ 0 w 850"/>
                <a:gd name="T79" fmla="*/ 1345 h 1978"/>
                <a:gd name="T80" fmla="*/ 0 w 850"/>
                <a:gd name="T81" fmla="*/ 1345 h 1978"/>
                <a:gd name="T82" fmla="*/ 0 w 850"/>
                <a:gd name="T83" fmla="*/ 1384 h 1978"/>
                <a:gd name="T84" fmla="*/ 0 w 850"/>
                <a:gd name="T85" fmla="*/ 1437 h 1978"/>
                <a:gd name="T86" fmla="*/ 13 w 850"/>
                <a:gd name="T87" fmla="*/ 1562 h 1978"/>
                <a:gd name="T88" fmla="*/ 39 w 850"/>
                <a:gd name="T89" fmla="*/ 1780 h 1978"/>
                <a:gd name="T90" fmla="*/ 39 w 850"/>
                <a:gd name="T91" fmla="*/ 1780 h 1978"/>
                <a:gd name="T92" fmla="*/ 66 w 850"/>
                <a:gd name="T93" fmla="*/ 1879 h 1978"/>
                <a:gd name="T94" fmla="*/ 99 w 850"/>
                <a:gd name="T95" fmla="*/ 1978 h 1978"/>
                <a:gd name="T96" fmla="*/ 99 w 850"/>
                <a:gd name="T97" fmla="*/ 1978 h 19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50" h="1978">
                  <a:moveTo>
                    <a:pt x="99" y="1978"/>
                  </a:moveTo>
                  <a:lnTo>
                    <a:pt x="99" y="1978"/>
                  </a:lnTo>
                  <a:lnTo>
                    <a:pt x="165" y="1978"/>
                  </a:lnTo>
                  <a:lnTo>
                    <a:pt x="165" y="1978"/>
                  </a:lnTo>
                  <a:lnTo>
                    <a:pt x="165" y="1951"/>
                  </a:lnTo>
                  <a:lnTo>
                    <a:pt x="158" y="1879"/>
                  </a:lnTo>
                  <a:lnTo>
                    <a:pt x="152" y="1787"/>
                  </a:lnTo>
                  <a:lnTo>
                    <a:pt x="152" y="1688"/>
                  </a:lnTo>
                  <a:lnTo>
                    <a:pt x="152" y="1688"/>
                  </a:lnTo>
                  <a:lnTo>
                    <a:pt x="158" y="1516"/>
                  </a:lnTo>
                  <a:lnTo>
                    <a:pt x="165" y="1384"/>
                  </a:lnTo>
                  <a:lnTo>
                    <a:pt x="171" y="1252"/>
                  </a:lnTo>
                  <a:lnTo>
                    <a:pt x="198" y="1081"/>
                  </a:lnTo>
                  <a:lnTo>
                    <a:pt x="198" y="1081"/>
                  </a:lnTo>
                  <a:lnTo>
                    <a:pt x="217" y="1008"/>
                  </a:lnTo>
                  <a:lnTo>
                    <a:pt x="237" y="936"/>
                  </a:lnTo>
                  <a:lnTo>
                    <a:pt x="257" y="863"/>
                  </a:lnTo>
                  <a:lnTo>
                    <a:pt x="290" y="791"/>
                  </a:lnTo>
                  <a:lnTo>
                    <a:pt x="356" y="646"/>
                  </a:lnTo>
                  <a:lnTo>
                    <a:pt x="442" y="501"/>
                  </a:lnTo>
                  <a:lnTo>
                    <a:pt x="534" y="362"/>
                  </a:lnTo>
                  <a:lnTo>
                    <a:pt x="633" y="230"/>
                  </a:lnTo>
                  <a:lnTo>
                    <a:pt x="738" y="112"/>
                  </a:lnTo>
                  <a:lnTo>
                    <a:pt x="850" y="0"/>
                  </a:lnTo>
                  <a:lnTo>
                    <a:pt x="850" y="0"/>
                  </a:lnTo>
                  <a:lnTo>
                    <a:pt x="850" y="0"/>
                  </a:lnTo>
                  <a:lnTo>
                    <a:pt x="850" y="0"/>
                  </a:lnTo>
                  <a:lnTo>
                    <a:pt x="732" y="99"/>
                  </a:lnTo>
                  <a:lnTo>
                    <a:pt x="619" y="204"/>
                  </a:lnTo>
                  <a:lnTo>
                    <a:pt x="514" y="316"/>
                  </a:lnTo>
                  <a:lnTo>
                    <a:pt x="409" y="435"/>
                  </a:lnTo>
                  <a:lnTo>
                    <a:pt x="316" y="554"/>
                  </a:lnTo>
                  <a:lnTo>
                    <a:pt x="231" y="679"/>
                  </a:lnTo>
                  <a:lnTo>
                    <a:pt x="158" y="811"/>
                  </a:lnTo>
                  <a:lnTo>
                    <a:pt x="92" y="949"/>
                  </a:lnTo>
                  <a:lnTo>
                    <a:pt x="92" y="949"/>
                  </a:lnTo>
                  <a:lnTo>
                    <a:pt x="53" y="1061"/>
                  </a:lnTo>
                  <a:lnTo>
                    <a:pt x="26" y="1147"/>
                  </a:lnTo>
                  <a:lnTo>
                    <a:pt x="13" y="1226"/>
                  </a:lnTo>
                  <a:lnTo>
                    <a:pt x="0" y="1345"/>
                  </a:lnTo>
                  <a:lnTo>
                    <a:pt x="0" y="1345"/>
                  </a:lnTo>
                  <a:lnTo>
                    <a:pt x="0" y="1384"/>
                  </a:lnTo>
                  <a:lnTo>
                    <a:pt x="0" y="1437"/>
                  </a:lnTo>
                  <a:lnTo>
                    <a:pt x="13" y="1562"/>
                  </a:lnTo>
                  <a:lnTo>
                    <a:pt x="39" y="1780"/>
                  </a:lnTo>
                  <a:lnTo>
                    <a:pt x="39" y="1780"/>
                  </a:lnTo>
                  <a:lnTo>
                    <a:pt x="66" y="1879"/>
                  </a:lnTo>
                  <a:lnTo>
                    <a:pt x="99" y="1978"/>
                  </a:lnTo>
                  <a:lnTo>
                    <a:pt x="99" y="1978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" name="Freeform 19"/>
            <p:cNvSpPr>
              <a:spLocks/>
            </p:cNvSpPr>
            <p:nvPr/>
          </p:nvSpPr>
          <p:spPr bwMode="auto">
            <a:xfrm>
              <a:off x="3426" y="2121"/>
              <a:ext cx="119" cy="672"/>
            </a:xfrm>
            <a:custGeom>
              <a:avLst/>
              <a:gdLst>
                <a:gd name="T0" fmla="*/ 26 w 119"/>
                <a:gd name="T1" fmla="*/ 0 h 672"/>
                <a:gd name="T2" fmla="*/ 26 w 119"/>
                <a:gd name="T3" fmla="*/ 0 h 672"/>
                <a:gd name="T4" fmla="*/ 46 w 119"/>
                <a:gd name="T5" fmla="*/ 79 h 672"/>
                <a:gd name="T6" fmla="*/ 59 w 119"/>
                <a:gd name="T7" fmla="*/ 158 h 672"/>
                <a:gd name="T8" fmla="*/ 66 w 119"/>
                <a:gd name="T9" fmla="*/ 310 h 672"/>
                <a:gd name="T10" fmla="*/ 66 w 119"/>
                <a:gd name="T11" fmla="*/ 310 h 672"/>
                <a:gd name="T12" fmla="*/ 66 w 119"/>
                <a:gd name="T13" fmla="*/ 356 h 672"/>
                <a:gd name="T14" fmla="*/ 66 w 119"/>
                <a:gd name="T15" fmla="*/ 402 h 672"/>
                <a:gd name="T16" fmla="*/ 46 w 119"/>
                <a:gd name="T17" fmla="*/ 488 h 672"/>
                <a:gd name="T18" fmla="*/ 20 w 119"/>
                <a:gd name="T19" fmla="*/ 573 h 672"/>
                <a:gd name="T20" fmla="*/ 0 w 119"/>
                <a:gd name="T21" fmla="*/ 659 h 672"/>
                <a:gd name="T22" fmla="*/ 0 w 119"/>
                <a:gd name="T23" fmla="*/ 659 h 672"/>
                <a:gd name="T24" fmla="*/ 7 w 119"/>
                <a:gd name="T25" fmla="*/ 672 h 672"/>
                <a:gd name="T26" fmla="*/ 13 w 119"/>
                <a:gd name="T27" fmla="*/ 672 h 672"/>
                <a:gd name="T28" fmla="*/ 13 w 119"/>
                <a:gd name="T29" fmla="*/ 666 h 672"/>
                <a:gd name="T30" fmla="*/ 13 w 119"/>
                <a:gd name="T31" fmla="*/ 666 h 672"/>
                <a:gd name="T32" fmla="*/ 46 w 119"/>
                <a:gd name="T33" fmla="*/ 633 h 672"/>
                <a:gd name="T34" fmla="*/ 73 w 119"/>
                <a:gd name="T35" fmla="*/ 600 h 672"/>
                <a:gd name="T36" fmla="*/ 92 w 119"/>
                <a:gd name="T37" fmla="*/ 560 h 672"/>
                <a:gd name="T38" fmla="*/ 106 w 119"/>
                <a:gd name="T39" fmla="*/ 521 h 672"/>
                <a:gd name="T40" fmla="*/ 112 w 119"/>
                <a:gd name="T41" fmla="*/ 474 h 672"/>
                <a:gd name="T42" fmla="*/ 119 w 119"/>
                <a:gd name="T43" fmla="*/ 435 h 672"/>
                <a:gd name="T44" fmla="*/ 119 w 119"/>
                <a:gd name="T45" fmla="*/ 343 h 672"/>
                <a:gd name="T46" fmla="*/ 106 w 119"/>
                <a:gd name="T47" fmla="*/ 250 h 672"/>
                <a:gd name="T48" fmla="*/ 79 w 119"/>
                <a:gd name="T49" fmla="*/ 165 h 672"/>
                <a:gd name="T50" fmla="*/ 53 w 119"/>
                <a:gd name="T51" fmla="*/ 79 h 672"/>
                <a:gd name="T52" fmla="*/ 26 w 119"/>
                <a:gd name="T53" fmla="*/ 0 h 672"/>
                <a:gd name="T54" fmla="*/ 26 w 119"/>
                <a:gd name="T55" fmla="*/ 0 h 672"/>
                <a:gd name="T56" fmla="*/ 26 w 119"/>
                <a:gd name="T57" fmla="*/ 0 h 672"/>
                <a:gd name="T58" fmla="*/ 26 w 119"/>
                <a:gd name="T5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9" h="672">
                  <a:moveTo>
                    <a:pt x="26" y="0"/>
                  </a:moveTo>
                  <a:lnTo>
                    <a:pt x="26" y="0"/>
                  </a:lnTo>
                  <a:lnTo>
                    <a:pt x="46" y="79"/>
                  </a:lnTo>
                  <a:lnTo>
                    <a:pt x="59" y="158"/>
                  </a:lnTo>
                  <a:lnTo>
                    <a:pt x="66" y="310"/>
                  </a:lnTo>
                  <a:lnTo>
                    <a:pt x="66" y="310"/>
                  </a:lnTo>
                  <a:lnTo>
                    <a:pt x="66" y="356"/>
                  </a:lnTo>
                  <a:lnTo>
                    <a:pt x="66" y="402"/>
                  </a:lnTo>
                  <a:lnTo>
                    <a:pt x="46" y="488"/>
                  </a:lnTo>
                  <a:lnTo>
                    <a:pt x="20" y="573"/>
                  </a:lnTo>
                  <a:lnTo>
                    <a:pt x="0" y="659"/>
                  </a:lnTo>
                  <a:lnTo>
                    <a:pt x="0" y="659"/>
                  </a:lnTo>
                  <a:lnTo>
                    <a:pt x="7" y="672"/>
                  </a:lnTo>
                  <a:lnTo>
                    <a:pt x="13" y="672"/>
                  </a:lnTo>
                  <a:lnTo>
                    <a:pt x="13" y="666"/>
                  </a:lnTo>
                  <a:lnTo>
                    <a:pt x="13" y="666"/>
                  </a:lnTo>
                  <a:lnTo>
                    <a:pt x="46" y="633"/>
                  </a:lnTo>
                  <a:lnTo>
                    <a:pt x="73" y="600"/>
                  </a:lnTo>
                  <a:lnTo>
                    <a:pt x="92" y="560"/>
                  </a:lnTo>
                  <a:lnTo>
                    <a:pt x="106" y="521"/>
                  </a:lnTo>
                  <a:lnTo>
                    <a:pt x="112" y="474"/>
                  </a:lnTo>
                  <a:lnTo>
                    <a:pt x="119" y="435"/>
                  </a:lnTo>
                  <a:lnTo>
                    <a:pt x="119" y="343"/>
                  </a:lnTo>
                  <a:lnTo>
                    <a:pt x="106" y="250"/>
                  </a:lnTo>
                  <a:lnTo>
                    <a:pt x="79" y="165"/>
                  </a:lnTo>
                  <a:lnTo>
                    <a:pt x="53" y="79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" name="Freeform 20"/>
            <p:cNvSpPr>
              <a:spLocks/>
            </p:cNvSpPr>
            <p:nvPr/>
          </p:nvSpPr>
          <p:spPr bwMode="auto">
            <a:xfrm>
              <a:off x="3512" y="1956"/>
              <a:ext cx="184" cy="442"/>
            </a:xfrm>
            <a:custGeom>
              <a:avLst/>
              <a:gdLst>
                <a:gd name="T0" fmla="*/ 184 w 184"/>
                <a:gd name="T1" fmla="*/ 0 h 442"/>
                <a:gd name="T2" fmla="*/ 184 w 184"/>
                <a:gd name="T3" fmla="*/ 0 h 442"/>
                <a:gd name="T4" fmla="*/ 125 w 184"/>
                <a:gd name="T5" fmla="*/ 66 h 442"/>
                <a:gd name="T6" fmla="*/ 85 w 184"/>
                <a:gd name="T7" fmla="*/ 112 h 442"/>
                <a:gd name="T8" fmla="*/ 53 w 184"/>
                <a:gd name="T9" fmla="*/ 165 h 442"/>
                <a:gd name="T10" fmla="*/ 26 w 184"/>
                <a:gd name="T11" fmla="*/ 224 h 442"/>
                <a:gd name="T12" fmla="*/ 6 w 184"/>
                <a:gd name="T13" fmla="*/ 290 h 442"/>
                <a:gd name="T14" fmla="*/ 0 w 184"/>
                <a:gd name="T15" fmla="*/ 363 h 442"/>
                <a:gd name="T16" fmla="*/ 0 w 184"/>
                <a:gd name="T17" fmla="*/ 395 h 442"/>
                <a:gd name="T18" fmla="*/ 6 w 184"/>
                <a:gd name="T19" fmla="*/ 442 h 442"/>
                <a:gd name="T20" fmla="*/ 6 w 184"/>
                <a:gd name="T21" fmla="*/ 442 h 442"/>
                <a:gd name="T22" fmla="*/ 13 w 184"/>
                <a:gd name="T23" fmla="*/ 442 h 442"/>
                <a:gd name="T24" fmla="*/ 13 w 184"/>
                <a:gd name="T25" fmla="*/ 435 h 442"/>
                <a:gd name="T26" fmla="*/ 13 w 184"/>
                <a:gd name="T27" fmla="*/ 435 h 442"/>
                <a:gd name="T28" fmla="*/ 20 w 184"/>
                <a:gd name="T29" fmla="*/ 382 h 442"/>
                <a:gd name="T30" fmla="*/ 26 w 184"/>
                <a:gd name="T31" fmla="*/ 323 h 442"/>
                <a:gd name="T32" fmla="*/ 46 w 184"/>
                <a:gd name="T33" fmla="*/ 264 h 442"/>
                <a:gd name="T34" fmla="*/ 59 w 184"/>
                <a:gd name="T35" fmla="*/ 211 h 442"/>
                <a:gd name="T36" fmla="*/ 85 w 184"/>
                <a:gd name="T37" fmla="*/ 152 h 442"/>
                <a:gd name="T38" fmla="*/ 112 w 184"/>
                <a:gd name="T39" fmla="*/ 99 h 442"/>
                <a:gd name="T40" fmla="*/ 145 w 184"/>
                <a:gd name="T41" fmla="*/ 46 h 442"/>
                <a:gd name="T42" fmla="*/ 184 w 184"/>
                <a:gd name="T43" fmla="*/ 0 h 442"/>
                <a:gd name="T44" fmla="*/ 184 w 184"/>
                <a:gd name="T45" fmla="*/ 0 h 442"/>
                <a:gd name="T46" fmla="*/ 184 w 184"/>
                <a:gd name="T47" fmla="*/ 0 h 442"/>
                <a:gd name="T48" fmla="*/ 184 w 184"/>
                <a:gd name="T49" fmla="*/ 0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84" h="442">
                  <a:moveTo>
                    <a:pt x="184" y="0"/>
                  </a:moveTo>
                  <a:lnTo>
                    <a:pt x="184" y="0"/>
                  </a:lnTo>
                  <a:lnTo>
                    <a:pt x="125" y="66"/>
                  </a:lnTo>
                  <a:lnTo>
                    <a:pt x="85" y="112"/>
                  </a:lnTo>
                  <a:lnTo>
                    <a:pt x="53" y="165"/>
                  </a:lnTo>
                  <a:lnTo>
                    <a:pt x="26" y="224"/>
                  </a:lnTo>
                  <a:lnTo>
                    <a:pt x="6" y="290"/>
                  </a:lnTo>
                  <a:lnTo>
                    <a:pt x="0" y="363"/>
                  </a:lnTo>
                  <a:lnTo>
                    <a:pt x="0" y="395"/>
                  </a:lnTo>
                  <a:lnTo>
                    <a:pt x="6" y="442"/>
                  </a:lnTo>
                  <a:lnTo>
                    <a:pt x="6" y="442"/>
                  </a:lnTo>
                  <a:lnTo>
                    <a:pt x="13" y="442"/>
                  </a:lnTo>
                  <a:lnTo>
                    <a:pt x="13" y="435"/>
                  </a:lnTo>
                  <a:lnTo>
                    <a:pt x="13" y="435"/>
                  </a:lnTo>
                  <a:lnTo>
                    <a:pt x="20" y="382"/>
                  </a:lnTo>
                  <a:lnTo>
                    <a:pt x="26" y="323"/>
                  </a:lnTo>
                  <a:lnTo>
                    <a:pt x="46" y="264"/>
                  </a:lnTo>
                  <a:lnTo>
                    <a:pt x="59" y="211"/>
                  </a:lnTo>
                  <a:lnTo>
                    <a:pt x="85" y="152"/>
                  </a:lnTo>
                  <a:lnTo>
                    <a:pt x="112" y="99"/>
                  </a:lnTo>
                  <a:lnTo>
                    <a:pt x="145" y="46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84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" name="Freeform 21"/>
            <p:cNvSpPr>
              <a:spLocks/>
            </p:cNvSpPr>
            <p:nvPr/>
          </p:nvSpPr>
          <p:spPr bwMode="auto">
            <a:xfrm>
              <a:off x="3228" y="1606"/>
              <a:ext cx="27" cy="396"/>
            </a:xfrm>
            <a:custGeom>
              <a:avLst/>
              <a:gdLst>
                <a:gd name="T0" fmla="*/ 0 w 27"/>
                <a:gd name="T1" fmla="*/ 7 h 396"/>
                <a:gd name="T2" fmla="*/ 0 w 27"/>
                <a:gd name="T3" fmla="*/ 7 h 396"/>
                <a:gd name="T4" fmla="*/ 0 w 27"/>
                <a:gd name="T5" fmla="*/ 53 h 396"/>
                <a:gd name="T6" fmla="*/ 0 w 27"/>
                <a:gd name="T7" fmla="*/ 106 h 396"/>
                <a:gd name="T8" fmla="*/ 7 w 27"/>
                <a:gd name="T9" fmla="*/ 205 h 396"/>
                <a:gd name="T10" fmla="*/ 7 w 27"/>
                <a:gd name="T11" fmla="*/ 205 h 396"/>
                <a:gd name="T12" fmla="*/ 14 w 27"/>
                <a:gd name="T13" fmla="*/ 396 h 396"/>
                <a:gd name="T14" fmla="*/ 14 w 27"/>
                <a:gd name="T15" fmla="*/ 396 h 396"/>
                <a:gd name="T16" fmla="*/ 14 w 27"/>
                <a:gd name="T17" fmla="*/ 396 h 396"/>
                <a:gd name="T18" fmla="*/ 20 w 27"/>
                <a:gd name="T19" fmla="*/ 396 h 396"/>
                <a:gd name="T20" fmla="*/ 20 w 27"/>
                <a:gd name="T21" fmla="*/ 396 h 396"/>
                <a:gd name="T22" fmla="*/ 27 w 27"/>
                <a:gd name="T23" fmla="*/ 356 h 396"/>
                <a:gd name="T24" fmla="*/ 27 w 27"/>
                <a:gd name="T25" fmla="*/ 310 h 396"/>
                <a:gd name="T26" fmla="*/ 20 w 27"/>
                <a:gd name="T27" fmla="*/ 225 h 396"/>
                <a:gd name="T28" fmla="*/ 20 w 27"/>
                <a:gd name="T29" fmla="*/ 225 h 396"/>
                <a:gd name="T30" fmla="*/ 0 w 27"/>
                <a:gd name="T31" fmla="*/ 7 h 396"/>
                <a:gd name="T32" fmla="*/ 0 w 27"/>
                <a:gd name="T33" fmla="*/ 7 h 396"/>
                <a:gd name="T34" fmla="*/ 0 w 27"/>
                <a:gd name="T35" fmla="*/ 0 h 396"/>
                <a:gd name="T36" fmla="*/ 0 w 27"/>
                <a:gd name="T37" fmla="*/ 7 h 396"/>
                <a:gd name="T38" fmla="*/ 0 w 27"/>
                <a:gd name="T39" fmla="*/ 7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7" h="396">
                  <a:moveTo>
                    <a:pt x="0" y="7"/>
                  </a:moveTo>
                  <a:lnTo>
                    <a:pt x="0" y="7"/>
                  </a:lnTo>
                  <a:lnTo>
                    <a:pt x="0" y="53"/>
                  </a:lnTo>
                  <a:lnTo>
                    <a:pt x="0" y="106"/>
                  </a:lnTo>
                  <a:lnTo>
                    <a:pt x="7" y="205"/>
                  </a:lnTo>
                  <a:lnTo>
                    <a:pt x="7" y="205"/>
                  </a:lnTo>
                  <a:lnTo>
                    <a:pt x="14" y="396"/>
                  </a:lnTo>
                  <a:lnTo>
                    <a:pt x="14" y="396"/>
                  </a:lnTo>
                  <a:lnTo>
                    <a:pt x="14" y="396"/>
                  </a:lnTo>
                  <a:lnTo>
                    <a:pt x="20" y="396"/>
                  </a:lnTo>
                  <a:lnTo>
                    <a:pt x="20" y="396"/>
                  </a:lnTo>
                  <a:lnTo>
                    <a:pt x="27" y="356"/>
                  </a:lnTo>
                  <a:lnTo>
                    <a:pt x="27" y="310"/>
                  </a:lnTo>
                  <a:lnTo>
                    <a:pt x="20" y="225"/>
                  </a:lnTo>
                  <a:lnTo>
                    <a:pt x="20" y="22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0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" name="Freeform 22"/>
            <p:cNvSpPr>
              <a:spLocks/>
            </p:cNvSpPr>
            <p:nvPr/>
          </p:nvSpPr>
          <p:spPr bwMode="auto">
            <a:xfrm>
              <a:off x="2490" y="1712"/>
              <a:ext cx="99" cy="455"/>
            </a:xfrm>
            <a:custGeom>
              <a:avLst/>
              <a:gdLst>
                <a:gd name="T0" fmla="*/ 92 w 99"/>
                <a:gd name="T1" fmla="*/ 0 h 455"/>
                <a:gd name="T2" fmla="*/ 92 w 99"/>
                <a:gd name="T3" fmla="*/ 0 h 455"/>
                <a:gd name="T4" fmla="*/ 66 w 99"/>
                <a:gd name="T5" fmla="*/ 46 h 455"/>
                <a:gd name="T6" fmla="*/ 40 w 99"/>
                <a:gd name="T7" fmla="*/ 99 h 455"/>
                <a:gd name="T8" fmla="*/ 27 w 99"/>
                <a:gd name="T9" fmla="*/ 152 h 455"/>
                <a:gd name="T10" fmla="*/ 13 w 99"/>
                <a:gd name="T11" fmla="*/ 211 h 455"/>
                <a:gd name="T12" fmla="*/ 7 w 99"/>
                <a:gd name="T13" fmla="*/ 270 h 455"/>
                <a:gd name="T14" fmla="*/ 0 w 99"/>
                <a:gd name="T15" fmla="*/ 336 h 455"/>
                <a:gd name="T16" fmla="*/ 7 w 99"/>
                <a:gd name="T17" fmla="*/ 455 h 455"/>
                <a:gd name="T18" fmla="*/ 7 w 99"/>
                <a:gd name="T19" fmla="*/ 455 h 455"/>
                <a:gd name="T20" fmla="*/ 7 w 99"/>
                <a:gd name="T21" fmla="*/ 455 h 455"/>
                <a:gd name="T22" fmla="*/ 13 w 99"/>
                <a:gd name="T23" fmla="*/ 455 h 455"/>
                <a:gd name="T24" fmla="*/ 13 w 99"/>
                <a:gd name="T25" fmla="*/ 455 h 455"/>
                <a:gd name="T26" fmla="*/ 13 w 99"/>
                <a:gd name="T27" fmla="*/ 336 h 455"/>
                <a:gd name="T28" fmla="*/ 27 w 99"/>
                <a:gd name="T29" fmla="*/ 224 h 455"/>
                <a:gd name="T30" fmla="*/ 33 w 99"/>
                <a:gd name="T31" fmla="*/ 171 h 455"/>
                <a:gd name="T32" fmla="*/ 46 w 99"/>
                <a:gd name="T33" fmla="*/ 112 h 455"/>
                <a:gd name="T34" fmla="*/ 66 w 99"/>
                <a:gd name="T35" fmla="*/ 59 h 455"/>
                <a:gd name="T36" fmla="*/ 99 w 99"/>
                <a:gd name="T37" fmla="*/ 6 h 455"/>
                <a:gd name="T38" fmla="*/ 99 w 99"/>
                <a:gd name="T39" fmla="*/ 6 h 455"/>
                <a:gd name="T40" fmla="*/ 92 w 99"/>
                <a:gd name="T41" fmla="*/ 0 h 455"/>
                <a:gd name="T42" fmla="*/ 92 w 99"/>
                <a:gd name="T43" fmla="*/ 0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9" h="455">
                  <a:moveTo>
                    <a:pt x="92" y="0"/>
                  </a:moveTo>
                  <a:lnTo>
                    <a:pt x="92" y="0"/>
                  </a:lnTo>
                  <a:lnTo>
                    <a:pt x="66" y="46"/>
                  </a:lnTo>
                  <a:lnTo>
                    <a:pt x="40" y="99"/>
                  </a:lnTo>
                  <a:lnTo>
                    <a:pt x="27" y="152"/>
                  </a:lnTo>
                  <a:lnTo>
                    <a:pt x="13" y="211"/>
                  </a:lnTo>
                  <a:lnTo>
                    <a:pt x="7" y="270"/>
                  </a:lnTo>
                  <a:lnTo>
                    <a:pt x="0" y="336"/>
                  </a:lnTo>
                  <a:lnTo>
                    <a:pt x="7" y="455"/>
                  </a:lnTo>
                  <a:lnTo>
                    <a:pt x="7" y="455"/>
                  </a:lnTo>
                  <a:lnTo>
                    <a:pt x="7" y="455"/>
                  </a:lnTo>
                  <a:lnTo>
                    <a:pt x="13" y="455"/>
                  </a:lnTo>
                  <a:lnTo>
                    <a:pt x="13" y="455"/>
                  </a:lnTo>
                  <a:lnTo>
                    <a:pt x="13" y="336"/>
                  </a:lnTo>
                  <a:lnTo>
                    <a:pt x="27" y="224"/>
                  </a:lnTo>
                  <a:lnTo>
                    <a:pt x="33" y="171"/>
                  </a:lnTo>
                  <a:lnTo>
                    <a:pt x="46" y="112"/>
                  </a:lnTo>
                  <a:lnTo>
                    <a:pt x="66" y="59"/>
                  </a:lnTo>
                  <a:lnTo>
                    <a:pt x="99" y="6"/>
                  </a:lnTo>
                  <a:lnTo>
                    <a:pt x="99" y="6"/>
                  </a:lnTo>
                  <a:lnTo>
                    <a:pt x="92" y="0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8" name="Freeform 23"/>
            <p:cNvSpPr>
              <a:spLocks/>
            </p:cNvSpPr>
            <p:nvPr/>
          </p:nvSpPr>
          <p:spPr bwMode="auto">
            <a:xfrm>
              <a:off x="2055" y="2530"/>
              <a:ext cx="798" cy="296"/>
            </a:xfrm>
            <a:custGeom>
              <a:avLst/>
              <a:gdLst>
                <a:gd name="T0" fmla="*/ 7 w 798"/>
                <a:gd name="T1" fmla="*/ 19 h 296"/>
                <a:gd name="T2" fmla="*/ 7 w 798"/>
                <a:gd name="T3" fmla="*/ 19 h 296"/>
                <a:gd name="T4" fmla="*/ 211 w 798"/>
                <a:gd name="T5" fmla="*/ 39 h 296"/>
                <a:gd name="T6" fmla="*/ 310 w 798"/>
                <a:gd name="T7" fmla="*/ 52 h 296"/>
                <a:gd name="T8" fmla="*/ 409 w 798"/>
                <a:gd name="T9" fmla="*/ 72 h 296"/>
                <a:gd name="T10" fmla="*/ 409 w 798"/>
                <a:gd name="T11" fmla="*/ 72 h 296"/>
                <a:gd name="T12" fmla="*/ 468 w 798"/>
                <a:gd name="T13" fmla="*/ 92 h 296"/>
                <a:gd name="T14" fmla="*/ 527 w 798"/>
                <a:gd name="T15" fmla="*/ 118 h 296"/>
                <a:gd name="T16" fmla="*/ 580 w 798"/>
                <a:gd name="T17" fmla="*/ 145 h 296"/>
                <a:gd name="T18" fmla="*/ 633 w 798"/>
                <a:gd name="T19" fmla="*/ 178 h 296"/>
                <a:gd name="T20" fmla="*/ 719 w 798"/>
                <a:gd name="T21" fmla="*/ 237 h 296"/>
                <a:gd name="T22" fmla="*/ 784 w 798"/>
                <a:gd name="T23" fmla="*/ 290 h 296"/>
                <a:gd name="T24" fmla="*/ 784 w 798"/>
                <a:gd name="T25" fmla="*/ 290 h 296"/>
                <a:gd name="T26" fmla="*/ 791 w 798"/>
                <a:gd name="T27" fmla="*/ 296 h 296"/>
                <a:gd name="T28" fmla="*/ 798 w 798"/>
                <a:gd name="T29" fmla="*/ 290 h 296"/>
                <a:gd name="T30" fmla="*/ 798 w 798"/>
                <a:gd name="T31" fmla="*/ 290 h 296"/>
                <a:gd name="T32" fmla="*/ 798 w 798"/>
                <a:gd name="T33" fmla="*/ 283 h 296"/>
                <a:gd name="T34" fmla="*/ 798 w 798"/>
                <a:gd name="T35" fmla="*/ 283 h 296"/>
                <a:gd name="T36" fmla="*/ 778 w 798"/>
                <a:gd name="T37" fmla="*/ 237 h 296"/>
                <a:gd name="T38" fmla="*/ 745 w 798"/>
                <a:gd name="T39" fmla="*/ 204 h 296"/>
                <a:gd name="T40" fmla="*/ 712 w 798"/>
                <a:gd name="T41" fmla="*/ 164 h 296"/>
                <a:gd name="T42" fmla="*/ 666 w 798"/>
                <a:gd name="T43" fmla="*/ 138 h 296"/>
                <a:gd name="T44" fmla="*/ 620 w 798"/>
                <a:gd name="T45" fmla="*/ 112 h 296"/>
                <a:gd name="T46" fmla="*/ 567 w 798"/>
                <a:gd name="T47" fmla="*/ 85 h 296"/>
                <a:gd name="T48" fmla="*/ 462 w 798"/>
                <a:gd name="T49" fmla="*/ 46 h 296"/>
                <a:gd name="T50" fmla="*/ 343 w 798"/>
                <a:gd name="T51" fmla="*/ 19 h 296"/>
                <a:gd name="T52" fmla="*/ 224 w 798"/>
                <a:gd name="T53" fmla="*/ 6 h 296"/>
                <a:gd name="T54" fmla="*/ 112 w 798"/>
                <a:gd name="T55" fmla="*/ 0 h 296"/>
                <a:gd name="T56" fmla="*/ 7 w 798"/>
                <a:gd name="T57" fmla="*/ 6 h 296"/>
                <a:gd name="T58" fmla="*/ 7 w 798"/>
                <a:gd name="T59" fmla="*/ 6 h 296"/>
                <a:gd name="T60" fmla="*/ 0 w 798"/>
                <a:gd name="T61" fmla="*/ 13 h 296"/>
                <a:gd name="T62" fmla="*/ 0 w 798"/>
                <a:gd name="T63" fmla="*/ 13 h 296"/>
                <a:gd name="T64" fmla="*/ 7 w 798"/>
                <a:gd name="T65" fmla="*/ 19 h 296"/>
                <a:gd name="T66" fmla="*/ 7 w 798"/>
                <a:gd name="T67" fmla="*/ 19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98" h="296">
                  <a:moveTo>
                    <a:pt x="7" y="19"/>
                  </a:moveTo>
                  <a:lnTo>
                    <a:pt x="7" y="19"/>
                  </a:lnTo>
                  <a:lnTo>
                    <a:pt x="211" y="39"/>
                  </a:lnTo>
                  <a:lnTo>
                    <a:pt x="310" y="52"/>
                  </a:lnTo>
                  <a:lnTo>
                    <a:pt x="409" y="72"/>
                  </a:lnTo>
                  <a:lnTo>
                    <a:pt x="409" y="72"/>
                  </a:lnTo>
                  <a:lnTo>
                    <a:pt x="468" y="92"/>
                  </a:lnTo>
                  <a:lnTo>
                    <a:pt x="527" y="118"/>
                  </a:lnTo>
                  <a:lnTo>
                    <a:pt x="580" y="145"/>
                  </a:lnTo>
                  <a:lnTo>
                    <a:pt x="633" y="178"/>
                  </a:lnTo>
                  <a:lnTo>
                    <a:pt x="719" y="237"/>
                  </a:lnTo>
                  <a:lnTo>
                    <a:pt x="784" y="290"/>
                  </a:lnTo>
                  <a:lnTo>
                    <a:pt x="784" y="290"/>
                  </a:lnTo>
                  <a:lnTo>
                    <a:pt x="791" y="296"/>
                  </a:lnTo>
                  <a:lnTo>
                    <a:pt x="798" y="290"/>
                  </a:lnTo>
                  <a:lnTo>
                    <a:pt x="798" y="290"/>
                  </a:lnTo>
                  <a:lnTo>
                    <a:pt x="798" y="283"/>
                  </a:lnTo>
                  <a:lnTo>
                    <a:pt x="798" y="283"/>
                  </a:lnTo>
                  <a:lnTo>
                    <a:pt x="778" y="237"/>
                  </a:lnTo>
                  <a:lnTo>
                    <a:pt x="745" y="204"/>
                  </a:lnTo>
                  <a:lnTo>
                    <a:pt x="712" y="164"/>
                  </a:lnTo>
                  <a:lnTo>
                    <a:pt x="666" y="138"/>
                  </a:lnTo>
                  <a:lnTo>
                    <a:pt x="620" y="112"/>
                  </a:lnTo>
                  <a:lnTo>
                    <a:pt x="567" y="85"/>
                  </a:lnTo>
                  <a:lnTo>
                    <a:pt x="462" y="46"/>
                  </a:lnTo>
                  <a:lnTo>
                    <a:pt x="343" y="19"/>
                  </a:lnTo>
                  <a:lnTo>
                    <a:pt x="224" y="6"/>
                  </a:lnTo>
                  <a:lnTo>
                    <a:pt x="112" y="0"/>
                  </a:lnTo>
                  <a:lnTo>
                    <a:pt x="7" y="6"/>
                  </a:lnTo>
                  <a:lnTo>
                    <a:pt x="7" y="6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7" y="19"/>
                  </a:lnTo>
                  <a:lnTo>
                    <a:pt x="7" y="19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9" name="Freeform 24"/>
            <p:cNvSpPr>
              <a:spLocks/>
            </p:cNvSpPr>
            <p:nvPr/>
          </p:nvSpPr>
          <p:spPr bwMode="auto">
            <a:xfrm>
              <a:off x="2114" y="2391"/>
              <a:ext cx="165" cy="158"/>
            </a:xfrm>
            <a:custGeom>
              <a:avLst/>
              <a:gdLst>
                <a:gd name="T0" fmla="*/ 0 w 165"/>
                <a:gd name="T1" fmla="*/ 0 h 158"/>
                <a:gd name="T2" fmla="*/ 0 w 165"/>
                <a:gd name="T3" fmla="*/ 0 h 158"/>
                <a:gd name="T4" fmla="*/ 66 w 165"/>
                <a:gd name="T5" fmla="*/ 86 h 158"/>
                <a:gd name="T6" fmla="*/ 66 w 165"/>
                <a:gd name="T7" fmla="*/ 86 h 158"/>
                <a:gd name="T8" fmla="*/ 106 w 165"/>
                <a:gd name="T9" fmla="*/ 125 h 158"/>
                <a:gd name="T10" fmla="*/ 126 w 165"/>
                <a:gd name="T11" fmla="*/ 145 h 158"/>
                <a:gd name="T12" fmla="*/ 152 w 165"/>
                <a:gd name="T13" fmla="*/ 158 h 158"/>
                <a:gd name="T14" fmla="*/ 152 w 165"/>
                <a:gd name="T15" fmla="*/ 158 h 158"/>
                <a:gd name="T16" fmla="*/ 165 w 165"/>
                <a:gd name="T17" fmla="*/ 158 h 158"/>
                <a:gd name="T18" fmla="*/ 165 w 165"/>
                <a:gd name="T19" fmla="*/ 152 h 158"/>
                <a:gd name="T20" fmla="*/ 165 w 165"/>
                <a:gd name="T21" fmla="*/ 145 h 158"/>
                <a:gd name="T22" fmla="*/ 165 w 165"/>
                <a:gd name="T23" fmla="*/ 145 h 158"/>
                <a:gd name="T24" fmla="*/ 126 w 165"/>
                <a:gd name="T25" fmla="*/ 119 h 158"/>
                <a:gd name="T26" fmla="*/ 86 w 165"/>
                <a:gd name="T27" fmla="*/ 86 h 158"/>
                <a:gd name="T28" fmla="*/ 86 w 165"/>
                <a:gd name="T29" fmla="*/ 86 h 158"/>
                <a:gd name="T30" fmla="*/ 40 w 165"/>
                <a:gd name="T31" fmla="*/ 40 h 158"/>
                <a:gd name="T32" fmla="*/ 0 w 165"/>
                <a:gd name="T33" fmla="*/ 0 h 158"/>
                <a:gd name="T34" fmla="*/ 0 w 165"/>
                <a:gd name="T35" fmla="*/ 0 h 158"/>
                <a:gd name="T36" fmla="*/ 0 w 165"/>
                <a:gd name="T37" fmla="*/ 0 h 158"/>
                <a:gd name="T38" fmla="*/ 0 w 165"/>
                <a:gd name="T39" fmla="*/ 0 h 158"/>
                <a:gd name="T40" fmla="*/ 0 w 165"/>
                <a:gd name="T41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5" h="158">
                  <a:moveTo>
                    <a:pt x="0" y="0"/>
                  </a:moveTo>
                  <a:lnTo>
                    <a:pt x="0" y="0"/>
                  </a:lnTo>
                  <a:lnTo>
                    <a:pt x="66" y="86"/>
                  </a:lnTo>
                  <a:lnTo>
                    <a:pt x="66" y="86"/>
                  </a:lnTo>
                  <a:lnTo>
                    <a:pt x="106" y="125"/>
                  </a:lnTo>
                  <a:lnTo>
                    <a:pt x="126" y="145"/>
                  </a:lnTo>
                  <a:lnTo>
                    <a:pt x="152" y="158"/>
                  </a:lnTo>
                  <a:lnTo>
                    <a:pt x="152" y="158"/>
                  </a:lnTo>
                  <a:lnTo>
                    <a:pt x="165" y="158"/>
                  </a:lnTo>
                  <a:lnTo>
                    <a:pt x="165" y="152"/>
                  </a:lnTo>
                  <a:lnTo>
                    <a:pt x="165" y="145"/>
                  </a:lnTo>
                  <a:lnTo>
                    <a:pt x="165" y="145"/>
                  </a:lnTo>
                  <a:lnTo>
                    <a:pt x="126" y="119"/>
                  </a:lnTo>
                  <a:lnTo>
                    <a:pt x="86" y="86"/>
                  </a:lnTo>
                  <a:lnTo>
                    <a:pt x="86" y="86"/>
                  </a:lnTo>
                  <a:lnTo>
                    <a:pt x="40" y="4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" name="Freeform 25"/>
            <p:cNvSpPr>
              <a:spLocks/>
            </p:cNvSpPr>
            <p:nvPr/>
          </p:nvSpPr>
          <p:spPr bwMode="auto">
            <a:xfrm>
              <a:off x="3789" y="1910"/>
              <a:ext cx="118" cy="409"/>
            </a:xfrm>
            <a:custGeom>
              <a:avLst/>
              <a:gdLst>
                <a:gd name="T0" fmla="*/ 105 w 118"/>
                <a:gd name="T1" fmla="*/ 0 h 409"/>
                <a:gd name="T2" fmla="*/ 105 w 118"/>
                <a:gd name="T3" fmla="*/ 0 h 409"/>
                <a:gd name="T4" fmla="*/ 112 w 118"/>
                <a:gd name="T5" fmla="*/ 59 h 409"/>
                <a:gd name="T6" fmla="*/ 105 w 118"/>
                <a:gd name="T7" fmla="*/ 112 h 409"/>
                <a:gd name="T8" fmla="*/ 98 w 118"/>
                <a:gd name="T9" fmla="*/ 158 h 409"/>
                <a:gd name="T10" fmla="*/ 85 w 118"/>
                <a:gd name="T11" fmla="*/ 211 h 409"/>
                <a:gd name="T12" fmla="*/ 52 w 118"/>
                <a:gd name="T13" fmla="*/ 310 h 409"/>
                <a:gd name="T14" fmla="*/ 0 w 118"/>
                <a:gd name="T15" fmla="*/ 409 h 409"/>
                <a:gd name="T16" fmla="*/ 0 w 118"/>
                <a:gd name="T17" fmla="*/ 409 h 409"/>
                <a:gd name="T18" fmla="*/ 0 w 118"/>
                <a:gd name="T19" fmla="*/ 409 h 409"/>
                <a:gd name="T20" fmla="*/ 6 w 118"/>
                <a:gd name="T21" fmla="*/ 409 h 409"/>
                <a:gd name="T22" fmla="*/ 6 w 118"/>
                <a:gd name="T23" fmla="*/ 409 h 409"/>
                <a:gd name="T24" fmla="*/ 39 w 118"/>
                <a:gd name="T25" fmla="*/ 369 h 409"/>
                <a:gd name="T26" fmla="*/ 66 w 118"/>
                <a:gd name="T27" fmla="*/ 323 h 409"/>
                <a:gd name="T28" fmla="*/ 92 w 118"/>
                <a:gd name="T29" fmla="*/ 270 h 409"/>
                <a:gd name="T30" fmla="*/ 105 w 118"/>
                <a:gd name="T31" fmla="*/ 217 h 409"/>
                <a:gd name="T32" fmla="*/ 112 w 118"/>
                <a:gd name="T33" fmla="*/ 165 h 409"/>
                <a:gd name="T34" fmla="*/ 118 w 118"/>
                <a:gd name="T35" fmla="*/ 105 h 409"/>
                <a:gd name="T36" fmla="*/ 112 w 118"/>
                <a:gd name="T37" fmla="*/ 52 h 409"/>
                <a:gd name="T38" fmla="*/ 112 w 118"/>
                <a:gd name="T39" fmla="*/ 0 h 409"/>
                <a:gd name="T40" fmla="*/ 112 w 118"/>
                <a:gd name="T41" fmla="*/ 0 h 409"/>
                <a:gd name="T42" fmla="*/ 105 w 118"/>
                <a:gd name="T43" fmla="*/ 0 h 409"/>
                <a:gd name="T44" fmla="*/ 105 w 118"/>
                <a:gd name="T45" fmla="*/ 0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8" h="409">
                  <a:moveTo>
                    <a:pt x="105" y="0"/>
                  </a:moveTo>
                  <a:lnTo>
                    <a:pt x="105" y="0"/>
                  </a:lnTo>
                  <a:lnTo>
                    <a:pt x="112" y="59"/>
                  </a:lnTo>
                  <a:lnTo>
                    <a:pt x="105" y="112"/>
                  </a:lnTo>
                  <a:lnTo>
                    <a:pt x="98" y="158"/>
                  </a:lnTo>
                  <a:lnTo>
                    <a:pt x="85" y="211"/>
                  </a:lnTo>
                  <a:lnTo>
                    <a:pt x="52" y="310"/>
                  </a:lnTo>
                  <a:lnTo>
                    <a:pt x="0" y="409"/>
                  </a:lnTo>
                  <a:lnTo>
                    <a:pt x="0" y="409"/>
                  </a:lnTo>
                  <a:lnTo>
                    <a:pt x="0" y="409"/>
                  </a:lnTo>
                  <a:lnTo>
                    <a:pt x="6" y="409"/>
                  </a:lnTo>
                  <a:lnTo>
                    <a:pt x="6" y="409"/>
                  </a:lnTo>
                  <a:lnTo>
                    <a:pt x="39" y="369"/>
                  </a:lnTo>
                  <a:lnTo>
                    <a:pt x="66" y="323"/>
                  </a:lnTo>
                  <a:lnTo>
                    <a:pt x="92" y="270"/>
                  </a:lnTo>
                  <a:lnTo>
                    <a:pt x="105" y="217"/>
                  </a:lnTo>
                  <a:lnTo>
                    <a:pt x="112" y="165"/>
                  </a:lnTo>
                  <a:lnTo>
                    <a:pt x="118" y="105"/>
                  </a:lnTo>
                  <a:lnTo>
                    <a:pt x="112" y="52"/>
                  </a:lnTo>
                  <a:lnTo>
                    <a:pt x="112" y="0"/>
                  </a:lnTo>
                  <a:lnTo>
                    <a:pt x="112" y="0"/>
                  </a:lnTo>
                  <a:lnTo>
                    <a:pt x="105" y="0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" name="Freeform 26"/>
            <p:cNvSpPr>
              <a:spLocks/>
            </p:cNvSpPr>
            <p:nvPr/>
          </p:nvSpPr>
          <p:spPr bwMode="auto">
            <a:xfrm>
              <a:off x="3242" y="2483"/>
              <a:ext cx="1028" cy="673"/>
            </a:xfrm>
            <a:custGeom>
              <a:avLst/>
              <a:gdLst>
                <a:gd name="T0" fmla="*/ 1028 w 1028"/>
                <a:gd name="T1" fmla="*/ 0 h 673"/>
                <a:gd name="T2" fmla="*/ 1028 w 1028"/>
                <a:gd name="T3" fmla="*/ 0 h 673"/>
                <a:gd name="T4" fmla="*/ 949 w 1028"/>
                <a:gd name="T5" fmla="*/ 40 h 673"/>
                <a:gd name="T6" fmla="*/ 870 w 1028"/>
                <a:gd name="T7" fmla="*/ 79 h 673"/>
                <a:gd name="T8" fmla="*/ 698 w 1028"/>
                <a:gd name="T9" fmla="*/ 145 h 673"/>
                <a:gd name="T10" fmla="*/ 533 w 1028"/>
                <a:gd name="T11" fmla="*/ 211 h 673"/>
                <a:gd name="T12" fmla="*/ 448 w 1028"/>
                <a:gd name="T13" fmla="*/ 251 h 673"/>
                <a:gd name="T14" fmla="*/ 369 w 1028"/>
                <a:gd name="T15" fmla="*/ 284 h 673"/>
                <a:gd name="T16" fmla="*/ 369 w 1028"/>
                <a:gd name="T17" fmla="*/ 284 h 673"/>
                <a:gd name="T18" fmla="*/ 250 w 1028"/>
                <a:gd name="T19" fmla="*/ 356 h 673"/>
                <a:gd name="T20" fmla="*/ 191 w 1028"/>
                <a:gd name="T21" fmla="*/ 396 h 673"/>
                <a:gd name="T22" fmla="*/ 131 w 1028"/>
                <a:gd name="T23" fmla="*/ 442 h 673"/>
                <a:gd name="T24" fmla="*/ 79 w 1028"/>
                <a:gd name="T25" fmla="*/ 488 h 673"/>
                <a:gd name="T26" fmla="*/ 39 w 1028"/>
                <a:gd name="T27" fmla="*/ 541 h 673"/>
                <a:gd name="T28" fmla="*/ 26 w 1028"/>
                <a:gd name="T29" fmla="*/ 574 h 673"/>
                <a:gd name="T30" fmla="*/ 13 w 1028"/>
                <a:gd name="T31" fmla="*/ 600 h 673"/>
                <a:gd name="T32" fmla="*/ 6 w 1028"/>
                <a:gd name="T33" fmla="*/ 633 h 673"/>
                <a:gd name="T34" fmla="*/ 0 w 1028"/>
                <a:gd name="T35" fmla="*/ 660 h 673"/>
                <a:gd name="T36" fmla="*/ 0 w 1028"/>
                <a:gd name="T37" fmla="*/ 660 h 673"/>
                <a:gd name="T38" fmla="*/ 6 w 1028"/>
                <a:gd name="T39" fmla="*/ 673 h 673"/>
                <a:gd name="T40" fmla="*/ 13 w 1028"/>
                <a:gd name="T41" fmla="*/ 673 h 673"/>
                <a:gd name="T42" fmla="*/ 19 w 1028"/>
                <a:gd name="T43" fmla="*/ 673 h 673"/>
                <a:gd name="T44" fmla="*/ 33 w 1028"/>
                <a:gd name="T45" fmla="*/ 673 h 673"/>
                <a:gd name="T46" fmla="*/ 33 w 1028"/>
                <a:gd name="T47" fmla="*/ 673 h 673"/>
                <a:gd name="T48" fmla="*/ 79 w 1028"/>
                <a:gd name="T49" fmla="*/ 620 h 673"/>
                <a:gd name="T50" fmla="*/ 118 w 1028"/>
                <a:gd name="T51" fmla="*/ 567 h 673"/>
                <a:gd name="T52" fmla="*/ 164 w 1028"/>
                <a:gd name="T53" fmla="*/ 515 h 673"/>
                <a:gd name="T54" fmla="*/ 204 w 1028"/>
                <a:gd name="T55" fmla="*/ 462 h 673"/>
                <a:gd name="T56" fmla="*/ 204 w 1028"/>
                <a:gd name="T57" fmla="*/ 462 h 673"/>
                <a:gd name="T58" fmla="*/ 263 w 1028"/>
                <a:gd name="T59" fmla="*/ 409 h 673"/>
                <a:gd name="T60" fmla="*/ 329 w 1028"/>
                <a:gd name="T61" fmla="*/ 370 h 673"/>
                <a:gd name="T62" fmla="*/ 402 w 1028"/>
                <a:gd name="T63" fmla="*/ 323 h 673"/>
                <a:gd name="T64" fmla="*/ 474 w 1028"/>
                <a:gd name="T65" fmla="*/ 290 h 673"/>
                <a:gd name="T66" fmla="*/ 474 w 1028"/>
                <a:gd name="T67" fmla="*/ 290 h 673"/>
                <a:gd name="T68" fmla="*/ 758 w 1028"/>
                <a:gd name="T69" fmla="*/ 152 h 673"/>
                <a:gd name="T70" fmla="*/ 896 w 1028"/>
                <a:gd name="T71" fmla="*/ 79 h 673"/>
                <a:gd name="T72" fmla="*/ 1028 w 1028"/>
                <a:gd name="T73" fmla="*/ 0 h 673"/>
                <a:gd name="T74" fmla="*/ 1028 w 1028"/>
                <a:gd name="T75" fmla="*/ 0 h 673"/>
                <a:gd name="T76" fmla="*/ 1028 w 1028"/>
                <a:gd name="T77" fmla="*/ 0 h 673"/>
                <a:gd name="T78" fmla="*/ 1028 w 1028"/>
                <a:gd name="T79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28" h="673">
                  <a:moveTo>
                    <a:pt x="1028" y="0"/>
                  </a:moveTo>
                  <a:lnTo>
                    <a:pt x="1028" y="0"/>
                  </a:lnTo>
                  <a:lnTo>
                    <a:pt x="949" y="40"/>
                  </a:lnTo>
                  <a:lnTo>
                    <a:pt x="870" y="79"/>
                  </a:lnTo>
                  <a:lnTo>
                    <a:pt x="698" y="145"/>
                  </a:lnTo>
                  <a:lnTo>
                    <a:pt x="533" y="211"/>
                  </a:lnTo>
                  <a:lnTo>
                    <a:pt x="448" y="251"/>
                  </a:lnTo>
                  <a:lnTo>
                    <a:pt x="369" y="284"/>
                  </a:lnTo>
                  <a:lnTo>
                    <a:pt x="369" y="284"/>
                  </a:lnTo>
                  <a:lnTo>
                    <a:pt x="250" y="356"/>
                  </a:lnTo>
                  <a:lnTo>
                    <a:pt x="191" y="396"/>
                  </a:lnTo>
                  <a:lnTo>
                    <a:pt x="131" y="442"/>
                  </a:lnTo>
                  <a:lnTo>
                    <a:pt x="79" y="488"/>
                  </a:lnTo>
                  <a:lnTo>
                    <a:pt x="39" y="541"/>
                  </a:lnTo>
                  <a:lnTo>
                    <a:pt x="26" y="574"/>
                  </a:lnTo>
                  <a:lnTo>
                    <a:pt x="13" y="600"/>
                  </a:lnTo>
                  <a:lnTo>
                    <a:pt x="6" y="633"/>
                  </a:lnTo>
                  <a:lnTo>
                    <a:pt x="0" y="660"/>
                  </a:lnTo>
                  <a:lnTo>
                    <a:pt x="0" y="660"/>
                  </a:lnTo>
                  <a:lnTo>
                    <a:pt x="6" y="673"/>
                  </a:lnTo>
                  <a:lnTo>
                    <a:pt x="13" y="673"/>
                  </a:lnTo>
                  <a:lnTo>
                    <a:pt x="19" y="673"/>
                  </a:lnTo>
                  <a:lnTo>
                    <a:pt x="33" y="673"/>
                  </a:lnTo>
                  <a:lnTo>
                    <a:pt x="33" y="673"/>
                  </a:lnTo>
                  <a:lnTo>
                    <a:pt x="79" y="620"/>
                  </a:lnTo>
                  <a:lnTo>
                    <a:pt x="118" y="567"/>
                  </a:lnTo>
                  <a:lnTo>
                    <a:pt x="164" y="515"/>
                  </a:lnTo>
                  <a:lnTo>
                    <a:pt x="204" y="462"/>
                  </a:lnTo>
                  <a:lnTo>
                    <a:pt x="204" y="462"/>
                  </a:lnTo>
                  <a:lnTo>
                    <a:pt x="263" y="409"/>
                  </a:lnTo>
                  <a:lnTo>
                    <a:pt x="329" y="370"/>
                  </a:lnTo>
                  <a:lnTo>
                    <a:pt x="402" y="323"/>
                  </a:lnTo>
                  <a:lnTo>
                    <a:pt x="474" y="290"/>
                  </a:lnTo>
                  <a:lnTo>
                    <a:pt x="474" y="290"/>
                  </a:lnTo>
                  <a:lnTo>
                    <a:pt x="758" y="152"/>
                  </a:lnTo>
                  <a:lnTo>
                    <a:pt x="896" y="79"/>
                  </a:lnTo>
                  <a:lnTo>
                    <a:pt x="1028" y="0"/>
                  </a:lnTo>
                  <a:lnTo>
                    <a:pt x="1028" y="0"/>
                  </a:lnTo>
                  <a:lnTo>
                    <a:pt x="1028" y="0"/>
                  </a:lnTo>
                  <a:lnTo>
                    <a:pt x="1028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Freeform 27"/>
            <p:cNvSpPr>
              <a:spLocks/>
            </p:cNvSpPr>
            <p:nvPr/>
          </p:nvSpPr>
          <p:spPr bwMode="auto">
            <a:xfrm>
              <a:off x="3901" y="2404"/>
              <a:ext cx="197" cy="251"/>
            </a:xfrm>
            <a:custGeom>
              <a:avLst/>
              <a:gdLst>
                <a:gd name="T0" fmla="*/ 191 w 197"/>
                <a:gd name="T1" fmla="*/ 0 h 251"/>
                <a:gd name="T2" fmla="*/ 191 w 197"/>
                <a:gd name="T3" fmla="*/ 0 h 251"/>
                <a:gd name="T4" fmla="*/ 112 w 197"/>
                <a:gd name="T5" fmla="*/ 126 h 251"/>
                <a:gd name="T6" fmla="*/ 112 w 197"/>
                <a:gd name="T7" fmla="*/ 126 h 251"/>
                <a:gd name="T8" fmla="*/ 85 w 197"/>
                <a:gd name="T9" fmla="*/ 158 h 251"/>
                <a:gd name="T10" fmla="*/ 59 w 197"/>
                <a:gd name="T11" fmla="*/ 185 h 251"/>
                <a:gd name="T12" fmla="*/ 0 w 197"/>
                <a:gd name="T13" fmla="*/ 244 h 251"/>
                <a:gd name="T14" fmla="*/ 0 w 197"/>
                <a:gd name="T15" fmla="*/ 244 h 251"/>
                <a:gd name="T16" fmla="*/ 0 w 197"/>
                <a:gd name="T17" fmla="*/ 244 h 251"/>
                <a:gd name="T18" fmla="*/ 6 w 197"/>
                <a:gd name="T19" fmla="*/ 251 h 251"/>
                <a:gd name="T20" fmla="*/ 6 w 197"/>
                <a:gd name="T21" fmla="*/ 251 h 251"/>
                <a:gd name="T22" fmla="*/ 39 w 197"/>
                <a:gd name="T23" fmla="*/ 231 h 251"/>
                <a:gd name="T24" fmla="*/ 72 w 197"/>
                <a:gd name="T25" fmla="*/ 205 h 251"/>
                <a:gd name="T26" fmla="*/ 99 w 197"/>
                <a:gd name="T27" fmla="*/ 172 h 251"/>
                <a:gd name="T28" fmla="*/ 125 w 197"/>
                <a:gd name="T29" fmla="*/ 139 h 251"/>
                <a:gd name="T30" fmla="*/ 164 w 197"/>
                <a:gd name="T31" fmla="*/ 73 h 251"/>
                <a:gd name="T32" fmla="*/ 197 w 197"/>
                <a:gd name="T33" fmla="*/ 7 h 251"/>
                <a:gd name="T34" fmla="*/ 197 w 197"/>
                <a:gd name="T35" fmla="*/ 7 h 251"/>
                <a:gd name="T36" fmla="*/ 191 w 197"/>
                <a:gd name="T37" fmla="*/ 0 h 251"/>
                <a:gd name="T38" fmla="*/ 191 w 197"/>
                <a:gd name="T39" fmla="*/ 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7" h="251">
                  <a:moveTo>
                    <a:pt x="191" y="0"/>
                  </a:moveTo>
                  <a:lnTo>
                    <a:pt x="191" y="0"/>
                  </a:lnTo>
                  <a:lnTo>
                    <a:pt x="112" y="126"/>
                  </a:lnTo>
                  <a:lnTo>
                    <a:pt x="112" y="126"/>
                  </a:lnTo>
                  <a:lnTo>
                    <a:pt x="85" y="158"/>
                  </a:lnTo>
                  <a:lnTo>
                    <a:pt x="59" y="185"/>
                  </a:lnTo>
                  <a:lnTo>
                    <a:pt x="0" y="244"/>
                  </a:lnTo>
                  <a:lnTo>
                    <a:pt x="0" y="244"/>
                  </a:lnTo>
                  <a:lnTo>
                    <a:pt x="0" y="244"/>
                  </a:lnTo>
                  <a:lnTo>
                    <a:pt x="6" y="251"/>
                  </a:lnTo>
                  <a:lnTo>
                    <a:pt x="6" y="251"/>
                  </a:lnTo>
                  <a:lnTo>
                    <a:pt x="39" y="231"/>
                  </a:lnTo>
                  <a:lnTo>
                    <a:pt x="72" y="205"/>
                  </a:lnTo>
                  <a:lnTo>
                    <a:pt x="99" y="172"/>
                  </a:lnTo>
                  <a:lnTo>
                    <a:pt x="125" y="139"/>
                  </a:lnTo>
                  <a:lnTo>
                    <a:pt x="164" y="73"/>
                  </a:lnTo>
                  <a:lnTo>
                    <a:pt x="197" y="7"/>
                  </a:lnTo>
                  <a:lnTo>
                    <a:pt x="197" y="7"/>
                  </a:lnTo>
                  <a:lnTo>
                    <a:pt x="191" y="0"/>
                  </a:lnTo>
                  <a:lnTo>
                    <a:pt x="191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" name="Freeform 28"/>
            <p:cNvSpPr>
              <a:spLocks/>
            </p:cNvSpPr>
            <p:nvPr/>
          </p:nvSpPr>
          <p:spPr bwMode="auto">
            <a:xfrm>
              <a:off x="2108" y="2582"/>
              <a:ext cx="435" cy="224"/>
            </a:xfrm>
            <a:custGeom>
              <a:avLst/>
              <a:gdLst>
                <a:gd name="T0" fmla="*/ 6 w 435"/>
                <a:gd name="T1" fmla="*/ 224 h 224"/>
                <a:gd name="T2" fmla="*/ 6 w 435"/>
                <a:gd name="T3" fmla="*/ 224 h 224"/>
                <a:gd name="T4" fmla="*/ 46 w 435"/>
                <a:gd name="T5" fmla="*/ 172 h 224"/>
                <a:gd name="T6" fmla="*/ 92 w 435"/>
                <a:gd name="T7" fmla="*/ 126 h 224"/>
                <a:gd name="T8" fmla="*/ 145 w 435"/>
                <a:gd name="T9" fmla="*/ 93 h 224"/>
                <a:gd name="T10" fmla="*/ 191 w 435"/>
                <a:gd name="T11" fmla="*/ 60 h 224"/>
                <a:gd name="T12" fmla="*/ 191 w 435"/>
                <a:gd name="T13" fmla="*/ 60 h 224"/>
                <a:gd name="T14" fmla="*/ 231 w 435"/>
                <a:gd name="T15" fmla="*/ 53 h 224"/>
                <a:gd name="T16" fmla="*/ 270 w 435"/>
                <a:gd name="T17" fmla="*/ 40 h 224"/>
                <a:gd name="T18" fmla="*/ 349 w 435"/>
                <a:gd name="T19" fmla="*/ 27 h 224"/>
                <a:gd name="T20" fmla="*/ 349 w 435"/>
                <a:gd name="T21" fmla="*/ 27 h 224"/>
                <a:gd name="T22" fmla="*/ 376 w 435"/>
                <a:gd name="T23" fmla="*/ 27 h 224"/>
                <a:gd name="T24" fmla="*/ 389 w 435"/>
                <a:gd name="T25" fmla="*/ 27 h 224"/>
                <a:gd name="T26" fmla="*/ 409 w 435"/>
                <a:gd name="T27" fmla="*/ 27 h 224"/>
                <a:gd name="T28" fmla="*/ 428 w 435"/>
                <a:gd name="T29" fmla="*/ 20 h 224"/>
                <a:gd name="T30" fmla="*/ 428 w 435"/>
                <a:gd name="T31" fmla="*/ 20 h 224"/>
                <a:gd name="T32" fmla="*/ 435 w 435"/>
                <a:gd name="T33" fmla="*/ 13 h 224"/>
                <a:gd name="T34" fmla="*/ 435 w 435"/>
                <a:gd name="T35" fmla="*/ 7 h 224"/>
                <a:gd name="T36" fmla="*/ 428 w 435"/>
                <a:gd name="T37" fmla="*/ 7 h 224"/>
                <a:gd name="T38" fmla="*/ 428 w 435"/>
                <a:gd name="T39" fmla="*/ 7 h 224"/>
                <a:gd name="T40" fmla="*/ 376 w 435"/>
                <a:gd name="T41" fmla="*/ 0 h 224"/>
                <a:gd name="T42" fmla="*/ 310 w 435"/>
                <a:gd name="T43" fmla="*/ 7 h 224"/>
                <a:gd name="T44" fmla="*/ 244 w 435"/>
                <a:gd name="T45" fmla="*/ 27 h 224"/>
                <a:gd name="T46" fmla="*/ 191 w 435"/>
                <a:gd name="T47" fmla="*/ 46 h 224"/>
                <a:gd name="T48" fmla="*/ 191 w 435"/>
                <a:gd name="T49" fmla="*/ 46 h 224"/>
                <a:gd name="T50" fmla="*/ 132 w 435"/>
                <a:gd name="T51" fmla="*/ 79 h 224"/>
                <a:gd name="T52" fmla="*/ 79 w 435"/>
                <a:gd name="T53" fmla="*/ 119 h 224"/>
                <a:gd name="T54" fmla="*/ 39 w 435"/>
                <a:gd name="T55" fmla="*/ 165 h 224"/>
                <a:gd name="T56" fmla="*/ 0 w 435"/>
                <a:gd name="T57" fmla="*/ 224 h 224"/>
                <a:gd name="T58" fmla="*/ 0 w 435"/>
                <a:gd name="T59" fmla="*/ 224 h 224"/>
                <a:gd name="T60" fmla="*/ 0 w 435"/>
                <a:gd name="T61" fmla="*/ 224 h 224"/>
                <a:gd name="T62" fmla="*/ 6 w 435"/>
                <a:gd name="T63" fmla="*/ 224 h 224"/>
                <a:gd name="T64" fmla="*/ 6 w 435"/>
                <a:gd name="T65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35" h="224">
                  <a:moveTo>
                    <a:pt x="6" y="224"/>
                  </a:moveTo>
                  <a:lnTo>
                    <a:pt x="6" y="224"/>
                  </a:lnTo>
                  <a:lnTo>
                    <a:pt x="46" y="172"/>
                  </a:lnTo>
                  <a:lnTo>
                    <a:pt x="92" y="126"/>
                  </a:lnTo>
                  <a:lnTo>
                    <a:pt x="145" y="93"/>
                  </a:lnTo>
                  <a:lnTo>
                    <a:pt x="191" y="60"/>
                  </a:lnTo>
                  <a:lnTo>
                    <a:pt x="191" y="60"/>
                  </a:lnTo>
                  <a:lnTo>
                    <a:pt x="231" y="53"/>
                  </a:lnTo>
                  <a:lnTo>
                    <a:pt x="270" y="40"/>
                  </a:lnTo>
                  <a:lnTo>
                    <a:pt x="349" y="27"/>
                  </a:lnTo>
                  <a:lnTo>
                    <a:pt x="349" y="27"/>
                  </a:lnTo>
                  <a:lnTo>
                    <a:pt x="376" y="27"/>
                  </a:lnTo>
                  <a:lnTo>
                    <a:pt x="389" y="27"/>
                  </a:lnTo>
                  <a:lnTo>
                    <a:pt x="409" y="27"/>
                  </a:lnTo>
                  <a:lnTo>
                    <a:pt x="428" y="20"/>
                  </a:lnTo>
                  <a:lnTo>
                    <a:pt x="428" y="20"/>
                  </a:lnTo>
                  <a:lnTo>
                    <a:pt x="435" y="13"/>
                  </a:lnTo>
                  <a:lnTo>
                    <a:pt x="435" y="7"/>
                  </a:lnTo>
                  <a:lnTo>
                    <a:pt x="428" y="7"/>
                  </a:lnTo>
                  <a:lnTo>
                    <a:pt x="428" y="7"/>
                  </a:lnTo>
                  <a:lnTo>
                    <a:pt x="376" y="0"/>
                  </a:lnTo>
                  <a:lnTo>
                    <a:pt x="310" y="7"/>
                  </a:lnTo>
                  <a:lnTo>
                    <a:pt x="244" y="27"/>
                  </a:lnTo>
                  <a:lnTo>
                    <a:pt x="191" y="46"/>
                  </a:lnTo>
                  <a:lnTo>
                    <a:pt x="191" y="46"/>
                  </a:lnTo>
                  <a:lnTo>
                    <a:pt x="132" y="79"/>
                  </a:lnTo>
                  <a:lnTo>
                    <a:pt x="79" y="119"/>
                  </a:lnTo>
                  <a:lnTo>
                    <a:pt x="39" y="165"/>
                  </a:lnTo>
                  <a:lnTo>
                    <a:pt x="0" y="224"/>
                  </a:lnTo>
                  <a:lnTo>
                    <a:pt x="0" y="224"/>
                  </a:lnTo>
                  <a:lnTo>
                    <a:pt x="0" y="224"/>
                  </a:lnTo>
                  <a:lnTo>
                    <a:pt x="6" y="224"/>
                  </a:lnTo>
                  <a:lnTo>
                    <a:pt x="6" y="224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4" name="Freeform 29"/>
            <p:cNvSpPr>
              <a:spLocks/>
            </p:cNvSpPr>
            <p:nvPr/>
          </p:nvSpPr>
          <p:spPr bwMode="auto">
            <a:xfrm>
              <a:off x="4026" y="2615"/>
              <a:ext cx="244" cy="53"/>
            </a:xfrm>
            <a:custGeom>
              <a:avLst/>
              <a:gdLst>
                <a:gd name="T0" fmla="*/ 0 w 244"/>
                <a:gd name="T1" fmla="*/ 7 h 53"/>
                <a:gd name="T2" fmla="*/ 0 w 244"/>
                <a:gd name="T3" fmla="*/ 7 h 53"/>
                <a:gd name="T4" fmla="*/ 66 w 244"/>
                <a:gd name="T5" fmla="*/ 7 h 53"/>
                <a:gd name="T6" fmla="*/ 125 w 244"/>
                <a:gd name="T7" fmla="*/ 7 h 53"/>
                <a:gd name="T8" fmla="*/ 184 w 244"/>
                <a:gd name="T9" fmla="*/ 20 h 53"/>
                <a:gd name="T10" fmla="*/ 217 w 244"/>
                <a:gd name="T11" fmla="*/ 33 h 53"/>
                <a:gd name="T12" fmla="*/ 244 w 244"/>
                <a:gd name="T13" fmla="*/ 53 h 53"/>
                <a:gd name="T14" fmla="*/ 244 w 244"/>
                <a:gd name="T15" fmla="*/ 53 h 53"/>
                <a:gd name="T16" fmla="*/ 244 w 244"/>
                <a:gd name="T17" fmla="*/ 46 h 53"/>
                <a:gd name="T18" fmla="*/ 244 w 244"/>
                <a:gd name="T19" fmla="*/ 46 h 53"/>
                <a:gd name="T20" fmla="*/ 217 w 244"/>
                <a:gd name="T21" fmla="*/ 27 h 53"/>
                <a:gd name="T22" fmla="*/ 191 w 244"/>
                <a:gd name="T23" fmla="*/ 13 h 53"/>
                <a:gd name="T24" fmla="*/ 165 w 244"/>
                <a:gd name="T25" fmla="*/ 7 h 53"/>
                <a:gd name="T26" fmla="*/ 132 w 244"/>
                <a:gd name="T27" fmla="*/ 0 h 53"/>
                <a:gd name="T28" fmla="*/ 66 w 244"/>
                <a:gd name="T29" fmla="*/ 0 h 53"/>
                <a:gd name="T30" fmla="*/ 0 w 244"/>
                <a:gd name="T31" fmla="*/ 0 h 53"/>
                <a:gd name="T32" fmla="*/ 0 w 244"/>
                <a:gd name="T33" fmla="*/ 0 h 53"/>
                <a:gd name="T34" fmla="*/ 0 w 244"/>
                <a:gd name="T35" fmla="*/ 7 h 53"/>
                <a:gd name="T36" fmla="*/ 0 w 244"/>
                <a:gd name="T37" fmla="*/ 7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44" h="53">
                  <a:moveTo>
                    <a:pt x="0" y="7"/>
                  </a:moveTo>
                  <a:lnTo>
                    <a:pt x="0" y="7"/>
                  </a:lnTo>
                  <a:lnTo>
                    <a:pt x="66" y="7"/>
                  </a:lnTo>
                  <a:lnTo>
                    <a:pt x="125" y="7"/>
                  </a:lnTo>
                  <a:lnTo>
                    <a:pt x="184" y="20"/>
                  </a:lnTo>
                  <a:lnTo>
                    <a:pt x="217" y="33"/>
                  </a:lnTo>
                  <a:lnTo>
                    <a:pt x="244" y="53"/>
                  </a:lnTo>
                  <a:lnTo>
                    <a:pt x="244" y="53"/>
                  </a:lnTo>
                  <a:lnTo>
                    <a:pt x="244" y="46"/>
                  </a:lnTo>
                  <a:lnTo>
                    <a:pt x="244" y="46"/>
                  </a:lnTo>
                  <a:lnTo>
                    <a:pt x="217" y="27"/>
                  </a:lnTo>
                  <a:lnTo>
                    <a:pt x="191" y="13"/>
                  </a:lnTo>
                  <a:lnTo>
                    <a:pt x="165" y="7"/>
                  </a:lnTo>
                  <a:lnTo>
                    <a:pt x="132" y="0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5" name="Freeform 30"/>
            <p:cNvSpPr>
              <a:spLocks/>
            </p:cNvSpPr>
            <p:nvPr/>
          </p:nvSpPr>
          <p:spPr bwMode="auto">
            <a:xfrm>
              <a:off x="3637" y="2741"/>
              <a:ext cx="310" cy="65"/>
            </a:xfrm>
            <a:custGeom>
              <a:avLst/>
              <a:gdLst>
                <a:gd name="T0" fmla="*/ 310 w 310"/>
                <a:gd name="T1" fmla="*/ 59 h 65"/>
                <a:gd name="T2" fmla="*/ 310 w 310"/>
                <a:gd name="T3" fmla="*/ 59 h 65"/>
                <a:gd name="T4" fmla="*/ 237 w 310"/>
                <a:gd name="T5" fmla="*/ 32 h 65"/>
                <a:gd name="T6" fmla="*/ 152 w 310"/>
                <a:gd name="T7" fmla="*/ 6 h 65"/>
                <a:gd name="T8" fmla="*/ 112 w 310"/>
                <a:gd name="T9" fmla="*/ 0 h 65"/>
                <a:gd name="T10" fmla="*/ 73 w 310"/>
                <a:gd name="T11" fmla="*/ 0 h 65"/>
                <a:gd name="T12" fmla="*/ 33 w 310"/>
                <a:gd name="T13" fmla="*/ 6 h 65"/>
                <a:gd name="T14" fmla="*/ 0 w 310"/>
                <a:gd name="T15" fmla="*/ 26 h 65"/>
                <a:gd name="T16" fmla="*/ 0 w 310"/>
                <a:gd name="T17" fmla="*/ 26 h 65"/>
                <a:gd name="T18" fmla="*/ 0 w 310"/>
                <a:gd name="T19" fmla="*/ 32 h 65"/>
                <a:gd name="T20" fmla="*/ 0 w 310"/>
                <a:gd name="T21" fmla="*/ 32 h 65"/>
                <a:gd name="T22" fmla="*/ 7 w 310"/>
                <a:gd name="T23" fmla="*/ 39 h 65"/>
                <a:gd name="T24" fmla="*/ 7 w 310"/>
                <a:gd name="T25" fmla="*/ 39 h 65"/>
                <a:gd name="T26" fmla="*/ 79 w 310"/>
                <a:gd name="T27" fmla="*/ 39 h 65"/>
                <a:gd name="T28" fmla="*/ 145 w 310"/>
                <a:gd name="T29" fmla="*/ 39 h 65"/>
                <a:gd name="T30" fmla="*/ 145 w 310"/>
                <a:gd name="T31" fmla="*/ 39 h 65"/>
                <a:gd name="T32" fmla="*/ 224 w 310"/>
                <a:gd name="T33" fmla="*/ 52 h 65"/>
                <a:gd name="T34" fmla="*/ 303 w 310"/>
                <a:gd name="T35" fmla="*/ 65 h 65"/>
                <a:gd name="T36" fmla="*/ 303 w 310"/>
                <a:gd name="T37" fmla="*/ 65 h 65"/>
                <a:gd name="T38" fmla="*/ 310 w 310"/>
                <a:gd name="T39" fmla="*/ 65 h 65"/>
                <a:gd name="T40" fmla="*/ 310 w 310"/>
                <a:gd name="T41" fmla="*/ 59 h 65"/>
                <a:gd name="T42" fmla="*/ 310 w 310"/>
                <a:gd name="T43" fmla="*/ 5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10" h="65">
                  <a:moveTo>
                    <a:pt x="310" y="59"/>
                  </a:moveTo>
                  <a:lnTo>
                    <a:pt x="310" y="59"/>
                  </a:lnTo>
                  <a:lnTo>
                    <a:pt x="237" y="32"/>
                  </a:lnTo>
                  <a:lnTo>
                    <a:pt x="152" y="6"/>
                  </a:lnTo>
                  <a:lnTo>
                    <a:pt x="112" y="0"/>
                  </a:lnTo>
                  <a:lnTo>
                    <a:pt x="73" y="0"/>
                  </a:lnTo>
                  <a:lnTo>
                    <a:pt x="33" y="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7" y="39"/>
                  </a:lnTo>
                  <a:lnTo>
                    <a:pt x="7" y="39"/>
                  </a:lnTo>
                  <a:lnTo>
                    <a:pt x="79" y="39"/>
                  </a:lnTo>
                  <a:lnTo>
                    <a:pt x="145" y="39"/>
                  </a:lnTo>
                  <a:lnTo>
                    <a:pt x="145" y="39"/>
                  </a:lnTo>
                  <a:lnTo>
                    <a:pt x="224" y="52"/>
                  </a:lnTo>
                  <a:lnTo>
                    <a:pt x="303" y="65"/>
                  </a:lnTo>
                  <a:lnTo>
                    <a:pt x="303" y="65"/>
                  </a:lnTo>
                  <a:lnTo>
                    <a:pt x="310" y="65"/>
                  </a:lnTo>
                  <a:lnTo>
                    <a:pt x="310" y="59"/>
                  </a:lnTo>
                  <a:lnTo>
                    <a:pt x="310" y="59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6" name="Freeform 31"/>
            <p:cNvSpPr>
              <a:spLocks/>
            </p:cNvSpPr>
            <p:nvPr/>
          </p:nvSpPr>
          <p:spPr bwMode="auto">
            <a:xfrm>
              <a:off x="3123" y="2272"/>
              <a:ext cx="244" cy="304"/>
            </a:xfrm>
            <a:custGeom>
              <a:avLst/>
              <a:gdLst>
                <a:gd name="T0" fmla="*/ 244 w 244"/>
                <a:gd name="T1" fmla="*/ 0 h 304"/>
                <a:gd name="T2" fmla="*/ 244 w 244"/>
                <a:gd name="T3" fmla="*/ 0 h 304"/>
                <a:gd name="T4" fmla="*/ 165 w 244"/>
                <a:gd name="T5" fmla="*/ 60 h 304"/>
                <a:gd name="T6" fmla="*/ 86 w 244"/>
                <a:gd name="T7" fmla="*/ 126 h 304"/>
                <a:gd name="T8" fmla="*/ 53 w 244"/>
                <a:gd name="T9" fmla="*/ 159 h 304"/>
                <a:gd name="T10" fmla="*/ 26 w 244"/>
                <a:gd name="T11" fmla="*/ 198 h 304"/>
                <a:gd name="T12" fmla="*/ 7 w 244"/>
                <a:gd name="T13" fmla="*/ 238 h 304"/>
                <a:gd name="T14" fmla="*/ 0 w 244"/>
                <a:gd name="T15" fmla="*/ 284 h 304"/>
                <a:gd name="T16" fmla="*/ 0 w 244"/>
                <a:gd name="T17" fmla="*/ 284 h 304"/>
                <a:gd name="T18" fmla="*/ 0 w 244"/>
                <a:gd name="T19" fmla="*/ 304 h 304"/>
                <a:gd name="T20" fmla="*/ 0 w 244"/>
                <a:gd name="T21" fmla="*/ 304 h 304"/>
                <a:gd name="T22" fmla="*/ 7 w 244"/>
                <a:gd name="T23" fmla="*/ 304 h 304"/>
                <a:gd name="T24" fmla="*/ 20 w 244"/>
                <a:gd name="T25" fmla="*/ 271 h 304"/>
                <a:gd name="T26" fmla="*/ 20 w 244"/>
                <a:gd name="T27" fmla="*/ 271 h 304"/>
                <a:gd name="T28" fmla="*/ 39 w 244"/>
                <a:gd name="T29" fmla="*/ 231 h 304"/>
                <a:gd name="T30" fmla="*/ 59 w 244"/>
                <a:gd name="T31" fmla="*/ 192 h 304"/>
                <a:gd name="T32" fmla="*/ 119 w 244"/>
                <a:gd name="T33" fmla="*/ 126 h 304"/>
                <a:gd name="T34" fmla="*/ 178 w 244"/>
                <a:gd name="T35" fmla="*/ 60 h 304"/>
                <a:gd name="T36" fmla="*/ 244 w 244"/>
                <a:gd name="T37" fmla="*/ 0 h 304"/>
                <a:gd name="T38" fmla="*/ 244 w 244"/>
                <a:gd name="T39" fmla="*/ 0 h 304"/>
                <a:gd name="T40" fmla="*/ 244 w 244"/>
                <a:gd name="T41" fmla="*/ 0 h 304"/>
                <a:gd name="T42" fmla="*/ 244 w 244"/>
                <a:gd name="T43" fmla="*/ 0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44" h="304">
                  <a:moveTo>
                    <a:pt x="244" y="0"/>
                  </a:moveTo>
                  <a:lnTo>
                    <a:pt x="244" y="0"/>
                  </a:lnTo>
                  <a:lnTo>
                    <a:pt x="165" y="60"/>
                  </a:lnTo>
                  <a:lnTo>
                    <a:pt x="86" y="126"/>
                  </a:lnTo>
                  <a:lnTo>
                    <a:pt x="53" y="159"/>
                  </a:lnTo>
                  <a:lnTo>
                    <a:pt x="26" y="198"/>
                  </a:lnTo>
                  <a:lnTo>
                    <a:pt x="7" y="238"/>
                  </a:lnTo>
                  <a:lnTo>
                    <a:pt x="0" y="284"/>
                  </a:lnTo>
                  <a:lnTo>
                    <a:pt x="0" y="284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7" y="304"/>
                  </a:lnTo>
                  <a:lnTo>
                    <a:pt x="20" y="271"/>
                  </a:lnTo>
                  <a:lnTo>
                    <a:pt x="20" y="271"/>
                  </a:lnTo>
                  <a:lnTo>
                    <a:pt x="39" y="231"/>
                  </a:lnTo>
                  <a:lnTo>
                    <a:pt x="59" y="192"/>
                  </a:lnTo>
                  <a:lnTo>
                    <a:pt x="119" y="126"/>
                  </a:lnTo>
                  <a:lnTo>
                    <a:pt x="178" y="60"/>
                  </a:lnTo>
                  <a:lnTo>
                    <a:pt x="244" y="0"/>
                  </a:lnTo>
                  <a:lnTo>
                    <a:pt x="244" y="0"/>
                  </a:lnTo>
                  <a:lnTo>
                    <a:pt x="244" y="0"/>
                  </a:lnTo>
                  <a:lnTo>
                    <a:pt x="244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7" name="Freeform 32"/>
            <p:cNvSpPr>
              <a:spLocks/>
            </p:cNvSpPr>
            <p:nvPr/>
          </p:nvSpPr>
          <p:spPr bwMode="auto">
            <a:xfrm>
              <a:off x="2292" y="2859"/>
              <a:ext cx="772" cy="409"/>
            </a:xfrm>
            <a:custGeom>
              <a:avLst/>
              <a:gdLst>
                <a:gd name="T0" fmla="*/ 0 w 772"/>
                <a:gd name="T1" fmla="*/ 0 h 409"/>
                <a:gd name="T2" fmla="*/ 0 w 772"/>
                <a:gd name="T3" fmla="*/ 0 h 409"/>
                <a:gd name="T4" fmla="*/ 33 w 772"/>
                <a:gd name="T5" fmla="*/ 40 h 409"/>
                <a:gd name="T6" fmla="*/ 73 w 772"/>
                <a:gd name="T7" fmla="*/ 73 h 409"/>
                <a:gd name="T8" fmla="*/ 112 w 772"/>
                <a:gd name="T9" fmla="*/ 99 h 409"/>
                <a:gd name="T10" fmla="*/ 159 w 772"/>
                <a:gd name="T11" fmla="*/ 125 h 409"/>
                <a:gd name="T12" fmla="*/ 257 w 772"/>
                <a:gd name="T13" fmla="*/ 158 h 409"/>
                <a:gd name="T14" fmla="*/ 356 w 772"/>
                <a:gd name="T15" fmla="*/ 185 h 409"/>
                <a:gd name="T16" fmla="*/ 356 w 772"/>
                <a:gd name="T17" fmla="*/ 185 h 409"/>
                <a:gd name="T18" fmla="*/ 475 w 772"/>
                <a:gd name="T19" fmla="*/ 218 h 409"/>
                <a:gd name="T20" fmla="*/ 534 w 772"/>
                <a:gd name="T21" fmla="*/ 238 h 409"/>
                <a:gd name="T22" fmla="*/ 587 w 772"/>
                <a:gd name="T23" fmla="*/ 257 h 409"/>
                <a:gd name="T24" fmla="*/ 633 w 772"/>
                <a:gd name="T25" fmla="*/ 284 h 409"/>
                <a:gd name="T26" fmla="*/ 679 w 772"/>
                <a:gd name="T27" fmla="*/ 317 h 409"/>
                <a:gd name="T28" fmla="*/ 725 w 772"/>
                <a:gd name="T29" fmla="*/ 356 h 409"/>
                <a:gd name="T30" fmla="*/ 765 w 772"/>
                <a:gd name="T31" fmla="*/ 409 h 409"/>
                <a:gd name="T32" fmla="*/ 765 w 772"/>
                <a:gd name="T33" fmla="*/ 409 h 409"/>
                <a:gd name="T34" fmla="*/ 772 w 772"/>
                <a:gd name="T35" fmla="*/ 409 h 409"/>
                <a:gd name="T36" fmla="*/ 772 w 772"/>
                <a:gd name="T37" fmla="*/ 402 h 409"/>
                <a:gd name="T38" fmla="*/ 772 w 772"/>
                <a:gd name="T39" fmla="*/ 402 h 409"/>
                <a:gd name="T40" fmla="*/ 765 w 772"/>
                <a:gd name="T41" fmla="*/ 356 h 409"/>
                <a:gd name="T42" fmla="*/ 739 w 772"/>
                <a:gd name="T43" fmla="*/ 317 h 409"/>
                <a:gd name="T44" fmla="*/ 706 w 772"/>
                <a:gd name="T45" fmla="*/ 277 h 409"/>
                <a:gd name="T46" fmla="*/ 673 w 772"/>
                <a:gd name="T47" fmla="*/ 244 h 409"/>
                <a:gd name="T48" fmla="*/ 627 w 772"/>
                <a:gd name="T49" fmla="*/ 224 h 409"/>
                <a:gd name="T50" fmla="*/ 580 w 772"/>
                <a:gd name="T51" fmla="*/ 198 h 409"/>
                <a:gd name="T52" fmla="*/ 488 w 772"/>
                <a:gd name="T53" fmla="*/ 172 h 409"/>
                <a:gd name="T54" fmla="*/ 488 w 772"/>
                <a:gd name="T55" fmla="*/ 172 h 409"/>
                <a:gd name="T56" fmla="*/ 363 w 772"/>
                <a:gd name="T57" fmla="*/ 139 h 409"/>
                <a:gd name="T58" fmla="*/ 231 w 772"/>
                <a:gd name="T59" fmla="*/ 112 h 409"/>
                <a:gd name="T60" fmla="*/ 165 w 772"/>
                <a:gd name="T61" fmla="*/ 99 h 409"/>
                <a:gd name="T62" fmla="*/ 106 w 772"/>
                <a:gd name="T63" fmla="*/ 73 h 409"/>
                <a:gd name="T64" fmla="*/ 53 w 772"/>
                <a:gd name="T65" fmla="*/ 40 h 409"/>
                <a:gd name="T66" fmla="*/ 0 w 772"/>
                <a:gd name="T67" fmla="*/ 0 h 409"/>
                <a:gd name="T68" fmla="*/ 0 w 772"/>
                <a:gd name="T69" fmla="*/ 0 h 409"/>
                <a:gd name="T70" fmla="*/ 0 w 772"/>
                <a:gd name="T71" fmla="*/ 0 h 409"/>
                <a:gd name="T72" fmla="*/ 0 w 772"/>
                <a:gd name="T73" fmla="*/ 0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72" h="409">
                  <a:moveTo>
                    <a:pt x="0" y="0"/>
                  </a:moveTo>
                  <a:lnTo>
                    <a:pt x="0" y="0"/>
                  </a:lnTo>
                  <a:lnTo>
                    <a:pt x="33" y="40"/>
                  </a:lnTo>
                  <a:lnTo>
                    <a:pt x="73" y="73"/>
                  </a:lnTo>
                  <a:lnTo>
                    <a:pt x="112" y="99"/>
                  </a:lnTo>
                  <a:lnTo>
                    <a:pt x="159" y="125"/>
                  </a:lnTo>
                  <a:lnTo>
                    <a:pt x="257" y="158"/>
                  </a:lnTo>
                  <a:lnTo>
                    <a:pt x="356" y="185"/>
                  </a:lnTo>
                  <a:lnTo>
                    <a:pt x="356" y="185"/>
                  </a:lnTo>
                  <a:lnTo>
                    <a:pt x="475" y="218"/>
                  </a:lnTo>
                  <a:lnTo>
                    <a:pt x="534" y="238"/>
                  </a:lnTo>
                  <a:lnTo>
                    <a:pt x="587" y="257"/>
                  </a:lnTo>
                  <a:lnTo>
                    <a:pt x="633" y="284"/>
                  </a:lnTo>
                  <a:lnTo>
                    <a:pt x="679" y="317"/>
                  </a:lnTo>
                  <a:lnTo>
                    <a:pt x="725" y="356"/>
                  </a:lnTo>
                  <a:lnTo>
                    <a:pt x="765" y="409"/>
                  </a:lnTo>
                  <a:lnTo>
                    <a:pt x="765" y="409"/>
                  </a:lnTo>
                  <a:lnTo>
                    <a:pt x="772" y="409"/>
                  </a:lnTo>
                  <a:lnTo>
                    <a:pt x="772" y="402"/>
                  </a:lnTo>
                  <a:lnTo>
                    <a:pt x="772" y="402"/>
                  </a:lnTo>
                  <a:lnTo>
                    <a:pt x="765" y="356"/>
                  </a:lnTo>
                  <a:lnTo>
                    <a:pt x="739" y="317"/>
                  </a:lnTo>
                  <a:lnTo>
                    <a:pt x="706" y="277"/>
                  </a:lnTo>
                  <a:lnTo>
                    <a:pt x="673" y="244"/>
                  </a:lnTo>
                  <a:lnTo>
                    <a:pt x="627" y="224"/>
                  </a:lnTo>
                  <a:lnTo>
                    <a:pt x="580" y="198"/>
                  </a:lnTo>
                  <a:lnTo>
                    <a:pt x="488" y="172"/>
                  </a:lnTo>
                  <a:lnTo>
                    <a:pt x="488" y="172"/>
                  </a:lnTo>
                  <a:lnTo>
                    <a:pt x="363" y="139"/>
                  </a:lnTo>
                  <a:lnTo>
                    <a:pt x="231" y="112"/>
                  </a:lnTo>
                  <a:lnTo>
                    <a:pt x="165" y="99"/>
                  </a:lnTo>
                  <a:lnTo>
                    <a:pt x="106" y="73"/>
                  </a:lnTo>
                  <a:lnTo>
                    <a:pt x="53" y="4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8" name="Freeform 33"/>
            <p:cNvSpPr>
              <a:spLocks/>
            </p:cNvSpPr>
            <p:nvPr/>
          </p:nvSpPr>
          <p:spPr bwMode="auto">
            <a:xfrm>
              <a:off x="2365" y="3017"/>
              <a:ext cx="356" cy="106"/>
            </a:xfrm>
            <a:custGeom>
              <a:avLst/>
              <a:gdLst>
                <a:gd name="T0" fmla="*/ 7 w 356"/>
                <a:gd name="T1" fmla="*/ 106 h 106"/>
                <a:gd name="T2" fmla="*/ 7 w 356"/>
                <a:gd name="T3" fmla="*/ 106 h 106"/>
                <a:gd name="T4" fmla="*/ 86 w 356"/>
                <a:gd name="T5" fmla="*/ 86 h 106"/>
                <a:gd name="T6" fmla="*/ 165 w 356"/>
                <a:gd name="T7" fmla="*/ 53 h 106"/>
                <a:gd name="T8" fmla="*/ 165 w 356"/>
                <a:gd name="T9" fmla="*/ 53 h 106"/>
                <a:gd name="T10" fmla="*/ 211 w 356"/>
                <a:gd name="T11" fmla="*/ 47 h 106"/>
                <a:gd name="T12" fmla="*/ 257 w 356"/>
                <a:gd name="T13" fmla="*/ 40 h 106"/>
                <a:gd name="T14" fmla="*/ 349 w 356"/>
                <a:gd name="T15" fmla="*/ 40 h 106"/>
                <a:gd name="T16" fmla="*/ 349 w 356"/>
                <a:gd name="T17" fmla="*/ 40 h 106"/>
                <a:gd name="T18" fmla="*/ 356 w 356"/>
                <a:gd name="T19" fmla="*/ 40 h 106"/>
                <a:gd name="T20" fmla="*/ 356 w 356"/>
                <a:gd name="T21" fmla="*/ 33 h 106"/>
                <a:gd name="T22" fmla="*/ 356 w 356"/>
                <a:gd name="T23" fmla="*/ 33 h 106"/>
                <a:gd name="T24" fmla="*/ 336 w 356"/>
                <a:gd name="T25" fmla="*/ 20 h 106"/>
                <a:gd name="T26" fmla="*/ 310 w 356"/>
                <a:gd name="T27" fmla="*/ 7 h 106"/>
                <a:gd name="T28" fmla="*/ 270 w 356"/>
                <a:gd name="T29" fmla="*/ 0 h 106"/>
                <a:gd name="T30" fmla="*/ 224 w 356"/>
                <a:gd name="T31" fmla="*/ 7 h 106"/>
                <a:gd name="T32" fmla="*/ 178 w 356"/>
                <a:gd name="T33" fmla="*/ 20 h 106"/>
                <a:gd name="T34" fmla="*/ 86 w 356"/>
                <a:gd name="T35" fmla="*/ 66 h 106"/>
                <a:gd name="T36" fmla="*/ 0 w 356"/>
                <a:gd name="T37" fmla="*/ 106 h 106"/>
                <a:gd name="T38" fmla="*/ 0 w 356"/>
                <a:gd name="T39" fmla="*/ 106 h 106"/>
                <a:gd name="T40" fmla="*/ 7 w 356"/>
                <a:gd name="T41" fmla="*/ 106 h 106"/>
                <a:gd name="T42" fmla="*/ 7 w 356"/>
                <a:gd name="T43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56" h="106">
                  <a:moveTo>
                    <a:pt x="7" y="106"/>
                  </a:moveTo>
                  <a:lnTo>
                    <a:pt x="7" y="106"/>
                  </a:lnTo>
                  <a:lnTo>
                    <a:pt x="86" y="86"/>
                  </a:lnTo>
                  <a:lnTo>
                    <a:pt x="165" y="53"/>
                  </a:lnTo>
                  <a:lnTo>
                    <a:pt x="165" y="53"/>
                  </a:lnTo>
                  <a:lnTo>
                    <a:pt x="211" y="47"/>
                  </a:lnTo>
                  <a:lnTo>
                    <a:pt x="257" y="40"/>
                  </a:lnTo>
                  <a:lnTo>
                    <a:pt x="349" y="40"/>
                  </a:lnTo>
                  <a:lnTo>
                    <a:pt x="349" y="40"/>
                  </a:lnTo>
                  <a:lnTo>
                    <a:pt x="356" y="40"/>
                  </a:lnTo>
                  <a:lnTo>
                    <a:pt x="356" y="33"/>
                  </a:lnTo>
                  <a:lnTo>
                    <a:pt x="356" y="33"/>
                  </a:lnTo>
                  <a:lnTo>
                    <a:pt x="336" y="20"/>
                  </a:lnTo>
                  <a:lnTo>
                    <a:pt x="310" y="7"/>
                  </a:lnTo>
                  <a:lnTo>
                    <a:pt x="270" y="0"/>
                  </a:lnTo>
                  <a:lnTo>
                    <a:pt x="224" y="7"/>
                  </a:lnTo>
                  <a:lnTo>
                    <a:pt x="178" y="20"/>
                  </a:lnTo>
                  <a:lnTo>
                    <a:pt x="86" y="66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7" y="106"/>
                  </a:lnTo>
                  <a:lnTo>
                    <a:pt x="7" y="106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9" name="Freeform 34"/>
            <p:cNvSpPr>
              <a:spLocks/>
            </p:cNvSpPr>
            <p:nvPr/>
          </p:nvSpPr>
          <p:spPr bwMode="auto">
            <a:xfrm>
              <a:off x="3235" y="3017"/>
              <a:ext cx="765" cy="337"/>
            </a:xfrm>
            <a:custGeom>
              <a:avLst/>
              <a:gdLst>
                <a:gd name="T0" fmla="*/ 765 w 765"/>
                <a:gd name="T1" fmla="*/ 0 h 337"/>
                <a:gd name="T2" fmla="*/ 765 w 765"/>
                <a:gd name="T3" fmla="*/ 0 h 337"/>
                <a:gd name="T4" fmla="*/ 738 w 765"/>
                <a:gd name="T5" fmla="*/ 20 h 337"/>
                <a:gd name="T6" fmla="*/ 712 w 765"/>
                <a:gd name="T7" fmla="*/ 27 h 337"/>
                <a:gd name="T8" fmla="*/ 672 w 765"/>
                <a:gd name="T9" fmla="*/ 33 h 337"/>
                <a:gd name="T10" fmla="*/ 639 w 765"/>
                <a:gd name="T11" fmla="*/ 40 h 337"/>
                <a:gd name="T12" fmla="*/ 567 w 765"/>
                <a:gd name="T13" fmla="*/ 33 h 337"/>
                <a:gd name="T14" fmla="*/ 501 w 765"/>
                <a:gd name="T15" fmla="*/ 20 h 337"/>
                <a:gd name="T16" fmla="*/ 501 w 765"/>
                <a:gd name="T17" fmla="*/ 20 h 337"/>
                <a:gd name="T18" fmla="*/ 448 w 765"/>
                <a:gd name="T19" fmla="*/ 14 h 337"/>
                <a:gd name="T20" fmla="*/ 402 w 765"/>
                <a:gd name="T21" fmla="*/ 14 h 337"/>
                <a:gd name="T22" fmla="*/ 349 w 765"/>
                <a:gd name="T23" fmla="*/ 14 h 337"/>
                <a:gd name="T24" fmla="*/ 297 w 765"/>
                <a:gd name="T25" fmla="*/ 27 h 337"/>
                <a:gd name="T26" fmla="*/ 297 w 765"/>
                <a:gd name="T27" fmla="*/ 27 h 337"/>
                <a:gd name="T28" fmla="*/ 250 w 765"/>
                <a:gd name="T29" fmla="*/ 40 h 337"/>
                <a:gd name="T30" fmla="*/ 198 w 765"/>
                <a:gd name="T31" fmla="*/ 66 h 337"/>
                <a:gd name="T32" fmla="*/ 152 w 765"/>
                <a:gd name="T33" fmla="*/ 99 h 337"/>
                <a:gd name="T34" fmla="*/ 105 w 765"/>
                <a:gd name="T35" fmla="*/ 139 h 337"/>
                <a:gd name="T36" fmla="*/ 66 w 765"/>
                <a:gd name="T37" fmla="*/ 185 h 337"/>
                <a:gd name="T38" fmla="*/ 33 w 765"/>
                <a:gd name="T39" fmla="*/ 231 h 337"/>
                <a:gd name="T40" fmla="*/ 13 w 765"/>
                <a:gd name="T41" fmla="*/ 277 h 337"/>
                <a:gd name="T42" fmla="*/ 0 w 765"/>
                <a:gd name="T43" fmla="*/ 330 h 337"/>
                <a:gd name="T44" fmla="*/ 0 w 765"/>
                <a:gd name="T45" fmla="*/ 330 h 337"/>
                <a:gd name="T46" fmla="*/ 7 w 765"/>
                <a:gd name="T47" fmla="*/ 337 h 337"/>
                <a:gd name="T48" fmla="*/ 7 w 765"/>
                <a:gd name="T49" fmla="*/ 337 h 337"/>
                <a:gd name="T50" fmla="*/ 20 w 765"/>
                <a:gd name="T51" fmla="*/ 337 h 337"/>
                <a:gd name="T52" fmla="*/ 20 w 765"/>
                <a:gd name="T53" fmla="*/ 337 h 337"/>
                <a:gd name="T54" fmla="*/ 59 w 765"/>
                <a:gd name="T55" fmla="*/ 291 h 337"/>
                <a:gd name="T56" fmla="*/ 92 w 765"/>
                <a:gd name="T57" fmla="*/ 244 h 337"/>
                <a:gd name="T58" fmla="*/ 125 w 765"/>
                <a:gd name="T59" fmla="*/ 192 h 337"/>
                <a:gd name="T60" fmla="*/ 165 w 765"/>
                <a:gd name="T61" fmla="*/ 145 h 337"/>
                <a:gd name="T62" fmla="*/ 165 w 765"/>
                <a:gd name="T63" fmla="*/ 145 h 337"/>
                <a:gd name="T64" fmla="*/ 191 w 765"/>
                <a:gd name="T65" fmla="*/ 119 h 337"/>
                <a:gd name="T66" fmla="*/ 224 w 765"/>
                <a:gd name="T67" fmla="*/ 99 h 337"/>
                <a:gd name="T68" fmla="*/ 257 w 765"/>
                <a:gd name="T69" fmla="*/ 80 h 337"/>
                <a:gd name="T70" fmla="*/ 290 w 765"/>
                <a:gd name="T71" fmla="*/ 66 h 337"/>
                <a:gd name="T72" fmla="*/ 362 w 765"/>
                <a:gd name="T73" fmla="*/ 47 h 337"/>
                <a:gd name="T74" fmla="*/ 402 w 765"/>
                <a:gd name="T75" fmla="*/ 47 h 337"/>
                <a:gd name="T76" fmla="*/ 442 w 765"/>
                <a:gd name="T77" fmla="*/ 47 h 337"/>
                <a:gd name="T78" fmla="*/ 442 w 765"/>
                <a:gd name="T79" fmla="*/ 47 h 337"/>
                <a:gd name="T80" fmla="*/ 521 w 765"/>
                <a:gd name="T81" fmla="*/ 60 h 337"/>
                <a:gd name="T82" fmla="*/ 613 w 765"/>
                <a:gd name="T83" fmla="*/ 66 h 337"/>
                <a:gd name="T84" fmla="*/ 659 w 765"/>
                <a:gd name="T85" fmla="*/ 60 h 337"/>
                <a:gd name="T86" fmla="*/ 699 w 765"/>
                <a:gd name="T87" fmla="*/ 53 h 337"/>
                <a:gd name="T88" fmla="*/ 732 w 765"/>
                <a:gd name="T89" fmla="*/ 33 h 337"/>
                <a:gd name="T90" fmla="*/ 765 w 765"/>
                <a:gd name="T91" fmla="*/ 0 h 337"/>
                <a:gd name="T92" fmla="*/ 765 w 765"/>
                <a:gd name="T93" fmla="*/ 0 h 337"/>
                <a:gd name="T94" fmla="*/ 765 w 765"/>
                <a:gd name="T95" fmla="*/ 0 h 337"/>
                <a:gd name="T96" fmla="*/ 765 w 765"/>
                <a:gd name="T97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65" h="337">
                  <a:moveTo>
                    <a:pt x="765" y="0"/>
                  </a:moveTo>
                  <a:lnTo>
                    <a:pt x="765" y="0"/>
                  </a:lnTo>
                  <a:lnTo>
                    <a:pt x="738" y="20"/>
                  </a:lnTo>
                  <a:lnTo>
                    <a:pt x="712" y="27"/>
                  </a:lnTo>
                  <a:lnTo>
                    <a:pt x="672" y="33"/>
                  </a:lnTo>
                  <a:lnTo>
                    <a:pt x="639" y="40"/>
                  </a:lnTo>
                  <a:lnTo>
                    <a:pt x="567" y="33"/>
                  </a:lnTo>
                  <a:lnTo>
                    <a:pt x="501" y="20"/>
                  </a:lnTo>
                  <a:lnTo>
                    <a:pt x="501" y="20"/>
                  </a:lnTo>
                  <a:lnTo>
                    <a:pt x="448" y="14"/>
                  </a:lnTo>
                  <a:lnTo>
                    <a:pt x="402" y="14"/>
                  </a:lnTo>
                  <a:lnTo>
                    <a:pt x="349" y="14"/>
                  </a:lnTo>
                  <a:lnTo>
                    <a:pt x="297" y="27"/>
                  </a:lnTo>
                  <a:lnTo>
                    <a:pt x="297" y="27"/>
                  </a:lnTo>
                  <a:lnTo>
                    <a:pt x="250" y="40"/>
                  </a:lnTo>
                  <a:lnTo>
                    <a:pt x="198" y="66"/>
                  </a:lnTo>
                  <a:lnTo>
                    <a:pt x="152" y="99"/>
                  </a:lnTo>
                  <a:lnTo>
                    <a:pt x="105" y="139"/>
                  </a:lnTo>
                  <a:lnTo>
                    <a:pt x="66" y="185"/>
                  </a:lnTo>
                  <a:lnTo>
                    <a:pt x="33" y="231"/>
                  </a:lnTo>
                  <a:lnTo>
                    <a:pt x="13" y="277"/>
                  </a:lnTo>
                  <a:lnTo>
                    <a:pt x="0" y="330"/>
                  </a:lnTo>
                  <a:lnTo>
                    <a:pt x="0" y="330"/>
                  </a:lnTo>
                  <a:lnTo>
                    <a:pt x="7" y="337"/>
                  </a:lnTo>
                  <a:lnTo>
                    <a:pt x="7" y="337"/>
                  </a:lnTo>
                  <a:lnTo>
                    <a:pt x="20" y="337"/>
                  </a:lnTo>
                  <a:lnTo>
                    <a:pt x="20" y="337"/>
                  </a:lnTo>
                  <a:lnTo>
                    <a:pt x="59" y="291"/>
                  </a:lnTo>
                  <a:lnTo>
                    <a:pt x="92" y="244"/>
                  </a:lnTo>
                  <a:lnTo>
                    <a:pt x="125" y="192"/>
                  </a:lnTo>
                  <a:lnTo>
                    <a:pt x="165" y="145"/>
                  </a:lnTo>
                  <a:lnTo>
                    <a:pt x="165" y="145"/>
                  </a:lnTo>
                  <a:lnTo>
                    <a:pt x="191" y="119"/>
                  </a:lnTo>
                  <a:lnTo>
                    <a:pt x="224" y="99"/>
                  </a:lnTo>
                  <a:lnTo>
                    <a:pt x="257" y="80"/>
                  </a:lnTo>
                  <a:lnTo>
                    <a:pt x="290" y="66"/>
                  </a:lnTo>
                  <a:lnTo>
                    <a:pt x="362" y="47"/>
                  </a:lnTo>
                  <a:lnTo>
                    <a:pt x="402" y="47"/>
                  </a:lnTo>
                  <a:lnTo>
                    <a:pt x="442" y="47"/>
                  </a:lnTo>
                  <a:lnTo>
                    <a:pt x="442" y="47"/>
                  </a:lnTo>
                  <a:lnTo>
                    <a:pt x="521" y="60"/>
                  </a:lnTo>
                  <a:lnTo>
                    <a:pt x="613" y="66"/>
                  </a:lnTo>
                  <a:lnTo>
                    <a:pt x="659" y="60"/>
                  </a:lnTo>
                  <a:lnTo>
                    <a:pt x="699" y="53"/>
                  </a:lnTo>
                  <a:lnTo>
                    <a:pt x="732" y="33"/>
                  </a:lnTo>
                  <a:lnTo>
                    <a:pt x="765" y="0"/>
                  </a:lnTo>
                  <a:lnTo>
                    <a:pt x="765" y="0"/>
                  </a:lnTo>
                  <a:lnTo>
                    <a:pt x="765" y="0"/>
                  </a:lnTo>
                  <a:lnTo>
                    <a:pt x="765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" name="Freeform 35"/>
            <p:cNvSpPr>
              <a:spLocks/>
            </p:cNvSpPr>
            <p:nvPr/>
          </p:nvSpPr>
          <p:spPr bwMode="auto">
            <a:xfrm>
              <a:off x="3690" y="2945"/>
              <a:ext cx="165" cy="112"/>
            </a:xfrm>
            <a:custGeom>
              <a:avLst/>
              <a:gdLst>
                <a:gd name="T0" fmla="*/ 165 w 165"/>
                <a:gd name="T1" fmla="*/ 0 h 112"/>
                <a:gd name="T2" fmla="*/ 165 w 165"/>
                <a:gd name="T3" fmla="*/ 0 h 112"/>
                <a:gd name="T4" fmla="*/ 151 w 165"/>
                <a:gd name="T5" fmla="*/ 20 h 112"/>
                <a:gd name="T6" fmla="*/ 132 w 165"/>
                <a:gd name="T7" fmla="*/ 39 h 112"/>
                <a:gd name="T8" fmla="*/ 85 w 165"/>
                <a:gd name="T9" fmla="*/ 59 h 112"/>
                <a:gd name="T10" fmla="*/ 46 w 165"/>
                <a:gd name="T11" fmla="*/ 79 h 112"/>
                <a:gd name="T12" fmla="*/ 0 w 165"/>
                <a:gd name="T13" fmla="*/ 105 h 112"/>
                <a:gd name="T14" fmla="*/ 0 w 165"/>
                <a:gd name="T15" fmla="*/ 105 h 112"/>
                <a:gd name="T16" fmla="*/ 0 w 165"/>
                <a:gd name="T17" fmla="*/ 112 h 112"/>
                <a:gd name="T18" fmla="*/ 0 w 165"/>
                <a:gd name="T19" fmla="*/ 112 h 112"/>
                <a:gd name="T20" fmla="*/ 0 w 165"/>
                <a:gd name="T21" fmla="*/ 112 h 112"/>
                <a:gd name="T22" fmla="*/ 52 w 165"/>
                <a:gd name="T23" fmla="*/ 99 h 112"/>
                <a:gd name="T24" fmla="*/ 99 w 165"/>
                <a:gd name="T25" fmla="*/ 79 h 112"/>
                <a:gd name="T26" fmla="*/ 138 w 165"/>
                <a:gd name="T27" fmla="*/ 46 h 112"/>
                <a:gd name="T28" fmla="*/ 165 w 165"/>
                <a:gd name="T29" fmla="*/ 7 h 112"/>
                <a:gd name="T30" fmla="*/ 165 w 165"/>
                <a:gd name="T31" fmla="*/ 7 h 112"/>
                <a:gd name="T32" fmla="*/ 165 w 165"/>
                <a:gd name="T33" fmla="*/ 0 h 112"/>
                <a:gd name="T34" fmla="*/ 165 w 165"/>
                <a:gd name="T35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5" h="112">
                  <a:moveTo>
                    <a:pt x="165" y="0"/>
                  </a:moveTo>
                  <a:lnTo>
                    <a:pt x="165" y="0"/>
                  </a:lnTo>
                  <a:lnTo>
                    <a:pt x="151" y="20"/>
                  </a:lnTo>
                  <a:lnTo>
                    <a:pt x="132" y="39"/>
                  </a:lnTo>
                  <a:lnTo>
                    <a:pt x="85" y="59"/>
                  </a:lnTo>
                  <a:lnTo>
                    <a:pt x="46" y="79"/>
                  </a:lnTo>
                  <a:lnTo>
                    <a:pt x="0" y="105"/>
                  </a:lnTo>
                  <a:lnTo>
                    <a:pt x="0" y="105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52" y="99"/>
                  </a:lnTo>
                  <a:lnTo>
                    <a:pt x="99" y="79"/>
                  </a:lnTo>
                  <a:lnTo>
                    <a:pt x="138" y="46"/>
                  </a:lnTo>
                  <a:lnTo>
                    <a:pt x="165" y="7"/>
                  </a:lnTo>
                  <a:lnTo>
                    <a:pt x="165" y="7"/>
                  </a:lnTo>
                  <a:lnTo>
                    <a:pt x="165" y="0"/>
                  </a:lnTo>
                  <a:lnTo>
                    <a:pt x="165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" name="Freeform 36"/>
            <p:cNvSpPr>
              <a:spLocks/>
            </p:cNvSpPr>
            <p:nvPr/>
          </p:nvSpPr>
          <p:spPr bwMode="auto">
            <a:xfrm>
              <a:off x="3499" y="2226"/>
              <a:ext cx="171" cy="271"/>
            </a:xfrm>
            <a:custGeom>
              <a:avLst/>
              <a:gdLst>
                <a:gd name="T0" fmla="*/ 171 w 171"/>
                <a:gd name="T1" fmla="*/ 0 h 271"/>
                <a:gd name="T2" fmla="*/ 171 w 171"/>
                <a:gd name="T3" fmla="*/ 0 h 271"/>
                <a:gd name="T4" fmla="*/ 158 w 171"/>
                <a:gd name="T5" fmla="*/ 20 h 271"/>
                <a:gd name="T6" fmla="*/ 145 w 171"/>
                <a:gd name="T7" fmla="*/ 40 h 271"/>
                <a:gd name="T8" fmla="*/ 112 w 171"/>
                <a:gd name="T9" fmla="*/ 73 h 271"/>
                <a:gd name="T10" fmla="*/ 79 w 171"/>
                <a:gd name="T11" fmla="*/ 106 h 271"/>
                <a:gd name="T12" fmla="*/ 46 w 171"/>
                <a:gd name="T13" fmla="*/ 139 h 271"/>
                <a:gd name="T14" fmla="*/ 46 w 171"/>
                <a:gd name="T15" fmla="*/ 139 h 271"/>
                <a:gd name="T16" fmla="*/ 26 w 171"/>
                <a:gd name="T17" fmla="*/ 165 h 271"/>
                <a:gd name="T18" fmla="*/ 13 w 171"/>
                <a:gd name="T19" fmla="*/ 198 h 271"/>
                <a:gd name="T20" fmla="*/ 0 w 171"/>
                <a:gd name="T21" fmla="*/ 231 h 271"/>
                <a:gd name="T22" fmla="*/ 0 w 171"/>
                <a:gd name="T23" fmla="*/ 264 h 271"/>
                <a:gd name="T24" fmla="*/ 0 w 171"/>
                <a:gd name="T25" fmla="*/ 264 h 271"/>
                <a:gd name="T26" fmla="*/ 6 w 171"/>
                <a:gd name="T27" fmla="*/ 271 h 271"/>
                <a:gd name="T28" fmla="*/ 6 w 171"/>
                <a:gd name="T29" fmla="*/ 264 h 271"/>
                <a:gd name="T30" fmla="*/ 6 w 171"/>
                <a:gd name="T31" fmla="*/ 264 h 271"/>
                <a:gd name="T32" fmla="*/ 46 w 171"/>
                <a:gd name="T33" fmla="*/ 191 h 271"/>
                <a:gd name="T34" fmla="*/ 66 w 171"/>
                <a:gd name="T35" fmla="*/ 158 h 271"/>
                <a:gd name="T36" fmla="*/ 92 w 171"/>
                <a:gd name="T37" fmla="*/ 125 h 271"/>
                <a:gd name="T38" fmla="*/ 92 w 171"/>
                <a:gd name="T39" fmla="*/ 125 h 271"/>
                <a:gd name="T40" fmla="*/ 138 w 171"/>
                <a:gd name="T41" fmla="*/ 66 h 271"/>
                <a:gd name="T42" fmla="*/ 158 w 171"/>
                <a:gd name="T43" fmla="*/ 40 h 271"/>
                <a:gd name="T44" fmla="*/ 171 w 171"/>
                <a:gd name="T45" fmla="*/ 0 h 271"/>
                <a:gd name="T46" fmla="*/ 171 w 171"/>
                <a:gd name="T47" fmla="*/ 0 h 271"/>
                <a:gd name="T48" fmla="*/ 171 w 171"/>
                <a:gd name="T49" fmla="*/ 0 h 271"/>
                <a:gd name="T50" fmla="*/ 171 w 171"/>
                <a:gd name="T51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71" h="271">
                  <a:moveTo>
                    <a:pt x="171" y="0"/>
                  </a:moveTo>
                  <a:lnTo>
                    <a:pt x="171" y="0"/>
                  </a:lnTo>
                  <a:lnTo>
                    <a:pt x="158" y="20"/>
                  </a:lnTo>
                  <a:lnTo>
                    <a:pt x="145" y="40"/>
                  </a:lnTo>
                  <a:lnTo>
                    <a:pt x="112" y="73"/>
                  </a:lnTo>
                  <a:lnTo>
                    <a:pt x="79" y="106"/>
                  </a:lnTo>
                  <a:lnTo>
                    <a:pt x="46" y="139"/>
                  </a:lnTo>
                  <a:lnTo>
                    <a:pt x="46" y="139"/>
                  </a:lnTo>
                  <a:lnTo>
                    <a:pt x="26" y="165"/>
                  </a:lnTo>
                  <a:lnTo>
                    <a:pt x="13" y="198"/>
                  </a:lnTo>
                  <a:lnTo>
                    <a:pt x="0" y="231"/>
                  </a:lnTo>
                  <a:lnTo>
                    <a:pt x="0" y="264"/>
                  </a:lnTo>
                  <a:lnTo>
                    <a:pt x="0" y="264"/>
                  </a:lnTo>
                  <a:lnTo>
                    <a:pt x="6" y="271"/>
                  </a:lnTo>
                  <a:lnTo>
                    <a:pt x="6" y="264"/>
                  </a:lnTo>
                  <a:lnTo>
                    <a:pt x="6" y="264"/>
                  </a:lnTo>
                  <a:lnTo>
                    <a:pt x="46" y="191"/>
                  </a:lnTo>
                  <a:lnTo>
                    <a:pt x="66" y="158"/>
                  </a:lnTo>
                  <a:lnTo>
                    <a:pt x="92" y="125"/>
                  </a:lnTo>
                  <a:lnTo>
                    <a:pt x="92" y="125"/>
                  </a:lnTo>
                  <a:lnTo>
                    <a:pt x="138" y="66"/>
                  </a:lnTo>
                  <a:lnTo>
                    <a:pt x="158" y="40"/>
                  </a:lnTo>
                  <a:lnTo>
                    <a:pt x="171" y="0"/>
                  </a:lnTo>
                  <a:lnTo>
                    <a:pt x="171" y="0"/>
                  </a:lnTo>
                  <a:lnTo>
                    <a:pt x="171" y="0"/>
                  </a:lnTo>
                  <a:lnTo>
                    <a:pt x="171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4" name="Freeform 37"/>
            <p:cNvSpPr>
              <a:spLocks/>
            </p:cNvSpPr>
            <p:nvPr/>
          </p:nvSpPr>
          <p:spPr bwMode="auto">
            <a:xfrm>
              <a:off x="2437" y="1811"/>
              <a:ext cx="73" cy="138"/>
            </a:xfrm>
            <a:custGeom>
              <a:avLst/>
              <a:gdLst>
                <a:gd name="T0" fmla="*/ 0 w 73"/>
                <a:gd name="T1" fmla="*/ 0 h 138"/>
                <a:gd name="T2" fmla="*/ 0 w 73"/>
                <a:gd name="T3" fmla="*/ 0 h 138"/>
                <a:gd name="T4" fmla="*/ 27 w 73"/>
                <a:gd name="T5" fmla="*/ 72 h 138"/>
                <a:gd name="T6" fmla="*/ 40 w 73"/>
                <a:gd name="T7" fmla="*/ 112 h 138"/>
                <a:gd name="T8" fmla="*/ 60 w 73"/>
                <a:gd name="T9" fmla="*/ 138 h 138"/>
                <a:gd name="T10" fmla="*/ 60 w 73"/>
                <a:gd name="T11" fmla="*/ 138 h 138"/>
                <a:gd name="T12" fmla="*/ 66 w 73"/>
                <a:gd name="T13" fmla="*/ 138 h 138"/>
                <a:gd name="T14" fmla="*/ 73 w 73"/>
                <a:gd name="T15" fmla="*/ 132 h 138"/>
                <a:gd name="T16" fmla="*/ 73 w 73"/>
                <a:gd name="T17" fmla="*/ 132 h 138"/>
                <a:gd name="T18" fmla="*/ 47 w 73"/>
                <a:gd name="T19" fmla="*/ 105 h 138"/>
                <a:gd name="T20" fmla="*/ 27 w 73"/>
                <a:gd name="T21" fmla="*/ 72 h 138"/>
                <a:gd name="T22" fmla="*/ 0 w 73"/>
                <a:gd name="T23" fmla="*/ 0 h 138"/>
                <a:gd name="T24" fmla="*/ 0 w 73"/>
                <a:gd name="T25" fmla="*/ 0 h 138"/>
                <a:gd name="T26" fmla="*/ 0 w 73"/>
                <a:gd name="T27" fmla="*/ 0 h 138"/>
                <a:gd name="T28" fmla="*/ 0 w 73"/>
                <a:gd name="T2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3" h="138">
                  <a:moveTo>
                    <a:pt x="0" y="0"/>
                  </a:moveTo>
                  <a:lnTo>
                    <a:pt x="0" y="0"/>
                  </a:lnTo>
                  <a:lnTo>
                    <a:pt x="27" y="72"/>
                  </a:lnTo>
                  <a:lnTo>
                    <a:pt x="40" y="112"/>
                  </a:lnTo>
                  <a:lnTo>
                    <a:pt x="60" y="138"/>
                  </a:lnTo>
                  <a:lnTo>
                    <a:pt x="60" y="138"/>
                  </a:lnTo>
                  <a:lnTo>
                    <a:pt x="66" y="138"/>
                  </a:lnTo>
                  <a:lnTo>
                    <a:pt x="73" y="132"/>
                  </a:lnTo>
                  <a:lnTo>
                    <a:pt x="73" y="132"/>
                  </a:lnTo>
                  <a:lnTo>
                    <a:pt x="47" y="105"/>
                  </a:lnTo>
                  <a:lnTo>
                    <a:pt x="27" y="7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5" name="Freeform 38"/>
            <p:cNvSpPr>
              <a:spLocks/>
            </p:cNvSpPr>
            <p:nvPr/>
          </p:nvSpPr>
          <p:spPr bwMode="auto">
            <a:xfrm>
              <a:off x="2259" y="2055"/>
              <a:ext cx="132" cy="217"/>
            </a:xfrm>
            <a:custGeom>
              <a:avLst/>
              <a:gdLst>
                <a:gd name="T0" fmla="*/ 0 w 132"/>
                <a:gd name="T1" fmla="*/ 0 h 217"/>
                <a:gd name="T2" fmla="*/ 0 w 132"/>
                <a:gd name="T3" fmla="*/ 0 h 217"/>
                <a:gd name="T4" fmla="*/ 66 w 132"/>
                <a:gd name="T5" fmla="*/ 92 h 217"/>
                <a:gd name="T6" fmla="*/ 66 w 132"/>
                <a:gd name="T7" fmla="*/ 92 h 217"/>
                <a:gd name="T8" fmla="*/ 80 w 132"/>
                <a:gd name="T9" fmla="*/ 118 h 217"/>
                <a:gd name="T10" fmla="*/ 93 w 132"/>
                <a:gd name="T11" fmla="*/ 151 h 217"/>
                <a:gd name="T12" fmla="*/ 106 w 132"/>
                <a:gd name="T13" fmla="*/ 184 h 217"/>
                <a:gd name="T14" fmla="*/ 119 w 132"/>
                <a:gd name="T15" fmla="*/ 211 h 217"/>
                <a:gd name="T16" fmla="*/ 119 w 132"/>
                <a:gd name="T17" fmla="*/ 211 h 217"/>
                <a:gd name="T18" fmla="*/ 126 w 132"/>
                <a:gd name="T19" fmla="*/ 217 h 217"/>
                <a:gd name="T20" fmla="*/ 132 w 132"/>
                <a:gd name="T21" fmla="*/ 211 h 217"/>
                <a:gd name="T22" fmla="*/ 132 w 132"/>
                <a:gd name="T23" fmla="*/ 211 h 217"/>
                <a:gd name="T24" fmla="*/ 126 w 132"/>
                <a:gd name="T25" fmla="*/ 178 h 217"/>
                <a:gd name="T26" fmla="*/ 119 w 132"/>
                <a:gd name="T27" fmla="*/ 151 h 217"/>
                <a:gd name="T28" fmla="*/ 86 w 132"/>
                <a:gd name="T29" fmla="*/ 92 h 217"/>
                <a:gd name="T30" fmla="*/ 86 w 132"/>
                <a:gd name="T31" fmla="*/ 92 h 217"/>
                <a:gd name="T32" fmla="*/ 47 w 132"/>
                <a:gd name="T33" fmla="*/ 39 h 217"/>
                <a:gd name="T34" fmla="*/ 7 w 132"/>
                <a:gd name="T35" fmla="*/ 0 h 217"/>
                <a:gd name="T36" fmla="*/ 7 w 132"/>
                <a:gd name="T37" fmla="*/ 0 h 217"/>
                <a:gd name="T38" fmla="*/ 0 w 132"/>
                <a:gd name="T39" fmla="*/ 0 h 217"/>
                <a:gd name="T40" fmla="*/ 0 w 132"/>
                <a:gd name="T41" fmla="*/ 0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2" h="217">
                  <a:moveTo>
                    <a:pt x="0" y="0"/>
                  </a:moveTo>
                  <a:lnTo>
                    <a:pt x="0" y="0"/>
                  </a:lnTo>
                  <a:lnTo>
                    <a:pt x="66" y="92"/>
                  </a:lnTo>
                  <a:lnTo>
                    <a:pt x="66" y="92"/>
                  </a:lnTo>
                  <a:lnTo>
                    <a:pt x="80" y="118"/>
                  </a:lnTo>
                  <a:lnTo>
                    <a:pt x="93" y="151"/>
                  </a:lnTo>
                  <a:lnTo>
                    <a:pt x="106" y="184"/>
                  </a:lnTo>
                  <a:lnTo>
                    <a:pt x="119" y="211"/>
                  </a:lnTo>
                  <a:lnTo>
                    <a:pt x="119" y="211"/>
                  </a:lnTo>
                  <a:lnTo>
                    <a:pt x="126" y="217"/>
                  </a:lnTo>
                  <a:lnTo>
                    <a:pt x="132" y="211"/>
                  </a:lnTo>
                  <a:lnTo>
                    <a:pt x="132" y="211"/>
                  </a:lnTo>
                  <a:lnTo>
                    <a:pt x="126" y="178"/>
                  </a:lnTo>
                  <a:lnTo>
                    <a:pt x="119" y="151"/>
                  </a:lnTo>
                  <a:lnTo>
                    <a:pt x="86" y="92"/>
                  </a:lnTo>
                  <a:lnTo>
                    <a:pt x="86" y="92"/>
                  </a:lnTo>
                  <a:lnTo>
                    <a:pt x="47" y="39"/>
                  </a:lnTo>
                  <a:lnTo>
                    <a:pt x="7" y="0"/>
                  </a:lnTo>
                  <a:lnTo>
                    <a:pt x="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2" name="Freeform 39"/>
            <p:cNvSpPr>
              <a:spLocks/>
            </p:cNvSpPr>
            <p:nvPr/>
          </p:nvSpPr>
          <p:spPr bwMode="auto">
            <a:xfrm>
              <a:off x="2312" y="2437"/>
              <a:ext cx="106" cy="139"/>
            </a:xfrm>
            <a:custGeom>
              <a:avLst/>
              <a:gdLst>
                <a:gd name="T0" fmla="*/ 0 w 106"/>
                <a:gd name="T1" fmla="*/ 0 h 139"/>
                <a:gd name="T2" fmla="*/ 0 w 106"/>
                <a:gd name="T3" fmla="*/ 0 h 139"/>
                <a:gd name="T4" fmla="*/ 27 w 106"/>
                <a:gd name="T5" fmla="*/ 33 h 139"/>
                <a:gd name="T6" fmla="*/ 53 w 106"/>
                <a:gd name="T7" fmla="*/ 73 h 139"/>
                <a:gd name="T8" fmla="*/ 53 w 106"/>
                <a:gd name="T9" fmla="*/ 73 h 139"/>
                <a:gd name="T10" fmla="*/ 73 w 106"/>
                <a:gd name="T11" fmla="*/ 106 h 139"/>
                <a:gd name="T12" fmla="*/ 99 w 106"/>
                <a:gd name="T13" fmla="*/ 139 h 139"/>
                <a:gd name="T14" fmla="*/ 99 w 106"/>
                <a:gd name="T15" fmla="*/ 139 h 139"/>
                <a:gd name="T16" fmla="*/ 99 w 106"/>
                <a:gd name="T17" fmla="*/ 139 h 139"/>
                <a:gd name="T18" fmla="*/ 106 w 106"/>
                <a:gd name="T19" fmla="*/ 132 h 139"/>
                <a:gd name="T20" fmla="*/ 106 w 106"/>
                <a:gd name="T21" fmla="*/ 132 h 139"/>
                <a:gd name="T22" fmla="*/ 92 w 106"/>
                <a:gd name="T23" fmla="*/ 99 h 139"/>
                <a:gd name="T24" fmla="*/ 73 w 106"/>
                <a:gd name="T25" fmla="*/ 66 h 139"/>
                <a:gd name="T26" fmla="*/ 73 w 106"/>
                <a:gd name="T27" fmla="*/ 66 h 139"/>
                <a:gd name="T28" fmla="*/ 40 w 106"/>
                <a:gd name="T29" fmla="*/ 33 h 139"/>
                <a:gd name="T30" fmla="*/ 7 w 106"/>
                <a:gd name="T31" fmla="*/ 0 h 139"/>
                <a:gd name="T32" fmla="*/ 7 w 106"/>
                <a:gd name="T33" fmla="*/ 0 h 139"/>
                <a:gd name="T34" fmla="*/ 0 w 106"/>
                <a:gd name="T35" fmla="*/ 0 h 139"/>
                <a:gd name="T36" fmla="*/ 0 w 106"/>
                <a:gd name="T37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6" h="139">
                  <a:moveTo>
                    <a:pt x="0" y="0"/>
                  </a:moveTo>
                  <a:lnTo>
                    <a:pt x="0" y="0"/>
                  </a:lnTo>
                  <a:lnTo>
                    <a:pt x="27" y="33"/>
                  </a:lnTo>
                  <a:lnTo>
                    <a:pt x="53" y="73"/>
                  </a:lnTo>
                  <a:lnTo>
                    <a:pt x="53" y="73"/>
                  </a:lnTo>
                  <a:lnTo>
                    <a:pt x="73" y="106"/>
                  </a:lnTo>
                  <a:lnTo>
                    <a:pt x="99" y="139"/>
                  </a:lnTo>
                  <a:lnTo>
                    <a:pt x="99" y="139"/>
                  </a:lnTo>
                  <a:lnTo>
                    <a:pt x="99" y="139"/>
                  </a:lnTo>
                  <a:lnTo>
                    <a:pt x="106" y="132"/>
                  </a:lnTo>
                  <a:lnTo>
                    <a:pt x="106" y="132"/>
                  </a:lnTo>
                  <a:lnTo>
                    <a:pt x="92" y="99"/>
                  </a:lnTo>
                  <a:lnTo>
                    <a:pt x="73" y="66"/>
                  </a:lnTo>
                  <a:lnTo>
                    <a:pt x="73" y="66"/>
                  </a:lnTo>
                  <a:lnTo>
                    <a:pt x="40" y="33"/>
                  </a:lnTo>
                  <a:lnTo>
                    <a:pt x="7" y="0"/>
                  </a:lnTo>
                  <a:lnTo>
                    <a:pt x="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3" name="Freeform 40"/>
            <p:cNvSpPr>
              <a:spLocks/>
            </p:cNvSpPr>
            <p:nvPr/>
          </p:nvSpPr>
          <p:spPr bwMode="auto">
            <a:xfrm>
              <a:off x="3492" y="1995"/>
              <a:ext cx="73" cy="172"/>
            </a:xfrm>
            <a:custGeom>
              <a:avLst/>
              <a:gdLst>
                <a:gd name="T0" fmla="*/ 0 w 73"/>
                <a:gd name="T1" fmla="*/ 7 h 172"/>
                <a:gd name="T2" fmla="*/ 0 w 73"/>
                <a:gd name="T3" fmla="*/ 7 h 172"/>
                <a:gd name="T4" fmla="*/ 7 w 73"/>
                <a:gd name="T5" fmla="*/ 53 h 172"/>
                <a:gd name="T6" fmla="*/ 20 w 73"/>
                <a:gd name="T7" fmla="*/ 106 h 172"/>
                <a:gd name="T8" fmla="*/ 20 w 73"/>
                <a:gd name="T9" fmla="*/ 106 h 172"/>
                <a:gd name="T10" fmla="*/ 33 w 73"/>
                <a:gd name="T11" fmla="*/ 145 h 172"/>
                <a:gd name="T12" fmla="*/ 46 w 73"/>
                <a:gd name="T13" fmla="*/ 159 h 172"/>
                <a:gd name="T14" fmla="*/ 59 w 73"/>
                <a:gd name="T15" fmla="*/ 172 h 172"/>
                <a:gd name="T16" fmla="*/ 59 w 73"/>
                <a:gd name="T17" fmla="*/ 172 h 172"/>
                <a:gd name="T18" fmla="*/ 66 w 73"/>
                <a:gd name="T19" fmla="*/ 172 h 172"/>
                <a:gd name="T20" fmla="*/ 73 w 73"/>
                <a:gd name="T21" fmla="*/ 165 h 172"/>
                <a:gd name="T22" fmla="*/ 73 w 73"/>
                <a:gd name="T23" fmla="*/ 165 h 172"/>
                <a:gd name="T24" fmla="*/ 66 w 73"/>
                <a:gd name="T25" fmla="*/ 145 h 172"/>
                <a:gd name="T26" fmla="*/ 59 w 73"/>
                <a:gd name="T27" fmla="*/ 126 h 172"/>
                <a:gd name="T28" fmla="*/ 33 w 73"/>
                <a:gd name="T29" fmla="*/ 93 h 172"/>
                <a:gd name="T30" fmla="*/ 33 w 73"/>
                <a:gd name="T31" fmla="*/ 93 h 172"/>
                <a:gd name="T32" fmla="*/ 7 w 73"/>
                <a:gd name="T33" fmla="*/ 7 h 172"/>
                <a:gd name="T34" fmla="*/ 7 w 73"/>
                <a:gd name="T35" fmla="*/ 7 h 172"/>
                <a:gd name="T36" fmla="*/ 7 w 73"/>
                <a:gd name="T37" fmla="*/ 0 h 172"/>
                <a:gd name="T38" fmla="*/ 0 w 73"/>
                <a:gd name="T39" fmla="*/ 7 h 172"/>
                <a:gd name="T40" fmla="*/ 0 w 73"/>
                <a:gd name="T41" fmla="*/ 7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3" h="172">
                  <a:moveTo>
                    <a:pt x="0" y="7"/>
                  </a:moveTo>
                  <a:lnTo>
                    <a:pt x="0" y="7"/>
                  </a:lnTo>
                  <a:lnTo>
                    <a:pt x="7" y="53"/>
                  </a:lnTo>
                  <a:lnTo>
                    <a:pt x="20" y="106"/>
                  </a:lnTo>
                  <a:lnTo>
                    <a:pt x="20" y="106"/>
                  </a:lnTo>
                  <a:lnTo>
                    <a:pt x="33" y="145"/>
                  </a:lnTo>
                  <a:lnTo>
                    <a:pt x="46" y="159"/>
                  </a:lnTo>
                  <a:lnTo>
                    <a:pt x="59" y="172"/>
                  </a:lnTo>
                  <a:lnTo>
                    <a:pt x="59" y="172"/>
                  </a:lnTo>
                  <a:lnTo>
                    <a:pt x="66" y="172"/>
                  </a:lnTo>
                  <a:lnTo>
                    <a:pt x="73" y="165"/>
                  </a:lnTo>
                  <a:lnTo>
                    <a:pt x="73" y="165"/>
                  </a:lnTo>
                  <a:lnTo>
                    <a:pt x="66" y="145"/>
                  </a:lnTo>
                  <a:lnTo>
                    <a:pt x="59" y="126"/>
                  </a:lnTo>
                  <a:lnTo>
                    <a:pt x="33" y="93"/>
                  </a:lnTo>
                  <a:lnTo>
                    <a:pt x="33" y="93"/>
                  </a:lnTo>
                  <a:lnTo>
                    <a:pt x="7" y="7"/>
                  </a:lnTo>
                  <a:lnTo>
                    <a:pt x="7" y="7"/>
                  </a:lnTo>
                  <a:lnTo>
                    <a:pt x="7" y="0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4" name="Freeform 41"/>
            <p:cNvSpPr>
              <a:spLocks/>
            </p:cNvSpPr>
            <p:nvPr/>
          </p:nvSpPr>
          <p:spPr bwMode="auto">
            <a:xfrm>
              <a:off x="3894" y="1976"/>
              <a:ext cx="59" cy="85"/>
            </a:xfrm>
            <a:custGeom>
              <a:avLst/>
              <a:gdLst>
                <a:gd name="T0" fmla="*/ 59 w 59"/>
                <a:gd name="T1" fmla="*/ 0 h 85"/>
                <a:gd name="T2" fmla="*/ 59 w 59"/>
                <a:gd name="T3" fmla="*/ 0 h 85"/>
                <a:gd name="T4" fmla="*/ 33 w 59"/>
                <a:gd name="T5" fmla="*/ 46 h 85"/>
                <a:gd name="T6" fmla="*/ 0 w 59"/>
                <a:gd name="T7" fmla="*/ 85 h 85"/>
                <a:gd name="T8" fmla="*/ 0 w 59"/>
                <a:gd name="T9" fmla="*/ 85 h 85"/>
                <a:gd name="T10" fmla="*/ 0 w 59"/>
                <a:gd name="T11" fmla="*/ 85 h 85"/>
                <a:gd name="T12" fmla="*/ 0 w 59"/>
                <a:gd name="T13" fmla="*/ 85 h 85"/>
                <a:gd name="T14" fmla="*/ 33 w 59"/>
                <a:gd name="T15" fmla="*/ 46 h 85"/>
                <a:gd name="T16" fmla="*/ 59 w 59"/>
                <a:gd name="T17" fmla="*/ 0 h 85"/>
                <a:gd name="T18" fmla="*/ 59 w 59"/>
                <a:gd name="T19" fmla="*/ 0 h 85"/>
                <a:gd name="T20" fmla="*/ 59 w 59"/>
                <a:gd name="T21" fmla="*/ 0 h 85"/>
                <a:gd name="T22" fmla="*/ 59 w 59"/>
                <a:gd name="T23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9" h="85">
                  <a:moveTo>
                    <a:pt x="59" y="0"/>
                  </a:moveTo>
                  <a:lnTo>
                    <a:pt x="59" y="0"/>
                  </a:lnTo>
                  <a:lnTo>
                    <a:pt x="33" y="46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33" y="46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59" y="0"/>
                  </a:lnTo>
                  <a:lnTo>
                    <a:pt x="59" y="0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5" name="Freeform 42"/>
            <p:cNvSpPr>
              <a:spLocks/>
            </p:cNvSpPr>
            <p:nvPr/>
          </p:nvSpPr>
          <p:spPr bwMode="auto">
            <a:xfrm>
              <a:off x="3795" y="3070"/>
              <a:ext cx="198" cy="92"/>
            </a:xfrm>
            <a:custGeom>
              <a:avLst/>
              <a:gdLst>
                <a:gd name="T0" fmla="*/ 198 w 198"/>
                <a:gd name="T1" fmla="*/ 86 h 92"/>
                <a:gd name="T2" fmla="*/ 198 w 198"/>
                <a:gd name="T3" fmla="*/ 86 h 92"/>
                <a:gd name="T4" fmla="*/ 165 w 198"/>
                <a:gd name="T5" fmla="*/ 86 h 92"/>
                <a:gd name="T6" fmla="*/ 139 w 198"/>
                <a:gd name="T7" fmla="*/ 73 h 92"/>
                <a:gd name="T8" fmla="*/ 86 w 198"/>
                <a:gd name="T9" fmla="*/ 46 h 92"/>
                <a:gd name="T10" fmla="*/ 86 w 198"/>
                <a:gd name="T11" fmla="*/ 46 h 92"/>
                <a:gd name="T12" fmla="*/ 53 w 198"/>
                <a:gd name="T13" fmla="*/ 20 h 92"/>
                <a:gd name="T14" fmla="*/ 33 w 198"/>
                <a:gd name="T15" fmla="*/ 7 h 92"/>
                <a:gd name="T16" fmla="*/ 7 w 198"/>
                <a:gd name="T17" fmla="*/ 0 h 92"/>
                <a:gd name="T18" fmla="*/ 7 w 198"/>
                <a:gd name="T19" fmla="*/ 0 h 92"/>
                <a:gd name="T20" fmla="*/ 7 w 198"/>
                <a:gd name="T21" fmla="*/ 0 h 92"/>
                <a:gd name="T22" fmla="*/ 0 w 198"/>
                <a:gd name="T23" fmla="*/ 7 h 92"/>
                <a:gd name="T24" fmla="*/ 0 w 198"/>
                <a:gd name="T25" fmla="*/ 7 h 92"/>
                <a:gd name="T26" fmla="*/ 20 w 198"/>
                <a:gd name="T27" fmla="*/ 27 h 92"/>
                <a:gd name="T28" fmla="*/ 40 w 198"/>
                <a:gd name="T29" fmla="*/ 46 h 92"/>
                <a:gd name="T30" fmla="*/ 86 w 198"/>
                <a:gd name="T31" fmla="*/ 73 h 92"/>
                <a:gd name="T32" fmla="*/ 86 w 198"/>
                <a:gd name="T33" fmla="*/ 73 h 92"/>
                <a:gd name="T34" fmla="*/ 112 w 198"/>
                <a:gd name="T35" fmla="*/ 86 h 92"/>
                <a:gd name="T36" fmla="*/ 139 w 198"/>
                <a:gd name="T37" fmla="*/ 92 h 92"/>
                <a:gd name="T38" fmla="*/ 165 w 198"/>
                <a:gd name="T39" fmla="*/ 92 h 92"/>
                <a:gd name="T40" fmla="*/ 198 w 198"/>
                <a:gd name="T41" fmla="*/ 92 h 92"/>
                <a:gd name="T42" fmla="*/ 198 w 198"/>
                <a:gd name="T43" fmla="*/ 92 h 92"/>
                <a:gd name="T44" fmla="*/ 198 w 198"/>
                <a:gd name="T45" fmla="*/ 86 h 92"/>
                <a:gd name="T46" fmla="*/ 198 w 198"/>
                <a:gd name="T47" fmla="*/ 8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98" h="92">
                  <a:moveTo>
                    <a:pt x="198" y="86"/>
                  </a:moveTo>
                  <a:lnTo>
                    <a:pt x="198" y="86"/>
                  </a:lnTo>
                  <a:lnTo>
                    <a:pt x="165" y="86"/>
                  </a:lnTo>
                  <a:lnTo>
                    <a:pt x="139" y="73"/>
                  </a:lnTo>
                  <a:lnTo>
                    <a:pt x="86" y="46"/>
                  </a:lnTo>
                  <a:lnTo>
                    <a:pt x="86" y="46"/>
                  </a:lnTo>
                  <a:lnTo>
                    <a:pt x="53" y="20"/>
                  </a:lnTo>
                  <a:lnTo>
                    <a:pt x="33" y="7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0" y="7"/>
                  </a:lnTo>
                  <a:lnTo>
                    <a:pt x="0" y="7"/>
                  </a:lnTo>
                  <a:lnTo>
                    <a:pt x="20" y="27"/>
                  </a:lnTo>
                  <a:lnTo>
                    <a:pt x="40" y="46"/>
                  </a:lnTo>
                  <a:lnTo>
                    <a:pt x="86" y="73"/>
                  </a:lnTo>
                  <a:lnTo>
                    <a:pt x="86" y="73"/>
                  </a:lnTo>
                  <a:lnTo>
                    <a:pt x="112" y="86"/>
                  </a:lnTo>
                  <a:lnTo>
                    <a:pt x="139" y="92"/>
                  </a:lnTo>
                  <a:lnTo>
                    <a:pt x="165" y="92"/>
                  </a:lnTo>
                  <a:lnTo>
                    <a:pt x="198" y="92"/>
                  </a:lnTo>
                  <a:lnTo>
                    <a:pt x="198" y="92"/>
                  </a:lnTo>
                  <a:lnTo>
                    <a:pt x="198" y="86"/>
                  </a:lnTo>
                  <a:lnTo>
                    <a:pt x="198" y="86"/>
                  </a:lnTo>
                  <a:close/>
                </a:path>
              </a:pathLst>
            </a:custGeom>
            <a:solidFill>
              <a:srgbClr val="9A6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4" name="Freeform 71"/>
            <p:cNvSpPr>
              <a:spLocks/>
            </p:cNvSpPr>
            <p:nvPr/>
          </p:nvSpPr>
          <p:spPr bwMode="auto">
            <a:xfrm>
              <a:off x="2510" y="1824"/>
              <a:ext cx="283" cy="165"/>
            </a:xfrm>
            <a:custGeom>
              <a:avLst/>
              <a:gdLst>
                <a:gd name="T0" fmla="*/ 283 w 283"/>
                <a:gd name="T1" fmla="*/ 13 h 165"/>
                <a:gd name="T2" fmla="*/ 283 w 283"/>
                <a:gd name="T3" fmla="*/ 13 h 165"/>
                <a:gd name="T4" fmla="*/ 244 w 283"/>
                <a:gd name="T5" fmla="*/ 7 h 165"/>
                <a:gd name="T6" fmla="*/ 204 w 283"/>
                <a:gd name="T7" fmla="*/ 0 h 165"/>
                <a:gd name="T8" fmla="*/ 158 w 283"/>
                <a:gd name="T9" fmla="*/ 7 h 165"/>
                <a:gd name="T10" fmla="*/ 112 w 283"/>
                <a:gd name="T11" fmla="*/ 20 h 165"/>
                <a:gd name="T12" fmla="*/ 86 w 283"/>
                <a:gd name="T13" fmla="*/ 33 h 165"/>
                <a:gd name="T14" fmla="*/ 66 w 283"/>
                <a:gd name="T15" fmla="*/ 46 h 165"/>
                <a:gd name="T16" fmla="*/ 46 w 283"/>
                <a:gd name="T17" fmla="*/ 66 h 165"/>
                <a:gd name="T18" fmla="*/ 26 w 283"/>
                <a:gd name="T19" fmla="*/ 92 h 165"/>
                <a:gd name="T20" fmla="*/ 13 w 283"/>
                <a:gd name="T21" fmla="*/ 119 h 165"/>
                <a:gd name="T22" fmla="*/ 0 w 283"/>
                <a:gd name="T23" fmla="*/ 152 h 165"/>
                <a:gd name="T24" fmla="*/ 0 w 283"/>
                <a:gd name="T25" fmla="*/ 152 h 165"/>
                <a:gd name="T26" fmla="*/ 26 w 283"/>
                <a:gd name="T27" fmla="*/ 158 h 165"/>
                <a:gd name="T28" fmla="*/ 53 w 283"/>
                <a:gd name="T29" fmla="*/ 165 h 165"/>
                <a:gd name="T30" fmla="*/ 86 w 283"/>
                <a:gd name="T31" fmla="*/ 165 h 165"/>
                <a:gd name="T32" fmla="*/ 132 w 283"/>
                <a:gd name="T33" fmla="*/ 152 h 165"/>
                <a:gd name="T34" fmla="*/ 178 w 283"/>
                <a:gd name="T35" fmla="*/ 125 h 165"/>
                <a:gd name="T36" fmla="*/ 231 w 283"/>
                <a:gd name="T37" fmla="*/ 79 h 165"/>
                <a:gd name="T38" fmla="*/ 283 w 283"/>
                <a:gd name="T39" fmla="*/ 13 h 165"/>
                <a:gd name="T40" fmla="*/ 283 w 283"/>
                <a:gd name="T41" fmla="*/ 13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83" h="165">
                  <a:moveTo>
                    <a:pt x="283" y="13"/>
                  </a:moveTo>
                  <a:lnTo>
                    <a:pt x="283" y="13"/>
                  </a:lnTo>
                  <a:lnTo>
                    <a:pt x="244" y="7"/>
                  </a:lnTo>
                  <a:lnTo>
                    <a:pt x="204" y="0"/>
                  </a:lnTo>
                  <a:lnTo>
                    <a:pt x="158" y="7"/>
                  </a:lnTo>
                  <a:lnTo>
                    <a:pt x="112" y="20"/>
                  </a:lnTo>
                  <a:lnTo>
                    <a:pt x="86" y="33"/>
                  </a:lnTo>
                  <a:lnTo>
                    <a:pt x="66" y="46"/>
                  </a:lnTo>
                  <a:lnTo>
                    <a:pt x="46" y="66"/>
                  </a:lnTo>
                  <a:lnTo>
                    <a:pt x="26" y="92"/>
                  </a:lnTo>
                  <a:lnTo>
                    <a:pt x="13" y="119"/>
                  </a:lnTo>
                  <a:lnTo>
                    <a:pt x="0" y="152"/>
                  </a:lnTo>
                  <a:lnTo>
                    <a:pt x="0" y="152"/>
                  </a:lnTo>
                  <a:lnTo>
                    <a:pt x="26" y="158"/>
                  </a:lnTo>
                  <a:lnTo>
                    <a:pt x="53" y="165"/>
                  </a:lnTo>
                  <a:lnTo>
                    <a:pt x="86" y="165"/>
                  </a:lnTo>
                  <a:lnTo>
                    <a:pt x="132" y="152"/>
                  </a:lnTo>
                  <a:lnTo>
                    <a:pt x="178" y="125"/>
                  </a:lnTo>
                  <a:lnTo>
                    <a:pt x="231" y="79"/>
                  </a:lnTo>
                  <a:lnTo>
                    <a:pt x="283" y="13"/>
                  </a:lnTo>
                  <a:lnTo>
                    <a:pt x="283" y="13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0" name="Freeform 77"/>
            <p:cNvSpPr>
              <a:spLocks/>
            </p:cNvSpPr>
            <p:nvPr/>
          </p:nvSpPr>
          <p:spPr bwMode="auto">
            <a:xfrm>
              <a:off x="3327" y="1798"/>
              <a:ext cx="277" cy="211"/>
            </a:xfrm>
            <a:custGeom>
              <a:avLst/>
              <a:gdLst>
                <a:gd name="T0" fmla="*/ 0 w 277"/>
                <a:gd name="T1" fmla="*/ 0 h 211"/>
                <a:gd name="T2" fmla="*/ 0 w 277"/>
                <a:gd name="T3" fmla="*/ 0 h 211"/>
                <a:gd name="T4" fmla="*/ 7 w 277"/>
                <a:gd name="T5" fmla="*/ 39 h 211"/>
                <a:gd name="T6" fmla="*/ 27 w 277"/>
                <a:gd name="T7" fmla="*/ 79 h 211"/>
                <a:gd name="T8" fmla="*/ 53 w 277"/>
                <a:gd name="T9" fmla="*/ 125 h 211"/>
                <a:gd name="T10" fmla="*/ 93 w 277"/>
                <a:gd name="T11" fmla="*/ 164 h 211"/>
                <a:gd name="T12" fmla="*/ 112 w 277"/>
                <a:gd name="T13" fmla="*/ 178 h 211"/>
                <a:gd name="T14" fmla="*/ 139 w 277"/>
                <a:gd name="T15" fmla="*/ 197 h 211"/>
                <a:gd name="T16" fmla="*/ 165 w 277"/>
                <a:gd name="T17" fmla="*/ 204 h 211"/>
                <a:gd name="T18" fmla="*/ 198 w 277"/>
                <a:gd name="T19" fmla="*/ 211 h 211"/>
                <a:gd name="T20" fmla="*/ 238 w 277"/>
                <a:gd name="T21" fmla="*/ 211 h 211"/>
                <a:gd name="T22" fmla="*/ 277 w 277"/>
                <a:gd name="T23" fmla="*/ 204 h 211"/>
                <a:gd name="T24" fmla="*/ 277 w 277"/>
                <a:gd name="T25" fmla="*/ 204 h 211"/>
                <a:gd name="T26" fmla="*/ 270 w 277"/>
                <a:gd name="T27" fmla="*/ 178 h 211"/>
                <a:gd name="T28" fmla="*/ 264 w 277"/>
                <a:gd name="T29" fmla="*/ 151 h 211"/>
                <a:gd name="T30" fmla="*/ 244 w 277"/>
                <a:gd name="T31" fmla="*/ 118 h 211"/>
                <a:gd name="T32" fmla="*/ 211 w 277"/>
                <a:gd name="T33" fmla="*/ 79 h 211"/>
                <a:gd name="T34" fmla="*/ 158 w 277"/>
                <a:gd name="T35" fmla="*/ 46 h 211"/>
                <a:gd name="T36" fmla="*/ 93 w 277"/>
                <a:gd name="T37" fmla="*/ 19 h 211"/>
                <a:gd name="T38" fmla="*/ 46 w 277"/>
                <a:gd name="T39" fmla="*/ 6 h 211"/>
                <a:gd name="T40" fmla="*/ 0 w 277"/>
                <a:gd name="T41" fmla="*/ 0 h 211"/>
                <a:gd name="T42" fmla="*/ 0 w 277"/>
                <a:gd name="T43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77" h="211">
                  <a:moveTo>
                    <a:pt x="0" y="0"/>
                  </a:moveTo>
                  <a:lnTo>
                    <a:pt x="0" y="0"/>
                  </a:lnTo>
                  <a:lnTo>
                    <a:pt x="7" y="39"/>
                  </a:lnTo>
                  <a:lnTo>
                    <a:pt x="27" y="79"/>
                  </a:lnTo>
                  <a:lnTo>
                    <a:pt x="53" y="125"/>
                  </a:lnTo>
                  <a:lnTo>
                    <a:pt x="93" y="164"/>
                  </a:lnTo>
                  <a:lnTo>
                    <a:pt x="112" y="178"/>
                  </a:lnTo>
                  <a:lnTo>
                    <a:pt x="139" y="197"/>
                  </a:lnTo>
                  <a:lnTo>
                    <a:pt x="165" y="204"/>
                  </a:lnTo>
                  <a:lnTo>
                    <a:pt x="198" y="211"/>
                  </a:lnTo>
                  <a:lnTo>
                    <a:pt x="238" y="211"/>
                  </a:lnTo>
                  <a:lnTo>
                    <a:pt x="277" y="204"/>
                  </a:lnTo>
                  <a:lnTo>
                    <a:pt x="277" y="204"/>
                  </a:lnTo>
                  <a:lnTo>
                    <a:pt x="270" y="178"/>
                  </a:lnTo>
                  <a:lnTo>
                    <a:pt x="264" y="151"/>
                  </a:lnTo>
                  <a:lnTo>
                    <a:pt x="244" y="118"/>
                  </a:lnTo>
                  <a:lnTo>
                    <a:pt x="211" y="79"/>
                  </a:lnTo>
                  <a:lnTo>
                    <a:pt x="158" y="46"/>
                  </a:lnTo>
                  <a:lnTo>
                    <a:pt x="93" y="19"/>
                  </a:lnTo>
                  <a:lnTo>
                    <a:pt x="46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9" name="Freeform 86"/>
            <p:cNvSpPr>
              <a:spLocks/>
            </p:cNvSpPr>
            <p:nvPr/>
          </p:nvSpPr>
          <p:spPr bwMode="auto">
            <a:xfrm>
              <a:off x="2892" y="2002"/>
              <a:ext cx="330" cy="138"/>
            </a:xfrm>
            <a:custGeom>
              <a:avLst/>
              <a:gdLst>
                <a:gd name="T0" fmla="*/ 0 w 330"/>
                <a:gd name="T1" fmla="*/ 92 h 138"/>
                <a:gd name="T2" fmla="*/ 0 w 330"/>
                <a:gd name="T3" fmla="*/ 92 h 138"/>
                <a:gd name="T4" fmla="*/ 40 w 330"/>
                <a:gd name="T5" fmla="*/ 112 h 138"/>
                <a:gd name="T6" fmla="*/ 73 w 330"/>
                <a:gd name="T7" fmla="*/ 125 h 138"/>
                <a:gd name="T8" fmla="*/ 125 w 330"/>
                <a:gd name="T9" fmla="*/ 132 h 138"/>
                <a:gd name="T10" fmla="*/ 172 w 330"/>
                <a:gd name="T11" fmla="*/ 138 h 138"/>
                <a:gd name="T12" fmla="*/ 205 w 330"/>
                <a:gd name="T13" fmla="*/ 132 h 138"/>
                <a:gd name="T14" fmla="*/ 231 w 330"/>
                <a:gd name="T15" fmla="*/ 125 h 138"/>
                <a:gd name="T16" fmla="*/ 257 w 330"/>
                <a:gd name="T17" fmla="*/ 112 h 138"/>
                <a:gd name="T18" fmla="*/ 284 w 330"/>
                <a:gd name="T19" fmla="*/ 92 h 138"/>
                <a:gd name="T20" fmla="*/ 303 w 330"/>
                <a:gd name="T21" fmla="*/ 73 h 138"/>
                <a:gd name="T22" fmla="*/ 330 w 330"/>
                <a:gd name="T23" fmla="*/ 40 h 138"/>
                <a:gd name="T24" fmla="*/ 330 w 330"/>
                <a:gd name="T25" fmla="*/ 40 h 138"/>
                <a:gd name="T26" fmla="*/ 303 w 330"/>
                <a:gd name="T27" fmla="*/ 26 h 138"/>
                <a:gd name="T28" fmla="*/ 277 w 330"/>
                <a:gd name="T29" fmla="*/ 13 h 138"/>
                <a:gd name="T30" fmla="*/ 244 w 330"/>
                <a:gd name="T31" fmla="*/ 0 h 138"/>
                <a:gd name="T32" fmla="*/ 198 w 330"/>
                <a:gd name="T33" fmla="*/ 0 h 138"/>
                <a:gd name="T34" fmla="*/ 145 w 330"/>
                <a:gd name="T35" fmla="*/ 13 h 138"/>
                <a:gd name="T36" fmla="*/ 79 w 330"/>
                <a:gd name="T37" fmla="*/ 40 h 138"/>
                <a:gd name="T38" fmla="*/ 0 w 330"/>
                <a:gd name="T39" fmla="*/ 92 h 138"/>
                <a:gd name="T40" fmla="*/ 0 w 330"/>
                <a:gd name="T41" fmla="*/ 92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0" h="138">
                  <a:moveTo>
                    <a:pt x="0" y="92"/>
                  </a:moveTo>
                  <a:lnTo>
                    <a:pt x="0" y="92"/>
                  </a:lnTo>
                  <a:lnTo>
                    <a:pt x="40" y="112"/>
                  </a:lnTo>
                  <a:lnTo>
                    <a:pt x="73" y="125"/>
                  </a:lnTo>
                  <a:lnTo>
                    <a:pt x="125" y="132"/>
                  </a:lnTo>
                  <a:lnTo>
                    <a:pt x="172" y="138"/>
                  </a:lnTo>
                  <a:lnTo>
                    <a:pt x="205" y="132"/>
                  </a:lnTo>
                  <a:lnTo>
                    <a:pt x="231" y="125"/>
                  </a:lnTo>
                  <a:lnTo>
                    <a:pt x="257" y="112"/>
                  </a:lnTo>
                  <a:lnTo>
                    <a:pt x="284" y="92"/>
                  </a:lnTo>
                  <a:lnTo>
                    <a:pt x="303" y="73"/>
                  </a:lnTo>
                  <a:lnTo>
                    <a:pt x="330" y="40"/>
                  </a:lnTo>
                  <a:lnTo>
                    <a:pt x="330" y="40"/>
                  </a:lnTo>
                  <a:lnTo>
                    <a:pt x="303" y="26"/>
                  </a:lnTo>
                  <a:lnTo>
                    <a:pt x="277" y="13"/>
                  </a:lnTo>
                  <a:lnTo>
                    <a:pt x="244" y="0"/>
                  </a:lnTo>
                  <a:lnTo>
                    <a:pt x="198" y="0"/>
                  </a:lnTo>
                  <a:lnTo>
                    <a:pt x="145" y="13"/>
                  </a:lnTo>
                  <a:lnTo>
                    <a:pt x="79" y="40"/>
                  </a:lnTo>
                  <a:lnTo>
                    <a:pt x="0" y="92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2" name="Freeform 89"/>
            <p:cNvSpPr>
              <a:spLocks/>
            </p:cNvSpPr>
            <p:nvPr/>
          </p:nvSpPr>
          <p:spPr bwMode="auto">
            <a:xfrm>
              <a:off x="2536" y="2628"/>
              <a:ext cx="145" cy="337"/>
            </a:xfrm>
            <a:custGeom>
              <a:avLst/>
              <a:gdLst>
                <a:gd name="T0" fmla="*/ 33 w 145"/>
                <a:gd name="T1" fmla="*/ 0 h 337"/>
                <a:gd name="T2" fmla="*/ 33 w 145"/>
                <a:gd name="T3" fmla="*/ 0 h 337"/>
                <a:gd name="T4" fmla="*/ 20 w 145"/>
                <a:gd name="T5" fmla="*/ 40 h 337"/>
                <a:gd name="T6" fmla="*/ 7 w 145"/>
                <a:gd name="T7" fmla="*/ 80 h 337"/>
                <a:gd name="T8" fmla="*/ 0 w 145"/>
                <a:gd name="T9" fmla="*/ 132 h 337"/>
                <a:gd name="T10" fmla="*/ 0 w 145"/>
                <a:gd name="T11" fmla="*/ 185 h 337"/>
                <a:gd name="T12" fmla="*/ 7 w 145"/>
                <a:gd name="T13" fmla="*/ 211 h 337"/>
                <a:gd name="T14" fmla="*/ 13 w 145"/>
                <a:gd name="T15" fmla="*/ 238 h 337"/>
                <a:gd name="T16" fmla="*/ 33 w 145"/>
                <a:gd name="T17" fmla="*/ 264 h 337"/>
                <a:gd name="T18" fmla="*/ 53 w 145"/>
                <a:gd name="T19" fmla="*/ 291 h 337"/>
                <a:gd name="T20" fmla="*/ 79 w 145"/>
                <a:gd name="T21" fmla="*/ 317 h 337"/>
                <a:gd name="T22" fmla="*/ 112 w 145"/>
                <a:gd name="T23" fmla="*/ 337 h 337"/>
                <a:gd name="T24" fmla="*/ 112 w 145"/>
                <a:gd name="T25" fmla="*/ 337 h 337"/>
                <a:gd name="T26" fmla="*/ 126 w 145"/>
                <a:gd name="T27" fmla="*/ 310 h 337"/>
                <a:gd name="T28" fmla="*/ 139 w 145"/>
                <a:gd name="T29" fmla="*/ 284 h 337"/>
                <a:gd name="T30" fmla="*/ 145 w 145"/>
                <a:gd name="T31" fmla="*/ 244 h 337"/>
                <a:gd name="T32" fmla="*/ 139 w 145"/>
                <a:gd name="T33" fmla="*/ 198 h 337"/>
                <a:gd name="T34" fmla="*/ 126 w 145"/>
                <a:gd name="T35" fmla="*/ 139 h 337"/>
                <a:gd name="T36" fmla="*/ 93 w 145"/>
                <a:gd name="T37" fmla="*/ 73 h 337"/>
                <a:gd name="T38" fmla="*/ 66 w 145"/>
                <a:gd name="T39" fmla="*/ 40 h 337"/>
                <a:gd name="T40" fmla="*/ 33 w 145"/>
                <a:gd name="T41" fmla="*/ 0 h 337"/>
                <a:gd name="T42" fmla="*/ 33 w 145"/>
                <a:gd name="T43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5" h="337">
                  <a:moveTo>
                    <a:pt x="33" y="0"/>
                  </a:moveTo>
                  <a:lnTo>
                    <a:pt x="33" y="0"/>
                  </a:lnTo>
                  <a:lnTo>
                    <a:pt x="20" y="40"/>
                  </a:lnTo>
                  <a:lnTo>
                    <a:pt x="7" y="80"/>
                  </a:lnTo>
                  <a:lnTo>
                    <a:pt x="0" y="132"/>
                  </a:lnTo>
                  <a:lnTo>
                    <a:pt x="0" y="185"/>
                  </a:lnTo>
                  <a:lnTo>
                    <a:pt x="7" y="211"/>
                  </a:lnTo>
                  <a:lnTo>
                    <a:pt x="13" y="238"/>
                  </a:lnTo>
                  <a:lnTo>
                    <a:pt x="33" y="264"/>
                  </a:lnTo>
                  <a:lnTo>
                    <a:pt x="53" y="291"/>
                  </a:lnTo>
                  <a:lnTo>
                    <a:pt x="79" y="317"/>
                  </a:lnTo>
                  <a:lnTo>
                    <a:pt x="112" y="337"/>
                  </a:lnTo>
                  <a:lnTo>
                    <a:pt x="112" y="337"/>
                  </a:lnTo>
                  <a:lnTo>
                    <a:pt x="126" y="310"/>
                  </a:lnTo>
                  <a:lnTo>
                    <a:pt x="139" y="284"/>
                  </a:lnTo>
                  <a:lnTo>
                    <a:pt x="145" y="244"/>
                  </a:lnTo>
                  <a:lnTo>
                    <a:pt x="139" y="198"/>
                  </a:lnTo>
                  <a:lnTo>
                    <a:pt x="126" y="139"/>
                  </a:lnTo>
                  <a:lnTo>
                    <a:pt x="93" y="73"/>
                  </a:lnTo>
                  <a:lnTo>
                    <a:pt x="66" y="40"/>
                  </a:lnTo>
                  <a:lnTo>
                    <a:pt x="33" y="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6" name="Freeform 103"/>
            <p:cNvSpPr>
              <a:spLocks/>
            </p:cNvSpPr>
            <p:nvPr/>
          </p:nvSpPr>
          <p:spPr bwMode="auto">
            <a:xfrm>
              <a:off x="3973" y="3149"/>
              <a:ext cx="218" cy="159"/>
            </a:xfrm>
            <a:custGeom>
              <a:avLst/>
              <a:gdLst>
                <a:gd name="T0" fmla="*/ 0 w 218"/>
                <a:gd name="T1" fmla="*/ 0 h 159"/>
                <a:gd name="T2" fmla="*/ 0 w 218"/>
                <a:gd name="T3" fmla="*/ 0 h 159"/>
                <a:gd name="T4" fmla="*/ 27 w 218"/>
                <a:gd name="T5" fmla="*/ 0 h 159"/>
                <a:gd name="T6" fmla="*/ 59 w 218"/>
                <a:gd name="T7" fmla="*/ 0 h 159"/>
                <a:gd name="T8" fmla="*/ 92 w 218"/>
                <a:gd name="T9" fmla="*/ 7 h 159"/>
                <a:gd name="T10" fmla="*/ 132 w 218"/>
                <a:gd name="T11" fmla="*/ 27 h 159"/>
                <a:gd name="T12" fmla="*/ 165 w 218"/>
                <a:gd name="T13" fmla="*/ 53 h 159"/>
                <a:gd name="T14" fmla="*/ 185 w 218"/>
                <a:gd name="T15" fmla="*/ 73 h 159"/>
                <a:gd name="T16" fmla="*/ 198 w 218"/>
                <a:gd name="T17" fmla="*/ 99 h 159"/>
                <a:gd name="T18" fmla="*/ 211 w 218"/>
                <a:gd name="T19" fmla="*/ 126 h 159"/>
                <a:gd name="T20" fmla="*/ 218 w 218"/>
                <a:gd name="T21" fmla="*/ 159 h 159"/>
                <a:gd name="T22" fmla="*/ 218 w 218"/>
                <a:gd name="T23" fmla="*/ 159 h 159"/>
                <a:gd name="T24" fmla="*/ 191 w 218"/>
                <a:gd name="T25" fmla="*/ 159 h 159"/>
                <a:gd name="T26" fmla="*/ 158 w 218"/>
                <a:gd name="T27" fmla="*/ 152 h 159"/>
                <a:gd name="T28" fmla="*/ 125 w 218"/>
                <a:gd name="T29" fmla="*/ 145 h 159"/>
                <a:gd name="T30" fmla="*/ 86 w 218"/>
                <a:gd name="T31" fmla="*/ 126 h 159"/>
                <a:gd name="T32" fmla="*/ 53 w 218"/>
                <a:gd name="T33" fmla="*/ 93 h 159"/>
                <a:gd name="T34" fmla="*/ 20 w 218"/>
                <a:gd name="T35" fmla="*/ 53 h 159"/>
                <a:gd name="T36" fmla="*/ 0 w 218"/>
                <a:gd name="T37" fmla="*/ 0 h 159"/>
                <a:gd name="T38" fmla="*/ 0 w 218"/>
                <a:gd name="T3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8" h="159">
                  <a:moveTo>
                    <a:pt x="0" y="0"/>
                  </a:moveTo>
                  <a:lnTo>
                    <a:pt x="0" y="0"/>
                  </a:lnTo>
                  <a:lnTo>
                    <a:pt x="27" y="0"/>
                  </a:lnTo>
                  <a:lnTo>
                    <a:pt x="59" y="0"/>
                  </a:lnTo>
                  <a:lnTo>
                    <a:pt x="92" y="7"/>
                  </a:lnTo>
                  <a:lnTo>
                    <a:pt x="132" y="27"/>
                  </a:lnTo>
                  <a:lnTo>
                    <a:pt x="165" y="53"/>
                  </a:lnTo>
                  <a:lnTo>
                    <a:pt x="185" y="73"/>
                  </a:lnTo>
                  <a:lnTo>
                    <a:pt x="198" y="99"/>
                  </a:lnTo>
                  <a:lnTo>
                    <a:pt x="211" y="126"/>
                  </a:lnTo>
                  <a:lnTo>
                    <a:pt x="218" y="159"/>
                  </a:lnTo>
                  <a:lnTo>
                    <a:pt x="218" y="159"/>
                  </a:lnTo>
                  <a:lnTo>
                    <a:pt x="191" y="159"/>
                  </a:lnTo>
                  <a:lnTo>
                    <a:pt x="158" y="152"/>
                  </a:lnTo>
                  <a:lnTo>
                    <a:pt x="125" y="145"/>
                  </a:lnTo>
                  <a:lnTo>
                    <a:pt x="86" y="126"/>
                  </a:lnTo>
                  <a:lnTo>
                    <a:pt x="53" y="93"/>
                  </a:lnTo>
                  <a:lnTo>
                    <a:pt x="20" y="5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4" name="Freeform 131"/>
            <p:cNvSpPr>
              <a:spLocks/>
            </p:cNvSpPr>
            <p:nvPr/>
          </p:nvSpPr>
          <p:spPr bwMode="auto">
            <a:xfrm>
              <a:off x="2141" y="3960"/>
              <a:ext cx="2063" cy="330"/>
            </a:xfrm>
            <a:custGeom>
              <a:avLst/>
              <a:gdLst>
                <a:gd name="T0" fmla="*/ 2063 w 2063"/>
                <a:gd name="T1" fmla="*/ 330 h 330"/>
                <a:gd name="T2" fmla="*/ 2063 w 2063"/>
                <a:gd name="T3" fmla="*/ 330 h 330"/>
                <a:gd name="T4" fmla="*/ 2043 w 2063"/>
                <a:gd name="T5" fmla="*/ 290 h 330"/>
                <a:gd name="T6" fmla="*/ 2017 w 2063"/>
                <a:gd name="T7" fmla="*/ 257 h 330"/>
                <a:gd name="T8" fmla="*/ 1984 w 2063"/>
                <a:gd name="T9" fmla="*/ 231 h 330"/>
                <a:gd name="T10" fmla="*/ 1944 w 2063"/>
                <a:gd name="T11" fmla="*/ 198 h 330"/>
                <a:gd name="T12" fmla="*/ 1898 w 2063"/>
                <a:gd name="T13" fmla="*/ 172 h 330"/>
                <a:gd name="T14" fmla="*/ 1845 w 2063"/>
                <a:gd name="T15" fmla="*/ 145 h 330"/>
                <a:gd name="T16" fmla="*/ 1720 w 2063"/>
                <a:gd name="T17" fmla="*/ 93 h 330"/>
                <a:gd name="T18" fmla="*/ 1569 w 2063"/>
                <a:gd name="T19" fmla="*/ 53 h 330"/>
                <a:gd name="T20" fmla="*/ 1404 w 2063"/>
                <a:gd name="T21" fmla="*/ 27 h 330"/>
                <a:gd name="T22" fmla="*/ 1226 w 2063"/>
                <a:gd name="T23" fmla="*/ 7 h 330"/>
                <a:gd name="T24" fmla="*/ 1028 w 2063"/>
                <a:gd name="T25" fmla="*/ 0 h 330"/>
                <a:gd name="T26" fmla="*/ 1028 w 2063"/>
                <a:gd name="T27" fmla="*/ 0 h 330"/>
                <a:gd name="T28" fmla="*/ 837 w 2063"/>
                <a:gd name="T29" fmla="*/ 7 h 330"/>
                <a:gd name="T30" fmla="*/ 659 w 2063"/>
                <a:gd name="T31" fmla="*/ 27 h 330"/>
                <a:gd name="T32" fmla="*/ 494 w 2063"/>
                <a:gd name="T33" fmla="*/ 53 h 330"/>
                <a:gd name="T34" fmla="*/ 343 w 2063"/>
                <a:gd name="T35" fmla="*/ 93 h 330"/>
                <a:gd name="T36" fmla="*/ 217 w 2063"/>
                <a:gd name="T37" fmla="*/ 145 h 330"/>
                <a:gd name="T38" fmla="*/ 165 w 2063"/>
                <a:gd name="T39" fmla="*/ 172 h 330"/>
                <a:gd name="T40" fmla="*/ 118 w 2063"/>
                <a:gd name="T41" fmla="*/ 198 h 330"/>
                <a:gd name="T42" fmla="*/ 79 w 2063"/>
                <a:gd name="T43" fmla="*/ 231 h 330"/>
                <a:gd name="T44" fmla="*/ 46 w 2063"/>
                <a:gd name="T45" fmla="*/ 257 h 330"/>
                <a:gd name="T46" fmla="*/ 20 w 2063"/>
                <a:gd name="T47" fmla="*/ 290 h 330"/>
                <a:gd name="T48" fmla="*/ 0 w 2063"/>
                <a:gd name="T49" fmla="*/ 330 h 330"/>
                <a:gd name="T50" fmla="*/ 2063 w 2063"/>
                <a:gd name="T51" fmla="*/ 330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63" h="330">
                  <a:moveTo>
                    <a:pt x="2063" y="330"/>
                  </a:moveTo>
                  <a:lnTo>
                    <a:pt x="2063" y="330"/>
                  </a:lnTo>
                  <a:lnTo>
                    <a:pt x="2043" y="290"/>
                  </a:lnTo>
                  <a:lnTo>
                    <a:pt x="2017" y="257"/>
                  </a:lnTo>
                  <a:lnTo>
                    <a:pt x="1984" y="231"/>
                  </a:lnTo>
                  <a:lnTo>
                    <a:pt x="1944" y="198"/>
                  </a:lnTo>
                  <a:lnTo>
                    <a:pt x="1898" y="172"/>
                  </a:lnTo>
                  <a:lnTo>
                    <a:pt x="1845" y="145"/>
                  </a:lnTo>
                  <a:lnTo>
                    <a:pt x="1720" y="93"/>
                  </a:lnTo>
                  <a:lnTo>
                    <a:pt x="1569" y="53"/>
                  </a:lnTo>
                  <a:lnTo>
                    <a:pt x="1404" y="27"/>
                  </a:lnTo>
                  <a:lnTo>
                    <a:pt x="1226" y="7"/>
                  </a:lnTo>
                  <a:lnTo>
                    <a:pt x="1028" y="0"/>
                  </a:lnTo>
                  <a:lnTo>
                    <a:pt x="1028" y="0"/>
                  </a:lnTo>
                  <a:lnTo>
                    <a:pt x="837" y="7"/>
                  </a:lnTo>
                  <a:lnTo>
                    <a:pt x="659" y="27"/>
                  </a:lnTo>
                  <a:lnTo>
                    <a:pt x="494" y="53"/>
                  </a:lnTo>
                  <a:lnTo>
                    <a:pt x="343" y="93"/>
                  </a:lnTo>
                  <a:lnTo>
                    <a:pt x="217" y="145"/>
                  </a:lnTo>
                  <a:lnTo>
                    <a:pt x="165" y="172"/>
                  </a:lnTo>
                  <a:lnTo>
                    <a:pt x="118" y="198"/>
                  </a:lnTo>
                  <a:lnTo>
                    <a:pt x="79" y="231"/>
                  </a:lnTo>
                  <a:lnTo>
                    <a:pt x="46" y="257"/>
                  </a:lnTo>
                  <a:lnTo>
                    <a:pt x="20" y="290"/>
                  </a:lnTo>
                  <a:lnTo>
                    <a:pt x="0" y="330"/>
                  </a:lnTo>
                  <a:lnTo>
                    <a:pt x="2063" y="330"/>
                  </a:lnTo>
                  <a:close/>
                </a:path>
              </a:pathLst>
            </a:custGeom>
            <a:solidFill>
              <a:srgbClr val="A1C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1125" name="TextovéPole 1124"/>
          <p:cNvSpPr txBox="1"/>
          <p:nvPr/>
        </p:nvSpPr>
        <p:spPr>
          <a:xfrm>
            <a:off x="603070" y="1184318"/>
            <a:ext cx="616200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Doplň:</a:t>
            </a:r>
          </a:p>
          <a:p>
            <a:r>
              <a:rPr lang="cs-CZ" sz="3200" dirty="0" smtClean="0"/>
              <a:t>Na zem zatím spadlo       lístečků.</a:t>
            </a:r>
            <a:endParaRPr lang="cs-CZ" sz="3200" dirty="0"/>
          </a:p>
        </p:txBody>
      </p:sp>
      <p:sp>
        <p:nvSpPr>
          <p:cNvPr id="1126" name="Obdélník 1125"/>
          <p:cNvSpPr/>
          <p:nvPr/>
        </p:nvSpPr>
        <p:spPr>
          <a:xfrm>
            <a:off x="4433885" y="1617698"/>
            <a:ext cx="496887" cy="504056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555</a:t>
            </a:r>
            <a:endParaRPr lang="cs-CZ" dirty="0"/>
          </a:p>
        </p:txBody>
      </p:sp>
      <p:sp>
        <p:nvSpPr>
          <p:cNvPr id="1127" name="TextovéPole 1126"/>
          <p:cNvSpPr txBox="1"/>
          <p:nvPr/>
        </p:nvSpPr>
        <p:spPr>
          <a:xfrm>
            <a:off x="4494470" y="1536979"/>
            <a:ext cx="4058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0</a:t>
            </a:r>
          </a:p>
        </p:txBody>
      </p:sp>
      <p:sp>
        <p:nvSpPr>
          <p:cNvPr id="3" name="Obdélník 2"/>
          <p:cNvSpPr/>
          <p:nvPr/>
        </p:nvSpPr>
        <p:spPr>
          <a:xfrm>
            <a:off x="3133058" y="464731"/>
            <a:ext cx="309854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3200" dirty="0">
                <a:solidFill>
                  <a:srgbClr val="FF0000"/>
                </a:solidFill>
              </a:rPr>
              <a:t>POZOR ZMĚNA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064323" y="5345168"/>
            <a:ext cx="287719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Počítáme lístečky</a:t>
            </a:r>
          </a:p>
          <a:p>
            <a:r>
              <a:rPr lang="cs-CZ" sz="2800" dirty="0">
                <a:solidFill>
                  <a:srgbClr val="FF0000"/>
                </a:solidFill>
              </a:rPr>
              <a:t>n</a:t>
            </a:r>
            <a:r>
              <a:rPr lang="cs-CZ" sz="2800" dirty="0" smtClean="0">
                <a:solidFill>
                  <a:srgbClr val="FF0000"/>
                </a:solidFill>
              </a:rPr>
              <a:t>a zemi!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4824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2"/>
          <p:cNvSpPr>
            <a:spLocks/>
          </p:cNvSpPr>
          <p:nvPr/>
        </p:nvSpPr>
        <p:spPr bwMode="auto">
          <a:xfrm>
            <a:off x="3545680" y="2801198"/>
            <a:ext cx="1412875" cy="3798888"/>
          </a:xfrm>
          <a:custGeom>
            <a:avLst/>
            <a:gdLst>
              <a:gd name="T0" fmla="*/ 673 w 890"/>
              <a:gd name="T1" fmla="*/ 2393 h 2393"/>
              <a:gd name="T2" fmla="*/ 673 w 890"/>
              <a:gd name="T3" fmla="*/ 2393 h 2393"/>
              <a:gd name="T4" fmla="*/ 884 w 890"/>
              <a:gd name="T5" fmla="*/ 2387 h 2393"/>
              <a:gd name="T6" fmla="*/ 884 w 890"/>
              <a:gd name="T7" fmla="*/ 2387 h 2393"/>
              <a:gd name="T8" fmla="*/ 890 w 890"/>
              <a:gd name="T9" fmla="*/ 2268 h 2393"/>
              <a:gd name="T10" fmla="*/ 884 w 890"/>
              <a:gd name="T11" fmla="*/ 2143 h 2393"/>
              <a:gd name="T12" fmla="*/ 870 w 890"/>
              <a:gd name="T13" fmla="*/ 2024 h 2393"/>
              <a:gd name="T14" fmla="*/ 851 w 890"/>
              <a:gd name="T15" fmla="*/ 1905 h 2393"/>
              <a:gd name="T16" fmla="*/ 851 w 890"/>
              <a:gd name="T17" fmla="*/ 1905 h 2393"/>
              <a:gd name="T18" fmla="*/ 818 w 890"/>
              <a:gd name="T19" fmla="*/ 1734 h 2393"/>
              <a:gd name="T20" fmla="*/ 778 w 890"/>
              <a:gd name="T21" fmla="*/ 1563 h 2393"/>
              <a:gd name="T22" fmla="*/ 719 w 890"/>
              <a:gd name="T23" fmla="*/ 1398 h 2393"/>
              <a:gd name="T24" fmla="*/ 646 w 890"/>
              <a:gd name="T25" fmla="*/ 1233 h 2393"/>
              <a:gd name="T26" fmla="*/ 646 w 890"/>
              <a:gd name="T27" fmla="*/ 1233 h 2393"/>
              <a:gd name="T28" fmla="*/ 567 w 890"/>
              <a:gd name="T29" fmla="*/ 1075 h 2393"/>
              <a:gd name="T30" fmla="*/ 468 w 890"/>
              <a:gd name="T31" fmla="*/ 930 h 2393"/>
              <a:gd name="T32" fmla="*/ 277 w 890"/>
              <a:gd name="T33" fmla="*/ 633 h 2393"/>
              <a:gd name="T34" fmla="*/ 185 w 890"/>
              <a:gd name="T35" fmla="*/ 481 h 2393"/>
              <a:gd name="T36" fmla="*/ 106 w 890"/>
              <a:gd name="T37" fmla="*/ 330 h 2393"/>
              <a:gd name="T38" fmla="*/ 73 w 890"/>
              <a:gd name="T39" fmla="*/ 250 h 2393"/>
              <a:gd name="T40" fmla="*/ 46 w 890"/>
              <a:gd name="T41" fmla="*/ 171 h 2393"/>
              <a:gd name="T42" fmla="*/ 20 w 890"/>
              <a:gd name="T43" fmla="*/ 86 h 2393"/>
              <a:gd name="T44" fmla="*/ 7 w 890"/>
              <a:gd name="T45" fmla="*/ 0 h 2393"/>
              <a:gd name="T46" fmla="*/ 7 w 890"/>
              <a:gd name="T47" fmla="*/ 0 h 2393"/>
              <a:gd name="T48" fmla="*/ 0 w 890"/>
              <a:gd name="T49" fmla="*/ 0 h 2393"/>
              <a:gd name="T50" fmla="*/ 0 w 890"/>
              <a:gd name="T51" fmla="*/ 0 h 2393"/>
              <a:gd name="T52" fmla="*/ 0 w 890"/>
              <a:gd name="T53" fmla="*/ 0 h 2393"/>
              <a:gd name="T54" fmla="*/ 7 w 890"/>
              <a:gd name="T55" fmla="*/ 72 h 2393"/>
              <a:gd name="T56" fmla="*/ 20 w 890"/>
              <a:gd name="T57" fmla="*/ 152 h 2393"/>
              <a:gd name="T58" fmla="*/ 40 w 890"/>
              <a:gd name="T59" fmla="*/ 224 h 2393"/>
              <a:gd name="T60" fmla="*/ 60 w 890"/>
              <a:gd name="T61" fmla="*/ 297 h 2393"/>
              <a:gd name="T62" fmla="*/ 119 w 890"/>
              <a:gd name="T63" fmla="*/ 435 h 2393"/>
              <a:gd name="T64" fmla="*/ 185 w 890"/>
              <a:gd name="T65" fmla="*/ 574 h 2393"/>
              <a:gd name="T66" fmla="*/ 264 w 890"/>
              <a:gd name="T67" fmla="*/ 712 h 2393"/>
              <a:gd name="T68" fmla="*/ 343 w 890"/>
              <a:gd name="T69" fmla="*/ 850 h 2393"/>
              <a:gd name="T70" fmla="*/ 501 w 890"/>
              <a:gd name="T71" fmla="*/ 1114 h 2393"/>
              <a:gd name="T72" fmla="*/ 501 w 890"/>
              <a:gd name="T73" fmla="*/ 1114 h 2393"/>
              <a:gd name="T74" fmla="*/ 580 w 890"/>
              <a:gd name="T75" fmla="*/ 1266 h 2393"/>
              <a:gd name="T76" fmla="*/ 613 w 890"/>
              <a:gd name="T77" fmla="*/ 1338 h 2393"/>
              <a:gd name="T78" fmla="*/ 640 w 890"/>
              <a:gd name="T79" fmla="*/ 1417 h 2393"/>
              <a:gd name="T80" fmla="*/ 666 w 890"/>
              <a:gd name="T81" fmla="*/ 1497 h 2393"/>
              <a:gd name="T82" fmla="*/ 686 w 890"/>
              <a:gd name="T83" fmla="*/ 1582 h 2393"/>
              <a:gd name="T84" fmla="*/ 699 w 890"/>
              <a:gd name="T85" fmla="*/ 1675 h 2393"/>
              <a:gd name="T86" fmla="*/ 712 w 890"/>
              <a:gd name="T87" fmla="*/ 1780 h 2393"/>
              <a:gd name="T88" fmla="*/ 712 w 890"/>
              <a:gd name="T89" fmla="*/ 1780 h 2393"/>
              <a:gd name="T90" fmla="*/ 719 w 890"/>
              <a:gd name="T91" fmla="*/ 1866 h 2393"/>
              <a:gd name="T92" fmla="*/ 725 w 890"/>
              <a:gd name="T93" fmla="*/ 1952 h 2393"/>
              <a:gd name="T94" fmla="*/ 719 w 890"/>
              <a:gd name="T95" fmla="*/ 2103 h 2393"/>
              <a:gd name="T96" fmla="*/ 699 w 890"/>
              <a:gd name="T97" fmla="*/ 2248 h 2393"/>
              <a:gd name="T98" fmla="*/ 673 w 890"/>
              <a:gd name="T99" fmla="*/ 2393 h 2393"/>
              <a:gd name="T100" fmla="*/ 673 w 890"/>
              <a:gd name="T101" fmla="*/ 2393 h 2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890" h="2393">
                <a:moveTo>
                  <a:pt x="673" y="2393"/>
                </a:moveTo>
                <a:lnTo>
                  <a:pt x="673" y="2393"/>
                </a:lnTo>
                <a:lnTo>
                  <a:pt x="884" y="2387"/>
                </a:lnTo>
                <a:lnTo>
                  <a:pt x="884" y="2387"/>
                </a:lnTo>
                <a:lnTo>
                  <a:pt x="890" y="2268"/>
                </a:lnTo>
                <a:lnTo>
                  <a:pt x="884" y="2143"/>
                </a:lnTo>
                <a:lnTo>
                  <a:pt x="870" y="2024"/>
                </a:lnTo>
                <a:lnTo>
                  <a:pt x="851" y="1905"/>
                </a:lnTo>
                <a:lnTo>
                  <a:pt x="851" y="1905"/>
                </a:lnTo>
                <a:lnTo>
                  <a:pt x="818" y="1734"/>
                </a:lnTo>
                <a:lnTo>
                  <a:pt x="778" y="1563"/>
                </a:lnTo>
                <a:lnTo>
                  <a:pt x="719" y="1398"/>
                </a:lnTo>
                <a:lnTo>
                  <a:pt x="646" y="1233"/>
                </a:lnTo>
                <a:lnTo>
                  <a:pt x="646" y="1233"/>
                </a:lnTo>
                <a:lnTo>
                  <a:pt x="567" y="1075"/>
                </a:lnTo>
                <a:lnTo>
                  <a:pt x="468" y="930"/>
                </a:lnTo>
                <a:lnTo>
                  <a:pt x="277" y="633"/>
                </a:lnTo>
                <a:lnTo>
                  <a:pt x="185" y="481"/>
                </a:lnTo>
                <a:lnTo>
                  <a:pt x="106" y="330"/>
                </a:lnTo>
                <a:lnTo>
                  <a:pt x="73" y="250"/>
                </a:lnTo>
                <a:lnTo>
                  <a:pt x="46" y="171"/>
                </a:lnTo>
                <a:lnTo>
                  <a:pt x="20" y="86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7" y="72"/>
                </a:lnTo>
                <a:lnTo>
                  <a:pt x="20" y="152"/>
                </a:lnTo>
                <a:lnTo>
                  <a:pt x="40" y="224"/>
                </a:lnTo>
                <a:lnTo>
                  <a:pt x="60" y="297"/>
                </a:lnTo>
                <a:lnTo>
                  <a:pt x="119" y="435"/>
                </a:lnTo>
                <a:lnTo>
                  <a:pt x="185" y="574"/>
                </a:lnTo>
                <a:lnTo>
                  <a:pt x="264" y="712"/>
                </a:lnTo>
                <a:lnTo>
                  <a:pt x="343" y="850"/>
                </a:lnTo>
                <a:lnTo>
                  <a:pt x="501" y="1114"/>
                </a:lnTo>
                <a:lnTo>
                  <a:pt x="501" y="1114"/>
                </a:lnTo>
                <a:lnTo>
                  <a:pt x="580" y="1266"/>
                </a:lnTo>
                <a:lnTo>
                  <a:pt x="613" y="1338"/>
                </a:lnTo>
                <a:lnTo>
                  <a:pt x="640" y="1417"/>
                </a:lnTo>
                <a:lnTo>
                  <a:pt x="666" y="1497"/>
                </a:lnTo>
                <a:lnTo>
                  <a:pt x="686" y="1582"/>
                </a:lnTo>
                <a:lnTo>
                  <a:pt x="699" y="1675"/>
                </a:lnTo>
                <a:lnTo>
                  <a:pt x="712" y="1780"/>
                </a:lnTo>
                <a:lnTo>
                  <a:pt x="712" y="1780"/>
                </a:lnTo>
                <a:lnTo>
                  <a:pt x="719" y="1866"/>
                </a:lnTo>
                <a:lnTo>
                  <a:pt x="725" y="1952"/>
                </a:lnTo>
                <a:lnTo>
                  <a:pt x="719" y="2103"/>
                </a:lnTo>
                <a:lnTo>
                  <a:pt x="699" y="2248"/>
                </a:lnTo>
                <a:lnTo>
                  <a:pt x="673" y="2393"/>
                </a:lnTo>
                <a:lnTo>
                  <a:pt x="673" y="2393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Freeform 13"/>
          <p:cNvSpPr>
            <a:spLocks/>
          </p:cNvSpPr>
          <p:nvPr/>
        </p:nvSpPr>
        <p:spPr bwMode="auto">
          <a:xfrm>
            <a:off x="3347242" y="3439373"/>
            <a:ext cx="576263" cy="398463"/>
          </a:xfrm>
          <a:custGeom>
            <a:avLst/>
            <a:gdLst>
              <a:gd name="T0" fmla="*/ 0 w 363"/>
              <a:gd name="T1" fmla="*/ 7 h 251"/>
              <a:gd name="T2" fmla="*/ 0 w 363"/>
              <a:gd name="T3" fmla="*/ 7 h 251"/>
              <a:gd name="T4" fmla="*/ 46 w 363"/>
              <a:gd name="T5" fmla="*/ 53 h 251"/>
              <a:gd name="T6" fmla="*/ 92 w 363"/>
              <a:gd name="T7" fmla="*/ 92 h 251"/>
              <a:gd name="T8" fmla="*/ 145 w 363"/>
              <a:gd name="T9" fmla="*/ 132 h 251"/>
              <a:gd name="T10" fmla="*/ 198 w 363"/>
              <a:gd name="T11" fmla="*/ 165 h 251"/>
              <a:gd name="T12" fmla="*/ 198 w 363"/>
              <a:gd name="T13" fmla="*/ 165 h 251"/>
              <a:gd name="T14" fmla="*/ 251 w 363"/>
              <a:gd name="T15" fmla="*/ 198 h 251"/>
              <a:gd name="T16" fmla="*/ 310 w 363"/>
              <a:gd name="T17" fmla="*/ 224 h 251"/>
              <a:gd name="T18" fmla="*/ 310 w 363"/>
              <a:gd name="T19" fmla="*/ 224 h 251"/>
              <a:gd name="T20" fmla="*/ 323 w 363"/>
              <a:gd name="T21" fmla="*/ 237 h 251"/>
              <a:gd name="T22" fmla="*/ 330 w 363"/>
              <a:gd name="T23" fmla="*/ 251 h 251"/>
              <a:gd name="T24" fmla="*/ 343 w 363"/>
              <a:gd name="T25" fmla="*/ 251 h 251"/>
              <a:gd name="T26" fmla="*/ 343 w 363"/>
              <a:gd name="T27" fmla="*/ 251 h 251"/>
              <a:gd name="T28" fmla="*/ 356 w 363"/>
              <a:gd name="T29" fmla="*/ 251 h 251"/>
              <a:gd name="T30" fmla="*/ 363 w 363"/>
              <a:gd name="T31" fmla="*/ 244 h 251"/>
              <a:gd name="T32" fmla="*/ 363 w 363"/>
              <a:gd name="T33" fmla="*/ 237 h 251"/>
              <a:gd name="T34" fmla="*/ 363 w 363"/>
              <a:gd name="T35" fmla="*/ 224 h 251"/>
              <a:gd name="T36" fmla="*/ 349 w 363"/>
              <a:gd name="T37" fmla="*/ 204 h 251"/>
              <a:gd name="T38" fmla="*/ 343 w 363"/>
              <a:gd name="T39" fmla="*/ 191 h 251"/>
              <a:gd name="T40" fmla="*/ 343 w 363"/>
              <a:gd name="T41" fmla="*/ 191 h 251"/>
              <a:gd name="T42" fmla="*/ 290 w 363"/>
              <a:gd name="T43" fmla="*/ 185 h 251"/>
              <a:gd name="T44" fmla="*/ 244 w 363"/>
              <a:gd name="T45" fmla="*/ 165 h 251"/>
              <a:gd name="T46" fmla="*/ 165 w 363"/>
              <a:gd name="T47" fmla="*/ 119 h 251"/>
              <a:gd name="T48" fmla="*/ 165 w 363"/>
              <a:gd name="T49" fmla="*/ 119 h 251"/>
              <a:gd name="T50" fmla="*/ 79 w 363"/>
              <a:gd name="T51" fmla="*/ 66 h 251"/>
              <a:gd name="T52" fmla="*/ 40 w 363"/>
              <a:gd name="T53" fmla="*/ 33 h 251"/>
              <a:gd name="T54" fmla="*/ 7 w 363"/>
              <a:gd name="T55" fmla="*/ 0 h 251"/>
              <a:gd name="T56" fmla="*/ 7 w 363"/>
              <a:gd name="T57" fmla="*/ 0 h 251"/>
              <a:gd name="T58" fmla="*/ 0 w 363"/>
              <a:gd name="T59" fmla="*/ 7 h 251"/>
              <a:gd name="T60" fmla="*/ 0 w 363"/>
              <a:gd name="T61" fmla="*/ 7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63" h="251">
                <a:moveTo>
                  <a:pt x="0" y="7"/>
                </a:moveTo>
                <a:lnTo>
                  <a:pt x="0" y="7"/>
                </a:lnTo>
                <a:lnTo>
                  <a:pt x="46" y="53"/>
                </a:lnTo>
                <a:lnTo>
                  <a:pt x="92" y="92"/>
                </a:lnTo>
                <a:lnTo>
                  <a:pt x="145" y="132"/>
                </a:lnTo>
                <a:lnTo>
                  <a:pt x="198" y="165"/>
                </a:lnTo>
                <a:lnTo>
                  <a:pt x="198" y="165"/>
                </a:lnTo>
                <a:lnTo>
                  <a:pt x="251" y="198"/>
                </a:lnTo>
                <a:lnTo>
                  <a:pt x="310" y="224"/>
                </a:lnTo>
                <a:lnTo>
                  <a:pt x="310" y="224"/>
                </a:lnTo>
                <a:lnTo>
                  <a:pt x="323" y="237"/>
                </a:lnTo>
                <a:lnTo>
                  <a:pt x="330" y="251"/>
                </a:lnTo>
                <a:lnTo>
                  <a:pt x="343" y="251"/>
                </a:lnTo>
                <a:lnTo>
                  <a:pt x="343" y="251"/>
                </a:lnTo>
                <a:lnTo>
                  <a:pt x="356" y="251"/>
                </a:lnTo>
                <a:lnTo>
                  <a:pt x="363" y="244"/>
                </a:lnTo>
                <a:lnTo>
                  <a:pt x="363" y="237"/>
                </a:lnTo>
                <a:lnTo>
                  <a:pt x="363" y="224"/>
                </a:lnTo>
                <a:lnTo>
                  <a:pt x="349" y="204"/>
                </a:lnTo>
                <a:lnTo>
                  <a:pt x="343" y="191"/>
                </a:lnTo>
                <a:lnTo>
                  <a:pt x="343" y="191"/>
                </a:lnTo>
                <a:lnTo>
                  <a:pt x="290" y="185"/>
                </a:lnTo>
                <a:lnTo>
                  <a:pt x="244" y="165"/>
                </a:lnTo>
                <a:lnTo>
                  <a:pt x="165" y="119"/>
                </a:lnTo>
                <a:lnTo>
                  <a:pt x="165" y="119"/>
                </a:lnTo>
                <a:lnTo>
                  <a:pt x="79" y="66"/>
                </a:lnTo>
                <a:lnTo>
                  <a:pt x="40" y="33"/>
                </a:lnTo>
                <a:lnTo>
                  <a:pt x="7" y="0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4279105" y="3512398"/>
            <a:ext cx="209550" cy="1089025"/>
          </a:xfrm>
          <a:custGeom>
            <a:avLst/>
            <a:gdLst>
              <a:gd name="T0" fmla="*/ 125 w 132"/>
              <a:gd name="T1" fmla="*/ 0 h 686"/>
              <a:gd name="T2" fmla="*/ 125 w 132"/>
              <a:gd name="T3" fmla="*/ 0 h 686"/>
              <a:gd name="T4" fmla="*/ 92 w 132"/>
              <a:gd name="T5" fmla="*/ 79 h 686"/>
              <a:gd name="T6" fmla="*/ 59 w 132"/>
              <a:gd name="T7" fmla="*/ 158 h 686"/>
              <a:gd name="T8" fmla="*/ 33 w 132"/>
              <a:gd name="T9" fmla="*/ 251 h 686"/>
              <a:gd name="T10" fmla="*/ 13 w 132"/>
              <a:gd name="T11" fmla="*/ 337 h 686"/>
              <a:gd name="T12" fmla="*/ 0 w 132"/>
              <a:gd name="T13" fmla="*/ 429 h 686"/>
              <a:gd name="T14" fmla="*/ 0 w 132"/>
              <a:gd name="T15" fmla="*/ 515 h 686"/>
              <a:gd name="T16" fmla="*/ 6 w 132"/>
              <a:gd name="T17" fmla="*/ 554 h 686"/>
              <a:gd name="T18" fmla="*/ 19 w 132"/>
              <a:gd name="T19" fmla="*/ 600 h 686"/>
              <a:gd name="T20" fmla="*/ 39 w 132"/>
              <a:gd name="T21" fmla="*/ 640 h 686"/>
              <a:gd name="T22" fmla="*/ 59 w 132"/>
              <a:gd name="T23" fmla="*/ 673 h 686"/>
              <a:gd name="T24" fmla="*/ 59 w 132"/>
              <a:gd name="T25" fmla="*/ 673 h 686"/>
              <a:gd name="T26" fmla="*/ 72 w 132"/>
              <a:gd name="T27" fmla="*/ 686 h 686"/>
              <a:gd name="T28" fmla="*/ 85 w 132"/>
              <a:gd name="T29" fmla="*/ 686 h 686"/>
              <a:gd name="T30" fmla="*/ 92 w 132"/>
              <a:gd name="T31" fmla="*/ 673 h 686"/>
              <a:gd name="T32" fmla="*/ 99 w 132"/>
              <a:gd name="T33" fmla="*/ 660 h 686"/>
              <a:gd name="T34" fmla="*/ 99 w 132"/>
              <a:gd name="T35" fmla="*/ 660 h 686"/>
              <a:gd name="T36" fmla="*/ 59 w 132"/>
              <a:gd name="T37" fmla="*/ 508 h 686"/>
              <a:gd name="T38" fmla="*/ 46 w 132"/>
              <a:gd name="T39" fmla="*/ 435 h 686"/>
              <a:gd name="T40" fmla="*/ 46 w 132"/>
              <a:gd name="T41" fmla="*/ 356 h 686"/>
              <a:gd name="T42" fmla="*/ 46 w 132"/>
              <a:gd name="T43" fmla="*/ 356 h 686"/>
              <a:gd name="T44" fmla="*/ 52 w 132"/>
              <a:gd name="T45" fmla="*/ 271 h 686"/>
              <a:gd name="T46" fmla="*/ 72 w 132"/>
              <a:gd name="T47" fmla="*/ 178 h 686"/>
              <a:gd name="T48" fmla="*/ 132 w 132"/>
              <a:gd name="T49" fmla="*/ 7 h 686"/>
              <a:gd name="T50" fmla="*/ 132 w 132"/>
              <a:gd name="T51" fmla="*/ 7 h 686"/>
              <a:gd name="T52" fmla="*/ 125 w 132"/>
              <a:gd name="T53" fmla="*/ 0 h 686"/>
              <a:gd name="T54" fmla="*/ 125 w 132"/>
              <a:gd name="T55" fmla="*/ 0 h 6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32" h="686">
                <a:moveTo>
                  <a:pt x="125" y="0"/>
                </a:moveTo>
                <a:lnTo>
                  <a:pt x="125" y="0"/>
                </a:lnTo>
                <a:lnTo>
                  <a:pt x="92" y="79"/>
                </a:lnTo>
                <a:lnTo>
                  <a:pt x="59" y="158"/>
                </a:lnTo>
                <a:lnTo>
                  <a:pt x="33" y="251"/>
                </a:lnTo>
                <a:lnTo>
                  <a:pt x="13" y="337"/>
                </a:lnTo>
                <a:lnTo>
                  <a:pt x="0" y="429"/>
                </a:lnTo>
                <a:lnTo>
                  <a:pt x="0" y="515"/>
                </a:lnTo>
                <a:lnTo>
                  <a:pt x="6" y="554"/>
                </a:lnTo>
                <a:lnTo>
                  <a:pt x="19" y="600"/>
                </a:lnTo>
                <a:lnTo>
                  <a:pt x="39" y="640"/>
                </a:lnTo>
                <a:lnTo>
                  <a:pt x="59" y="673"/>
                </a:lnTo>
                <a:lnTo>
                  <a:pt x="59" y="673"/>
                </a:lnTo>
                <a:lnTo>
                  <a:pt x="72" y="686"/>
                </a:lnTo>
                <a:lnTo>
                  <a:pt x="85" y="686"/>
                </a:lnTo>
                <a:lnTo>
                  <a:pt x="92" y="673"/>
                </a:lnTo>
                <a:lnTo>
                  <a:pt x="99" y="660"/>
                </a:lnTo>
                <a:lnTo>
                  <a:pt x="99" y="660"/>
                </a:lnTo>
                <a:lnTo>
                  <a:pt x="59" y="508"/>
                </a:lnTo>
                <a:lnTo>
                  <a:pt x="46" y="435"/>
                </a:lnTo>
                <a:lnTo>
                  <a:pt x="46" y="356"/>
                </a:lnTo>
                <a:lnTo>
                  <a:pt x="46" y="356"/>
                </a:lnTo>
                <a:lnTo>
                  <a:pt x="52" y="271"/>
                </a:lnTo>
                <a:lnTo>
                  <a:pt x="72" y="178"/>
                </a:lnTo>
                <a:lnTo>
                  <a:pt x="132" y="7"/>
                </a:lnTo>
                <a:lnTo>
                  <a:pt x="132" y="7"/>
                </a:lnTo>
                <a:lnTo>
                  <a:pt x="125" y="0"/>
                </a:lnTo>
                <a:lnTo>
                  <a:pt x="12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Freeform 15"/>
          <p:cNvSpPr>
            <a:spLocks/>
          </p:cNvSpPr>
          <p:nvPr/>
        </p:nvSpPr>
        <p:spPr bwMode="auto">
          <a:xfrm>
            <a:off x="4644230" y="2655148"/>
            <a:ext cx="587375" cy="2835275"/>
          </a:xfrm>
          <a:custGeom>
            <a:avLst/>
            <a:gdLst>
              <a:gd name="T0" fmla="*/ 370 w 370"/>
              <a:gd name="T1" fmla="*/ 0 h 1786"/>
              <a:gd name="T2" fmla="*/ 370 w 370"/>
              <a:gd name="T3" fmla="*/ 0 h 1786"/>
              <a:gd name="T4" fmla="*/ 304 w 370"/>
              <a:gd name="T5" fmla="*/ 105 h 1786"/>
              <a:gd name="T6" fmla="*/ 251 w 370"/>
              <a:gd name="T7" fmla="*/ 211 h 1786"/>
              <a:gd name="T8" fmla="*/ 198 w 370"/>
              <a:gd name="T9" fmla="*/ 316 h 1786"/>
              <a:gd name="T10" fmla="*/ 152 w 370"/>
              <a:gd name="T11" fmla="*/ 422 h 1786"/>
              <a:gd name="T12" fmla="*/ 119 w 370"/>
              <a:gd name="T13" fmla="*/ 534 h 1786"/>
              <a:gd name="T14" fmla="*/ 86 w 370"/>
              <a:gd name="T15" fmla="*/ 646 h 1786"/>
              <a:gd name="T16" fmla="*/ 53 w 370"/>
              <a:gd name="T17" fmla="*/ 758 h 1786"/>
              <a:gd name="T18" fmla="*/ 33 w 370"/>
              <a:gd name="T19" fmla="*/ 870 h 1786"/>
              <a:gd name="T20" fmla="*/ 33 w 370"/>
              <a:gd name="T21" fmla="*/ 870 h 1786"/>
              <a:gd name="T22" fmla="*/ 20 w 370"/>
              <a:gd name="T23" fmla="*/ 975 h 1786"/>
              <a:gd name="T24" fmla="*/ 14 w 370"/>
              <a:gd name="T25" fmla="*/ 1074 h 1786"/>
              <a:gd name="T26" fmla="*/ 0 w 370"/>
              <a:gd name="T27" fmla="*/ 1279 h 1786"/>
              <a:gd name="T28" fmla="*/ 0 w 370"/>
              <a:gd name="T29" fmla="*/ 1279 h 1786"/>
              <a:gd name="T30" fmla="*/ 0 w 370"/>
              <a:gd name="T31" fmla="*/ 1397 h 1786"/>
              <a:gd name="T32" fmla="*/ 7 w 370"/>
              <a:gd name="T33" fmla="*/ 1523 h 1786"/>
              <a:gd name="T34" fmla="*/ 20 w 370"/>
              <a:gd name="T35" fmla="*/ 1641 h 1786"/>
              <a:gd name="T36" fmla="*/ 40 w 370"/>
              <a:gd name="T37" fmla="*/ 1760 h 1786"/>
              <a:gd name="T38" fmla="*/ 40 w 370"/>
              <a:gd name="T39" fmla="*/ 1760 h 1786"/>
              <a:gd name="T40" fmla="*/ 47 w 370"/>
              <a:gd name="T41" fmla="*/ 1773 h 1786"/>
              <a:gd name="T42" fmla="*/ 60 w 370"/>
              <a:gd name="T43" fmla="*/ 1780 h 1786"/>
              <a:gd name="T44" fmla="*/ 73 w 370"/>
              <a:gd name="T45" fmla="*/ 1786 h 1786"/>
              <a:gd name="T46" fmla="*/ 93 w 370"/>
              <a:gd name="T47" fmla="*/ 1780 h 1786"/>
              <a:gd name="T48" fmla="*/ 112 w 370"/>
              <a:gd name="T49" fmla="*/ 1773 h 1786"/>
              <a:gd name="T50" fmla="*/ 132 w 370"/>
              <a:gd name="T51" fmla="*/ 1760 h 1786"/>
              <a:gd name="T52" fmla="*/ 145 w 370"/>
              <a:gd name="T53" fmla="*/ 1753 h 1786"/>
              <a:gd name="T54" fmla="*/ 152 w 370"/>
              <a:gd name="T55" fmla="*/ 1734 h 1786"/>
              <a:gd name="T56" fmla="*/ 152 w 370"/>
              <a:gd name="T57" fmla="*/ 1734 h 1786"/>
              <a:gd name="T58" fmla="*/ 152 w 370"/>
              <a:gd name="T59" fmla="*/ 1688 h 1786"/>
              <a:gd name="T60" fmla="*/ 145 w 370"/>
              <a:gd name="T61" fmla="*/ 1635 h 1786"/>
              <a:gd name="T62" fmla="*/ 119 w 370"/>
              <a:gd name="T63" fmla="*/ 1536 h 1786"/>
              <a:gd name="T64" fmla="*/ 93 w 370"/>
              <a:gd name="T65" fmla="*/ 1430 h 1786"/>
              <a:gd name="T66" fmla="*/ 80 w 370"/>
              <a:gd name="T67" fmla="*/ 1384 h 1786"/>
              <a:gd name="T68" fmla="*/ 73 w 370"/>
              <a:gd name="T69" fmla="*/ 1331 h 1786"/>
              <a:gd name="T70" fmla="*/ 73 w 370"/>
              <a:gd name="T71" fmla="*/ 1331 h 1786"/>
              <a:gd name="T72" fmla="*/ 73 w 370"/>
              <a:gd name="T73" fmla="*/ 1127 h 1786"/>
              <a:gd name="T74" fmla="*/ 80 w 370"/>
              <a:gd name="T75" fmla="*/ 929 h 1786"/>
              <a:gd name="T76" fmla="*/ 80 w 370"/>
              <a:gd name="T77" fmla="*/ 929 h 1786"/>
              <a:gd name="T78" fmla="*/ 93 w 370"/>
              <a:gd name="T79" fmla="*/ 804 h 1786"/>
              <a:gd name="T80" fmla="*/ 112 w 370"/>
              <a:gd name="T81" fmla="*/ 685 h 1786"/>
              <a:gd name="T82" fmla="*/ 132 w 370"/>
              <a:gd name="T83" fmla="*/ 567 h 1786"/>
              <a:gd name="T84" fmla="*/ 165 w 370"/>
              <a:gd name="T85" fmla="*/ 448 h 1786"/>
              <a:gd name="T86" fmla="*/ 205 w 370"/>
              <a:gd name="T87" fmla="*/ 336 h 1786"/>
              <a:gd name="T88" fmla="*/ 251 w 370"/>
              <a:gd name="T89" fmla="*/ 224 h 1786"/>
              <a:gd name="T90" fmla="*/ 304 w 370"/>
              <a:gd name="T91" fmla="*/ 112 h 1786"/>
              <a:gd name="T92" fmla="*/ 370 w 370"/>
              <a:gd name="T93" fmla="*/ 0 h 1786"/>
              <a:gd name="T94" fmla="*/ 370 w 370"/>
              <a:gd name="T95" fmla="*/ 0 h 1786"/>
              <a:gd name="T96" fmla="*/ 370 w 370"/>
              <a:gd name="T97" fmla="*/ 0 h 1786"/>
              <a:gd name="T98" fmla="*/ 370 w 370"/>
              <a:gd name="T99" fmla="*/ 0 h 17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70" h="1786">
                <a:moveTo>
                  <a:pt x="370" y="0"/>
                </a:moveTo>
                <a:lnTo>
                  <a:pt x="370" y="0"/>
                </a:lnTo>
                <a:lnTo>
                  <a:pt x="304" y="105"/>
                </a:lnTo>
                <a:lnTo>
                  <a:pt x="251" y="211"/>
                </a:lnTo>
                <a:lnTo>
                  <a:pt x="198" y="316"/>
                </a:lnTo>
                <a:lnTo>
                  <a:pt x="152" y="422"/>
                </a:lnTo>
                <a:lnTo>
                  <a:pt x="119" y="534"/>
                </a:lnTo>
                <a:lnTo>
                  <a:pt x="86" y="646"/>
                </a:lnTo>
                <a:lnTo>
                  <a:pt x="53" y="758"/>
                </a:lnTo>
                <a:lnTo>
                  <a:pt x="33" y="870"/>
                </a:lnTo>
                <a:lnTo>
                  <a:pt x="33" y="870"/>
                </a:lnTo>
                <a:lnTo>
                  <a:pt x="20" y="975"/>
                </a:lnTo>
                <a:lnTo>
                  <a:pt x="14" y="1074"/>
                </a:lnTo>
                <a:lnTo>
                  <a:pt x="0" y="1279"/>
                </a:lnTo>
                <a:lnTo>
                  <a:pt x="0" y="1279"/>
                </a:lnTo>
                <a:lnTo>
                  <a:pt x="0" y="1397"/>
                </a:lnTo>
                <a:lnTo>
                  <a:pt x="7" y="1523"/>
                </a:lnTo>
                <a:lnTo>
                  <a:pt x="20" y="1641"/>
                </a:lnTo>
                <a:lnTo>
                  <a:pt x="40" y="1760"/>
                </a:lnTo>
                <a:lnTo>
                  <a:pt x="40" y="1760"/>
                </a:lnTo>
                <a:lnTo>
                  <a:pt x="47" y="1773"/>
                </a:lnTo>
                <a:lnTo>
                  <a:pt x="60" y="1780"/>
                </a:lnTo>
                <a:lnTo>
                  <a:pt x="73" y="1786"/>
                </a:lnTo>
                <a:lnTo>
                  <a:pt x="93" y="1780"/>
                </a:lnTo>
                <a:lnTo>
                  <a:pt x="112" y="1773"/>
                </a:lnTo>
                <a:lnTo>
                  <a:pt x="132" y="1760"/>
                </a:lnTo>
                <a:lnTo>
                  <a:pt x="145" y="1753"/>
                </a:lnTo>
                <a:lnTo>
                  <a:pt x="152" y="1734"/>
                </a:lnTo>
                <a:lnTo>
                  <a:pt x="152" y="1734"/>
                </a:lnTo>
                <a:lnTo>
                  <a:pt x="152" y="1688"/>
                </a:lnTo>
                <a:lnTo>
                  <a:pt x="145" y="1635"/>
                </a:lnTo>
                <a:lnTo>
                  <a:pt x="119" y="1536"/>
                </a:lnTo>
                <a:lnTo>
                  <a:pt x="93" y="1430"/>
                </a:lnTo>
                <a:lnTo>
                  <a:pt x="80" y="1384"/>
                </a:lnTo>
                <a:lnTo>
                  <a:pt x="73" y="1331"/>
                </a:lnTo>
                <a:lnTo>
                  <a:pt x="73" y="1331"/>
                </a:lnTo>
                <a:lnTo>
                  <a:pt x="73" y="1127"/>
                </a:lnTo>
                <a:lnTo>
                  <a:pt x="80" y="929"/>
                </a:lnTo>
                <a:lnTo>
                  <a:pt x="80" y="929"/>
                </a:lnTo>
                <a:lnTo>
                  <a:pt x="93" y="804"/>
                </a:lnTo>
                <a:lnTo>
                  <a:pt x="112" y="685"/>
                </a:lnTo>
                <a:lnTo>
                  <a:pt x="132" y="567"/>
                </a:lnTo>
                <a:lnTo>
                  <a:pt x="165" y="448"/>
                </a:lnTo>
                <a:lnTo>
                  <a:pt x="205" y="336"/>
                </a:lnTo>
                <a:lnTo>
                  <a:pt x="251" y="224"/>
                </a:lnTo>
                <a:lnTo>
                  <a:pt x="304" y="112"/>
                </a:lnTo>
                <a:lnTo>
                  <a:pt x="370" y="0"/>
                </a:lnTo>
                <a:lnTo>
                  <a:pt x="370" y="0"/>
                </a:lnTo>
                <a:lnTo>
                  <a:pt x="370" y="0"/>
                </a:lnTo>
                <a:lnTo>
                  <a:pt x="37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Freeform 16"/>
          <p:cNvSpPr>
            <a:spLocks/>
          </p:cNvSpPr>
          <p:nvPr/>
        </p:nvSpPr>
        <p:spPr bwMode="auto">
          <a:xfrm>
            <a:off x="4623592" y="2915498"/>
            <a:ext cx="115888" cy="1152525"/>
          </a:xfrm>
          <a:custGeom>
            <a:avLst/>
            <a:gdLst>
              <a:gd name="T0" fmla="*/ 0 w 73"/>
              <a:gd name="T1" fmla="*/ 0 h 726"/>
              <a:gd name="T2" fmla="*/ 0 w 73"/>
              <a:gd name="T3" fmla="*/ 0 h 726"/>
              <a:gd name="T4" fmla="*/ 33 w 73"/>
              <a:gd name="T5" fmla="*/ 363 h 726"/>
              <a:gd name="T6" fmla="*/ 66 w 73"/>
              <a:gd name="T7" fmla="*/ 726 h 726"/>
              <a:gd name="T8" fmla="*/ 66 w 73"/>
              <a:gd name="T9" fmla="*/ 726 h 726"/>
              <a:gd name="T10" fmla="*/ 66 w 73"/>
              <a:gd name="T11" fmla="*/ 726 h 726"/>
              <a:gd name="T12" fmla="*/ 73 w 73"/>
              <a:gd name="T13" fmla="*/ 726 h 726"/>
              <a:gd name="T14" fmla="*/ 73 w 73"/>
              <a:gd name="T15" fmla="*/ 726 h 726"/>
              <a:gd name="T16" fmla="*/ 73 w 73"/>
              <a:gd name="T17" fmla="*/ 633 h 726"/>
              <a:gd name="T18" fmla="*/ 73 w 73"/>
              <a:gd name="T19" fmla="*/ 548 h 726"/>
              <a:gd name="T20" fmla="*/ 60 w 73"/>
              <a:gd name="T21" fmla="*/ 363 h 726"/>
              <a:gd name="T22" fmla="*/ 33 w 73"/>
              <a:gd name="T23" fmla="*/ 185 h 726"/>
              <a:gd name="T24" fmla="*/ 0 w 73"/>
              <a:gd name="T25" fmla="*/ 0 h 726"/>
              <a:gd name="T26" fmla="*/ 0 w 73"/>
              <a:gd name="T27" fmla="*/ 0 h 726"/>
              <a:gd name="T28" fmla="*/ 0 w 73"/>
              <a:gd name="T29" fmla="*/ 0 h 726"/>
              <a:gd name="T30" fmla="*/ 0 w 73"/>
              <a:gd name="T31" fmla="*/ 0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3" h="726">
                <a:moveTo>
                  <a:pt x="0" y="0"/>
                </a:moveTo>
                <a:lnTo>
                  <a:pt x="0" y="0"/>
                </a:lnTo>
                <a:lnTo>
                  <a:pt x="33" y="363"/>
                </a:lnTo>
                <a:lnTo>
                  <a:pt x="66" y="726"/>
                </a:lnTo>
                <a:lnTo>
                  <a:pt x="66" y="726"/>
                </a:lnTo>
                <a:lnTo>
                  <a:pt x="66" y="726"/>
                </a:lnTo>
                <a:lnTo>
                  <a:pt x="73" y="726"/>
                </a:lnTo>
                <a:lnTo>
                  <a:pt x="73" y="726"/>
                </a:lnTo>
                <a:lnTo>
                  <a:pt x="73" y="633"/>
                </a:lnTo>
                <a:lnTo>
                  <a:pt x="73" y="548"/>
                </a:lnTo>
                <a:lnTo>
                  <a:pt x="60" y="363"/>
                </a:lnTo>
                <a:lnTo>
                  <a:pt x="33" y="185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Freeform 17"/>
          <p:cNvSpPr>
            <a:spLocks/>
          </p:cNvSpPr>
          <p:nvPr/>
        </p:nvSpPr>
        <p:spPr bwMode="auto">
          <a:xfrm>
            <a:off x="4299742" y="2978998"/>
            <a:ext cx="387350" cy="376238"/>
          </a:xfrm>
          <a:custGeom>
            <a:avLst/>
            <a:gdLst>
              <a:gd name="T0" fmla="*/ 0 w 244"/>
              <a:gd name="T1" fmla="*/ 7 h 237"/>
              <a:gd name="T2" fmla="*/ 0 w 244"/>
              <a:gd name="T3" fmla="*/ 7 h 237"/>
              <a:gd name="T4" fmla="*/ 59 w 244"/>
              <a:gd name="T5" fmla="*/ 46 h 237"/>
              <a:gd name="T6" fmla="*/ 105 w 244"/>
              <a:gd name="T7" fmla="*/ 86 h 237"/>
              <a:gd name="T8" fmla="*/ 178 w 244"/>
              <a:gd name="T9" fmla="*/ 165 h 237"/>
              <a:gd name="T10" fmla="*/ 244 w 244"/>
              <a:gd name="T11" fmla="*/ 237 h 237"/>
              <a:gd name="T12" fmla="*/ 244 w 244"/>
              <a:gd name="T13" fmla="*/ 237 h 237"/>
              <a:gd name="T14" fmla="*/ 244 w 244"/>
              <a:gd name="T15" fmla="*/ 218 h 237"/>
              <a:gd name="T16" fmla="*/ 237 w 244"/>
              <a:gd name="T17" fmla="*/ 204 h 237"/>
              <a:gd name="T18" fmla="*/ 217 w 244"/>
              <a:gd name="T19" fmla="*/ 171 h 237"/>
              <a:gd name="T20" fmla="*/ 165 w 244"/>
              <a:gd name="T21" fmla="*/ 112 h 237"/>
              <a:gd name="T22" fmla="*/ 165 w 244"/>
              <a:gd name="T23" fmla="*/ 112 h 237"/>
              <a:gd name="T24" fmla="*/ 125 w 244"/>
              <a:gd name="T25" fmla="*/ 86 h 237"/>
              <a:gd name="T26" fmla="*/ 86 w 244"/>
              <a:gd name="T27" fmla="*/ 53 h 237"/>
              <a:gd name="T28" fmla="*/ 6 w 244"/>
              <a:gd name="T29" fmla="*/ 0 h 237"/>
              <a:gd name="T30" fmla="*/ 6 w 244"/>
              <a:gd name="T31" fmla="*/ 0 h 237"/>
              <a:gd name="T32" fmla="*/ 0 w 244"/>
              <a:gd name="T33" fmla="*/ 0 h 237"/>
              <a:gd name="T34" fmla="*/ 0 w 244"/>
              <a:gd name="T35" fmla="*/ 7 h 237"/>
              <a:gd name="T36" fmla="*/ 0 w 244"/>
              <a:gd name="T37" fmla="*/ 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4" h="237">
                <a:moveTo>
                  <a:pt x="0" y="7"/>
                </a:moveTo>
                <a:lnTo>
                  <a:pt x="0" y="7"/>
                </a:lnTo>
                <a:lnTo>
                  <a:pt x="59" y="46"/>
                </a:lnTo>
                <a:lnTo>
                  <a:pt x="105" y="86"/>
                </a:lnTo>
                <a:lnTo>
                  <a:pt x="178" y="165"/>
                </a:lnTo>
                <a:lnTo>
                  <a:pt x="244" y="237"/>
                </a:lnTo>
                <a:lnTo>
                  <a:pt x="244" y="237"/>
                </a:lnTo>
                <a:lnTo>
                  <a:pt x="244" y="218"/>
                </a:lnTo>
                <a:lnTo>
                  <a:pt x="237" y="204"/>
                </a:lnTo>
                <a:lnTo>
                  <a:pt x="217" y="171"/>
                </a:lnTo>
                <a:lnTo>
                  <a:pt x="165" y="112"/>
                </a:lnTo>
                <a:lnTo>
                  <a:pt x="165" y="112"/>
                </a:lnTo>
                <a:lnTo>
                  <a:pt x="125" y="86"/>
                </a:lnTo>
                <a:lnTo>
                  <a:pt x="86" y="53"/>
                </a:lnTo>
                <a:lnTo>
                  <a:pt x="6" y="0"/>
                </a:lnTo>
                <a:lnTo>
                  <a:pt x="6" y="0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Freeform 18"/>
          <p:cNvSpPr>
            <a:spLocks/>
          </p:cNvSpPr>
          <p:nvPr/>
        </p:nvSpPr>
        <p:spPr bwMode="auto">
          <a:xfrm>
            <a:off x="4760117" y="3450485"/>
            <a:ext cx="1349375" cy="3140075"/>
          </a:xfrm>
          <a:custGeom>
            <a:avLst/>
            <a:gdLst>
              <a:gd name="T0" fmla="*/ 99 w 850"/>
              <a:gd name="T1" fmla="*/ 1978 h 1978"/>
              <a:gd name="T2" fmla="*/ 99 w 850"/>
              <a:gd name="T3" fmla="*/ 1978 h 1978"/>
              <a:gd name="T4" fmla="*/ 165 w 850"/>
              <a:gd name="T5" fmla="*/ 1978 h 1978"/>
              <a:gd name="T6" fmla="*/ 165 w 850"/>
              <a:gd name="T7" fmla="*/ 1978 h 1978"/>
              <a:gd name="T8" fmla="*/ 165 w 850"/>
              <a:gd name="T9" fmla="*/ 1951 h 1978"/>
              <a:gd name="T10" fmla="*/ 158 w 850"/>
              <a:gd name="T11" fmla="*/ 1879 h 1978"/>
              <a:gd name="T12" fmla="*/ 152 w 850"/>
              <a:gd name="T13" fmla="*/ 1787 h 1978"/>
              <a:gd name="T14" fmla="*/ 152 w 850"/>
              <a:gd name="T15" fmla="*/ 1688 h 1978"/>
              <a:gd name="T16" fmla="*/ 152 w 850"/>
              <a:gd name="T17" fmla="*/ 1688 h 1978"/>
              <a:gd name="T18" fmla="*/ 158 w 850"/>
              <a:gd name="T19" fmla="*/ 1516 h 1978"/>
              <a:gd name="T20" fmla="*/ 165 w 850"/>
              <a:gd name="T21" fmla="*/ 1384 h 1978"/>
              <a:gd name="T22" fmla="*/ 171 w 850"/>
              <a:gd name="T23" fmla="*/ 1252 h 1978"/>
              <a:gd name="T24" fmla="*/ 198 w 850"/>
              <a:gd name="T25" fmla="*/ 1081 h 1978"/>
              <a:gd name="T26" fmla="*/ 198 w 850"/>
              <a:gd name="T27" fmla="*/ 1081 h 1978"/>
              <a:gd name="T28" fmla="*/ 217 w 850"/>
              <a:gd name="T29" fmla="*/ 1008 h 1978"/>
              <a:gd name="T30" fmla="*/ 237 w 850"/>
              <a:gd name="T31" fmla="*/ 936 h 1978"/>
              <a:gd name="T32" fmla="*/ 257 w 850"/>
              <a:gd name="T33" fmla="*/ 863 h 1978"/>
              <a:gd name="T34" fmla="*/ 290 w 850"/>
              <a:gd name="T35" fmla="*/ 791 h 1978"/>
              <a:gd name="T36" fmla="*/ 356 w 850"/>
              <a:gd name="T37" fmla="*/ 646 h 1978"/>
              <a:gd name="T38" fmla="*/ 442 w 850"/>
              <a:gd name="T39" fmla="*/ 501 h 1978"/>
              <a:gd name="T40" fmla="*/ 534 w 850"/>
              <a:gd name="T41" fmla="*/ 362 h 1978"/>
              <a:gd name="T42" fmla="*/ 633 w 850"/>
              <a:gd name="T43" fmla="*/ 230 h 1978"/>
              <a:gd name="T44" fmla="*/ 738 w 850"/>
              <a:gd name="T45" fmla="*/ 112 h 1978"/>
              <a:gd name="T46" fmla="*/ 850 w 850"/>
              <a:gd name="T47" fmla="*/ 0 h 1978"/>
              <a:gd name="T48" fmla="*/ 850 w 850"/>
              <a:gd name="T49" fmla="*/ 0 h 1978"/>
              <a:gd name="T50" fmla="*/ 850 w 850"/>
              <a:gd name="T51" fmla="*/ 0 h 1978"/>
              <a:gd name="T52" fmla="*/ 850 w 850"/>
              <a:gd name="T53" fmla="*/ 0 h 1978"/>
              <a:gd name="T54" fmla="*/ 732 w 850"/>
              <a:gd name="T55" fmla="*/ 99 h 1978"/>
              <a:gd name="T56" fmla="*/ 619 w 850"/>
              <a:gd name="T57" fmla="*/ 204 h 1978"/>
              <a:gd name="T58" fmla="*/ 514 w 850"/>
              <a:gd name="T59" fmla="*/ 316 h 1978"/>
              <a:gd name="T60" fmla="*/ 409 w 850"/>
              <a:gd name="T61" fmla="*/ 435 h 1978"/>
              <a:gd name="T62" fmla="*/ 316 w 850"/>
              <a:gd name="T63" fmla="*/ 554 h 1978"/>
              <a:gd name="T64" fmla="*/ 231 w 850"/>
              <a:gd name="T65" fmla="*/ 679 h 1978"/>
              <a:gd name="T66" fmla="*/ 158 w 850"/>
              <a:gd name="T67" fmla="*/ 811 h 1978"/>
              <a:gd name="T68" fmla="*/ 92 w 850"/>
              <a:gd name="T69" fmla="*/ 949 h 1978"/>
              <a:gd name="T70" fmla="*/ 92 w 850"/>
              <a:gd name="T71" fmla="*/ 949 h 1978"/>
              <a:gd name="T72" fmla="*/ 53 w 850"/>
              <a:gd name="T73" fmla="*/ 1061 h 1978"/>
              <a:gd name="T74" fmla="*/ 26 w 850"/>
              <a:gd name="T75" fmla="*/ 1147 h 1978"/>
              <a:gd name="T76" fmla="*/ 13 w 850"/>
              <a:gd name="T77" fmla="*/ 1226 h 1978"/>
              <a:gd name="T78" fmla="*/ 0 w 850"/>
              <a:gd name="T79" fmla="*/ 1345 h 1978"/>
              <a:gd name="T80" fmla="*/ 0 w 850"/>
              <a:gd name="T81" fmla="*/ 1345 h 1978"/>
              <a:gd name="T82" fmla="*/ 0 w 850"/>
              <a:gd name="T83" fmla="*/ 1384 h 1978"/>
              <a:gd name="T84" fmla="*/ 0 w 850"/>
              <a:gd name="T85" fmla="*/ 1437 h 1978"/>
              <a:gd name="T86" fmla="*/ 13 w 850"/>
              <a:gd name="T87" fmla="*/ 1562 h 1978"/>
              <a:gd name="T88" fmla="*/ 39 w 850"/>
              <a:gd name="T89" fmla="*/ 1780 h 1978"/>
              <a:gd name="T90" fmla="*/ 39 w 850"/>
              <a:gd name="T91" fmla="*/ 1780 h 1978"/>
              <a:gd name="T92" fmla="*/ 66 w 850"/>
              <a:gd name="T93" fmla="*/ 1879 h 1978"/>
              <a:gd name="T94" fmla="*/ 99 w 850"/>
              <a:gd name="T95" fmla="*/ 1978 h 1978"/>
              <a:gd name="T96" fmla="*/ 99 w 850"/>
              <a:gd name="T97" fmla="*/ 1978 h 19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850" h="1978">
                <a:moveTo>
                  <a:pt x="99" y="1978"/>
                </a:moveTo>
                <a:lnTo>
                  <a:pt x="99" y="1978"/>
                </a:lnTo>
                <a:lnTo>
                  <a:pt x="165" y="1978"/>
                </a:lnTo>
                <a:lnTo>
                  <a:pt x="165" y="1978"/>
                </a:lnTo>
                <a:lnTo>
                  <a:pt x="165" y="1951"/>
                </a:lnTo>
                <a:lnTo>
                  <a:pt x="158" y="1879"/>
                </a:lnTo>
                <a:lnTo>
                  <a:pt x="152" y="1787"/>
                </a:lnTo>
                <a:lnTo>
                  <a:pt x="152" y="1688"/>
                </a:lnTo>
                <a:lnTo>
                  <a:pt x="152" y="1688"/>
                </a:lnTo>
                <a:lnTo>
                  <a:pt x="158" y="1516"/>
                </a:lnTo>
                <a:lnTo>
                  <a:pt x="165" y="1384"/>
                </a:lnTo>
                <a:lnTo>
                  <a:pt x="171" y="1252"/>
                </a:lnTo>
                <a:lnTo>
                  <a:pt x="198" y="1081"/>
                </a:lnTo>
                <a:lnTo>
                  <a:pt x="198" y="1081"/>
                </a:lnTo>
                <a:lnTo>
                  <a:pt x="217" y="1008"/>
                </a:lnTo>
                <a:lnTo>
                  <a:pt x="237" y="936"/>
                </a:lnTo>
                <a:lnTo>
                  <a:pt x="257" y="863"/>
                </a:lnTo>
                <a:lnTo>
                  <a:pt x="290" y="791"/>
                </a:lnTo>
                <a:lnTo>
                  <a:pt x="356" y="646"/>
                </a:lnTo>
                <a:lnTo>
                  <a:pt x="442" y="501"/>
                </a:lnTo>
                <a:lnTo>
                  <a:pt x="534" y="362"/>
                </a:lnTo>
                <a:lnTo>
                  <a:pt x="633" y="230"/>
                </a:lnTo>
                <a:lnTo>
                  <a:pt x="738" y="112"/>
                </a:lnTo>
                <a:lnTo>
                  <a:pt x="850" y="0"/>
                </a:lnTo>
                <a:lnTo>
                  <a:pt x="850" y="0"/>
                </a:lnTo>
                <a:lnTo>
                  <a:pt x="850" y="0"/>
                </a:lnTo>
                <a:lnTo>
                  <a:pt x="850" y="0"/>
                </a:lnTo>
                <a:lnTo>
                  <a:pt x="732" y="99"/>
                </a:lnTo>
                <a:lnTo>
                  <a:pt x="619" y="204"/>
                </a:lnTo>
                <a:lnTo>
                  <a:pt x="514" y="316"/>
                </a:lnTo>
                <a:lnTo>
                  <a:pt x="409" y="435"/>
                </a:lnTo>
                <a:lnTo>
                  <a:pt x="316" y="554"/>
                </a:lnTo>
                <a:lnTo>
                  <a:pt x="231" y="679"/>
                </a:lnTo>
                <a:lnTo>
                  <a:pt x="158" y="811"/>
                </a:lnTo>
                <a:lnTo>
                  <a:pt x="92" y="949"/>
                </a:lnTo>
                <a:lnTo>
                  <a:pt x="92" y="949"/>
                </a:lnTo>
                <a:lnTo>
                  <a:pt x="53" y="1061"/>
                </a:lnTo>
                <a:lnTo>
                  <a:pt x="26" y="1147"/>
                </a:lnTo>
                <a:lnTo>
                  <a:pt x="13" y="1226"/>
                </a:lnTo>
                <a:lnTo>
                  <a:pt x="0" y="1345"/>
                </a:lnTo>
                <a:lnTo>
                  <a:pt x="0" y="1345"/>
                </a:lnTo>
                <a:lnTo>
                  <a:pt x="0" y="1384"/>
                </a:lnTo>
                <a:lnTo>
                  <a:pt x="0" y="1437"/>
                </a:lnTo>
                <a:lnTo>
                  <a:pt x="13" y="1562"/>
                </a:lnTo>
                <a:lnTo>
                  <a:pt x="39" y="1780"/>
                </a:lnTo>
                <a:lnTo>
                  <a:pt x="39" y="1780"/>
                </a:lnTo>
                <a:lnTo>
                  <a:pt x="66" y="1879"/>
                </a:lnTo>
                <a:lnTo>
                  <a:pt x="99" y="1978"/>
                </a:lnTo>
                <a:lnTo>
                  <a:pt x="99" y="1978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" name="Freeform 19"/>
          <p:cNvSpPr>
            <a:spLocks/>
          </p:cNvSpPr>
          <p:nvPr/>
        </p:nvSpPr>
        <p:spPr bwMode="auto">
          <a:xfrm>
            <a:off x="5241130" y="3398098"/>
            <a:ext cx="188913" cy="1066800"/>
          </a:xfrm>
          <a:custGeom>
            <a:avLst/>
            <a:gdLst>
              <a:gd name="T0" fmla="*/ 26 w 119"/>
              <a:gd name="T1" fmla="*/ 0 h 672"/>
              <a:gd name="T2" fmla="*/ 26 w 119"/>
              <a:gd name="T3" fmla="*/ 0 h 672"/>
              <a:gd name="T4" fmla="*/ 46 w 119"/>
              <a:gd name="T5" fmla="*/ 79 h 672"/>
              <a:gd name="T6" fmla="*/ 59 w 119"/>
              <a:gd name="T7" fmla="*/ 158 h 672"/>
              <a:gd name="T8" fmla="*/ 66 w 119"/>
              <a:gd name="T9" fmla="*/ 310 h 672"/>
              <a:gd name="T10" fmla="*/ 66 w 119"/>
              <a:gd name="T11" fmla="*/ 310 h 672"/>
              <a:gd name="T12" fmla="*/ 66 w 119"/>
              <a:gd name="T13" fmla="*/ 356 h 672"/>
              <a:gd name="T14" fmla="*/ 66 w 119"/>
              <a:gd name="T15" fmla="*/ 402 h 672"/>
              <a:gd name="T16" fmla="*/ 46 w 119"/>
              <a:gd name="T17" fmla="*/ 488 h 672"/>
              <a:gd name="T18" fmla="*/ 20 w 119"/>
              <a:gd name="T19" fmla="*/ 573 h 672"/>
              <a:gd name="T20" fmla="*/ 0 w 119"/>
              <a:gd name="T21" fmla="*/ 659 h 672"/>
              <a:gd name="T22" fmla="*/ 0 w 119"/>
              <a:gd name="T23" fmla="*/ 659 h 672"/>
              <a:gd name="T24" fmla="*/ 7 w 119"/>
              <a:gd name="T25" fmla="*/ 672 h 672"/>
              <a:gd name="T26" fmla="*/ 13 w 119"/>
              <a:gd name="T27" fmla="*/ 672 h 672"/>
              <a:gd name="T28" fmla="*/ 13 w 119"/>
              <a:gd name="T29" fmla="*/ 666 h 672"/>
              <a:gd name="T30" fmla="*/ 13 w 119"/>
              <a:gd name="T31" fmla="*/ 666 h 672"/>
              <a:gd name="T32" fmla="*/ 46 w 119"/>
              <a:gd name="T33" fmla="*/ 633 h 672"/>
              <a:gd name="T34" fmla="*/ 73 w 119"/>
              <a:gd name="T35" fmla="*/ 600 h 672"/>
              <a:gd name="T36" fmla="*/ 92 w 119"/>
              <a:gd name="T37" fmla="*/ 560 h 672"/>
              <a:gd name="T38" fmla="*/ 106 w 119"/>
              <a:gd name="T39" fmla="*/ 521 h 672"/>
              <a:gd name="T40" fmla="*/ 112 w 119"/>
              <a:gd name="T41" fmla="*/ 474 h 672"/>
              <a:gd name="T42" fmla="*/ 119 w 119"/>
              <a:gd name="T43" fmla="*/ 435 h 672"/>
              <a:gd name="T44" fmla="*/ 119 w 119"/>
              <a:gd name="T45" fmla="*/ 343 h 672"/>
              <a:gd name="T46" fmla="*/ 106 w 119"/>
              <a:gd name="T47" fmla="*/ 250 h 672"/>
              <a:gd name="T48" fmla="*/ 79 w 119"/>
              <a:gd name="T49" fmla="*/ 165 h 672"/>
              <a:gd name="T50" fmla="*/ 53 w 119"/>
              <a:gd name="T51" fmla="*/ 79 h 672"/>
              <a:gd name="T52" fmla="*/ 26 w 119"/>
              <a:gd name="T53" fmla="*/ 0 h 672"/>
              <a:gd name="T54" fmla="*/ 26 w 119"/>
              <a:gd name="T55" fmla="*/ 0 h 672"/>
              <a:gd name="T56" fmla="*/ 26 w 119"/>
              <a:gd name="T57" fmla="*/ 0 h 672"/>
              <a:gd name="T58" fmla="*/ 26 w 119"/>
              <a:gd name="T59" fmla="*/ 0 h 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19" h="672">
                <a:moveTo>
                  <a:pt x="26" y="0"/>
                </a:moveTo>
                <a:lnTo>
                  <a:pt x="26" y="0"/>
                </a:lnTo>
                <a:lnTo>
                  <a:pt x="46" y="79"/>
                </a:lnTo>
                <a:lnTo>
                  <a:pt x="59" y="158"/>
                </a:lnTo>
                <a:lnTo>
                  <a:pt x="66" y="310"/>
                </a:lnTo>
                <a:lnTo>
                  <a:pt x="66" y="310"/>
                </a:lnTo>
                <a:lnTo>
                  <a:pt x="66" y="356"/>
                </a:lnTo>
                <a:lnTo>
                  <a:pt x="66" y="402"/>
                </a:lnTo>
                <a:lnTo>
                  <a:pt x="46" y="488"/>
                </a:lnTo>
                <a:lnTo>
                  <a:pt x="20" y="573"/>
                </a:lnTo>
                <a:lnTo>
                  <a:pt x="0" y="659"/>
                </a:lnTo>
                <a:lnTo>
                  <a:pt x="0" y="659"/>
                </a:lnTo>
                <a:lnTo>
                  <a:pt x="7" y="672"/>
                </a:lnTo>
                <a:lnTo>
                  <a:pt x="13" y="672"/>
                </a:lnTo>
                <a:lnTo>
                  <a:pt x="13" y="666"/>
                </a:lnTo>
                <a:lnTo>
                  <a:pt x="13" y="666"/>
                </a:lnTo>
                <a:lnTo>
                  <a:pt x="46" y="633"/>
                </a:lnTo>
                <a:lnTo>
                  <a:pt x="73" y="600"/>
                </a:lnTo>
                <a:lnTo>
                  <a:pt x="92" y="560"/>
                </a:lnTo>
                <a:lnTo>
                  <a:pt x="106" y="521"/>
                </a:lnTo>
                <a:lnTo>
                  <a:pt x="112" y="474"/>
                </a:lnTo>
                <a:lnTo>
                  <a:pt x="119" y="435"/>
                </a:lnTo>
                <a:lnTo>
                  <a:pt x="119" y="343"/>
                </a:lnTo>
                <a:lnTo>
                  <a:pt x="106" y="250"/>
                </a:lnTo>
                <a:lnTo>
                  <a:pt x="79" y="165"/>
                </a:lnTo>
                <a:lnTo>
                  <a:pt x="53" y="79"/>
                </a:lnTo>
                <a:lnTo>
                  <a:pt x="26" y="0"/>
                </a:lnTo>
                <a:lnTo>
                  <a:pt x="26" y="0"/>
                </a:lnTo>
                <a:lnTo>
                  <a:pt x="26" y="0"/>
                </a:lnTo>
                <a:lnTo>
                  <a:pt x="26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Freeform 20"/>
          <p:cNvSpPr>
            <a:spLocks/>
          </p:cNvSpPr>
          <p:nvPr/>
        </p:nvSpPr>
        <p:spPr bwMode="auto">
          <a:xfrm>
            <a:off x="5377655" y="3136160"/>
            <a:ext cx="292100" cy="701675"/>
          </a:xfrm>
          <a:custGeom>
            <a:avLst/>
            <a:gdLst>
              <a:gd name="T0" fmla="*/ 184 w 184"/>
              <a:gd name="T1" fmla="*/ 0 h 442"/>
              <a:gd name="T2" fmla="*/ 184 w 184"/>
              <a:gd name="T3" fmla="*/ 0 h 442"/>
              <a:gd name="T4" fmla="*/ 125 w 184"/>
              <a:gd name="T5" fmla="*/ 66 h 442"/>
              <a:gd name="T6" fmla="*/ 85 w 184"/>
              <a:gd name="T7" fmla="*/ 112 h 442"/>
              <a:gd name="T8" fmla="*/ 53 w 184"/>
              <a:gd name="T9" fmla="*/ 165 h 442"/>
              <a:gd name="T10" fmla="*/ 26 w 184"/>
              <a:gd name="T11" fmla="*/ 224 h 442"/>
              <a:gd name="T12" fmla="*/ 6 w 184"/>
              <a:gd name="T13" fmla="*/ 290 h 442"/>
              <a:gd name="T14" fmla="*/ 0 w 184"/>
              <a:gd name="T15" fmla="*/ 363 h 442"/>
              <a:gd name="T16" fmla="*/ 0 w 184"/>
              <a:gd name="T17" fmla="*/ 395 h 442"/>
              <a:gd name="T18" fmla="*/ 6 w 184"/>
              <a:gd name="T19" fmla="*/ 442 h 442"/>
              <a:gd name="T20" fmla="*/ 6 w 184"/>
              <a:gd name="T21" fmla="*/ 442 h 442"/>
              <a:gd name="T22" fmla="*/ 13 w 184"/>
              <a:gd name="T23" fmla="*/ 442 h 442"/>
              <a:gd name="T24" fmla="*/ 13 w 184"/>
              <a:gd name="T25" fmla="*/ 435 h 442"/>
              <a:gd name="T26" fmla="*/ 13 w 184"/>
              <a:gd name="T27" fmla="*/ 435 h 442"/>
              <a:gd name="T28" fmla="*/ 20 w 184"/>
              <a:gd name="T29" fmla="*/ 382 h 442"/>
              <a:gd name="T30" fmla="*/ 26 w 184"/>
              <a:gd name="T31" fmla="*/ 323 h 442"/>
              <a:gd name="T32" fmla="*/ 46 w 184"/>
              <a:gd name="T33" fmla="*/ 264 h 442"/>
              <a:gd name="T34" fmla="*/ 59 w 184"/>
              <a:gd name="T35" fmla="*/ 211 h 442"/>
              <a:gd name="T36" fmla="*/ 85 w 184"/>
              <a:gd name="T37" fmla="*/ 152 h 442"/>
              <a:gd name="T38" fmla="*/ 112 w 184"/>
              <a:gd name="T39" fmla="*/ 99 h 442"/>
              <a:gd name="T40" fmla="*/ 145 w 184"/>
              <a:gd name="T41" fmla="*/ 46 h 442"/>
              <a:gd name="T42" fmla="*/ 184 w 184"/>
              <a:gd name="T43" fmla="*/ 0 h 442"/>
              <a:gd name="T44" fmla="*/ 184 w 184"/>
              <a:gd name="T45" fmla="*/ 0 h 442"/>
              <a:gd name="T46" fmla="*/ 184 w 184"/>
              <a:gd name="T47" fmla="*/ 0 h 442"/>
              <a:gd name="T48" fmla="*/ 184 w 184"/>
              <a:gd name="T49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4" h="442">
                <a:moveTo>
                  <a:pt x="184" y="0"/>
                </a:moveTo>
                <a:lnTo>
                  <a:pt x="184" y="0"/>
                </a:lnTo>
                <a:lnTo>
                  <a:pt x="125" y="66"/>
                </a:lnTo>
                <a:lnTo>
                  <a:pt x="85" y="112"/>
                </a:lnTo>
                <a:lnTo>
                  <a:pt x="53" y="165"/>
                </a:lnTo>
                <a:lnTo>
                  <a:pt x="26" y="224"/>
                </a:lnTo>
                <a:lnTo>
                  <a:pt x="6" y="290"/>
                </a:lnTo>
                <a:lnTo>
                  <a:pt x="0" y="363"/>
                </a:lnTo>
                <a:lnTo>
                  <a:pt x="0" y="395"/>
                </a:lnTo>
                <a:lnTo>
                  <a:pt x="6" y="442"/>
                </a:lnTo>
                <a:lnTo>
                  <a:pt x="6" y="442"/>
                </a:lnTo>
                <a:lnTo>
                  <a:pt x="13" y="442"/>
                </a:lnTo>
                <a:lnTo>
                  <a:pt x="13" y="435"/>
                </a:lnTo>
                <a:lnTo>
                  <a:pt x="13" y="435"/>
                </a:lnTo>
                <a:lnTo>
                  <a:pt x="20" y="382"/>
                </a:lnTo>
                <a:lnTo>
                  <a:pt x="26" y="323"/>
                </a:lnTo>
                <a:lnTo>
                  <a:pt x="46" y="264"/>
                </a:lnTo>
                <a:lnTo>
                  <a:pt x="59" y="211"/>
                </a:lnTo>
                <a:lnTo>
                  <a:pt x="85" y="152"/>
                </a:lnTo>
                <a:lnTo>
                  <a:pt x="112" y="99"/>
                </a:lnTo>
                <a:lnTo>
                  <a:pt x="145" y="46"/>
                </a:lnTo>
                <a:lnTo>
                  <a:pt x="184" y="0"/>
                </a:lnTo>
                <a:lnTo>
                  <a:pt x="184" y="0"/>
                </a:lnTo>
                <a:lnTo>
                  <a:pt x="184" y="0"/>
                </a:lnTo>
                <a:lnTo>
                  <a:pt x="184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Freeform 21"/>
          <p:cNvSpPr>
            <a:spLocks/>
          </p:cNvSpPr>
          <p:nvPr/>
        </p:nvSpPr>
        <p:spPr bwMode="auto">
          <a:xfrm>
            <a:off x="4926805" y="2580535"/>
            <a:ext cx="42863" cy="628650"/>
          </a:xfrm>
          <a:custGeom>
            <a:avLst/>
            <a:gdLst>
              <a:gd name="T0" fmla="*/ 0 w 27"/>
              <a:gd name="T1" fmla="*/ 7 h 396"/>
              <a:gd name="T2" fmla="*/ 0 w 27"/>
              <a:gd name="T3" fmla="*/ 7 h 396"/>
              <a:gd name="T4" fmla="*/ 0 w 27"/>
              <a:gd name="T5" fmla="*/ 53 h 396"/>
              <a:gd name="T6" fmla="*/ 0 w 27"/>
              <a:gd name="T7" fmla="*/ 106 h 396"/>
              <a:gd name="T8" fmla="*/ 7 w 27"/>
              <a:gd name="T9" fmla="*/ 205 h 396"/>
              <a:gd name="T10" fmla="*/ 7 w 27"/>
              <a:gd name="T11" fmla="*/ 205 h 396"/>
              <a:gd name="T12" fmla="*/ 14 w 27"/>
              <a:gd name="T13" fmla="*/ 396 h 396"/>
              <a:gd name="T14" fmla="*/ 14 w 27"/>
              <a:gd name="T15" fmla="*/ 396 h 396"/>
              <a:gd name="T16" fmla="*/ 14 w 27"/>
              <a:gd name="T17" fmla="*/ 396 h 396"/>
              <a:gd name="T18" fmla="*/ 20 w 27"/>
              <a:gd name="T19" fmla="*/ 396 h 396"/>
              <a:gd name="T20" fmla="*/ 20 w 27"/>
              <a:gd name="T21" fmla="*/ 396 h 396"/>
              <a:gd name="T22" fmla="*/ 27 w 27"/>
              <a:gd name="T23" fmla="*/ 356 h 396"/>
              <a:gd name="T24" fmla="*/ 27 w 27"/>
              <a:gd name="T25" fmla="*/ 310 h 396"/>
              <a:gd name="T26" fmla="*/ 20 w 27"/>
              <a:gd name="T27" fmla="*/ 225 h 396"/>
              <a:gd name="T28" fmla="*/ 20 w 27"/>
              <a:gd name="T29" fmla="*/ 225 h 396"/>
              <a:gd name="T30" fmla="*/ 0 w 27"/>
              <a:gd name="T31" fmla="*/ 7 h 396"/>
              <a:gd name="T32" fmla="*/ 0 w 27"/>
              <a:gd name="T33" fmla="*/ 7 h 396"/>
              <a:gd name="T34" fmla="*/ 0 w 27"/>
              <a:gd name="T35" fmla="*/ 0 h 396"/>
              <a:gd name="T36" fmla="*/ 0 w 27"/>
              <a:gd name="T37" fmla="*/ 7 h 396"/>
              <a:gd name="T38" fmla="*/ 0 w 27"/>
              <a:gd name="T39" fmla="*/ 7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7" h="396">
                <a:moveTo>
                  <a:pt x="0" y="7"/>
                </a:moveTo>
                <a:lnTo>
                  <a:pt x="0" y="7"/>
                </a:lnTo>
                <a:lnTo>
                  <a:pt x="0" y="53"/>
                </a:lnTo>
                <a:lnTo>
                  <a:pt x="0" y="106"/>
                </a:lnTo>
                <a:lnTo>
                  <a:pt x="7" y="205"/>
                </a:lnTo>
                <a:lnTo>
                  <a:pt x="7" y="205"/>
                </a:lnTo>
                <a:lnTo>
                  <a:pt x="14" y="396"/>
                </a:lnTo>
                <a:lnTo>
                  <a:pt x="14" y="396"/>
                </a:lnTo>
                <a:lnTo>
                  <a:pt x="14" y="396"/>
                </a:lnTo>
                <a:lnTo>
                  <a:pt x="20" y="396"/>
                </a:lnTo>
                <a:lnTo>
                  <a:pt x="20" y="396"/>
                </a:lnTo>
                <a:lnTo>
                  <a:pt x="27" y="356"/>
                </a:lnTo>
                <a:lnTo>
                  <a:pt x="27" y="310"/>
                </a:lnTo>
                <a:lnTo>
                  <a:pt x="20" y="225"/>
                </a:lnTo>
                <a:lnTo>
                  <a:pt x="20" y="225"/>
                </a:lnTo>
                <a:lnTo>
                  <a:pt x="0" y="7"/>
                </a:lnTo>
                <a:lnTo>
                  <a:pt x="0" y="7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Freeform 22"/>
          <p:cNvSpPr>
            <a:spLocks/>
          </p:cNvSpPr>
          <p:nvPr/>
        </p:nvSpPr>
        <p:spPr bwMode="auto">
          <a:xfrm>
            <a:off x="3755230" y="2748810"/>
            <a:ext cx="157163" cy="722313"/>
          </a:xfrm>
          <a:custGeom>
            <a:avLst/>
            <a:gdLst>
              <a:gd name="T0" fmla="*/ 92 w 99"/>
              <a:gd name="T1" fmla="*/ 0 h 455"/>
              <a:gd name="T2" fmla="*/ 92 w 99"/>
              <a:gd name="T3" fmla="*/ 0 h 455"/>
              <a:gd name="T4" fmla="*/ 66 w 99"/>
              <a:gd name="T5" fmla="*/ 46 h 455"/>
              <a:gd name="T6" fmla="*/ 40 w 99"/>
              <a:gd name="T7" fmla="*/ 99 h 455"/>
              <a:gd name="T8" fmla="*/ 27 w 99"/>
              <a:gd name="T9" fmla="*/ 152 h 455"/>
              <a:gd name="T10" fmla="*/ 13 w 99"/>
              <a:gd name="T11" fmla="*/ 211 h 455"/>
              <a:gd name="T12" fmla="*/ 7 w 99"/>
              <a:gd name="T13" fmla="*/ 270 h 455"/>
              <a:gd name="T14" fmla="*/ 0 w 99"/>
              <a:gd name="T15" fmla="*/ 336 h 455"/>
              <a:gd name="T16" fmla="*/ 7 w 99"/>
              <a:gd name="T17" fmla="*/ 455 h 455"/>
              <a:gd name="T18" fmla="*/ 7 w 99"/>
              <a:gd name="T19" fmla="*/ 455 h 455"/>
              <a:gd name="T20" fmla="*/ 7 w 99"/>
              <a:gd name="T21" fmla="*/ 455 h 455"/>
              <a:gd name="T22" fmla="*/ 13 w 99"/>
              <a:gd name="T23" fmla="*/ 455 h 455"/>
              <a:gd name="T24" fmla="*/ 13 w 99"/>
              <a:gd name="T25" fmla="*/ 455 h 455"/>
              <a:gd name="T26" fmla="*/ 13 w 99"/>
              <a:gd name="T27" fmla="*/ 336 h 455"/>
              <a:gd name="T28" fmla="*/ 27 w 99"/>
              <a:gd name="T29" fmla="*/ 224 h 455"/>
              <a:gd name="T30" fmla="*/ 33 w 99"/>
              <a:gd name="T31" fmla="*/ 171 h 455"/>
              <a:gd name="T32" fmla="*/ 46 w 99"/>
              <a:gd name="T33" fmla="*/ 112 h 455"/>
              <a:gd name="T34" fmla="*/ 66 w 99"/>
              <a:gd name="T35" fmla="*/ 59 h 455"/>
              <a:gd name="T36" fmla="*/ 99 w 99"/>
              <a:gd name="T37" fmla="*/ 6 h 455"/>
              <a:gd name="T38" fmla="*/ 99 w 99"/>
              <a:gd name="T39" fmla="*/ 6 h 455"/>
              <a:gd name="T40" fmla="*/ 92 w 99"/>
              <a:gd name="T41" fmla="*/ 0 h 455"/>
              <a:gd name="T42" fmla="*/ 92 w 99"/>
              <a:gd name="T43" fmla="*/ 0 h 4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99" h="455">
                <a:moveTo>
                  <a:pt x="92" y="0"/>
                </a:moveTo>
                <a:lnTo>
                  <a:pt x="92" y="0"/>
                </a:lnTo>
                <a:lnTo>
                  <a:pt x="66" y="46"/>
                </a:lnTo>
                <a:lnTo>
                  <a:pt x="40" y="99"/>
                </a:lnTo>
                <a:lnTo>
                  <a:pt x="27" y="152"/>
                </a:lnTo>
                <a:lnTo>
                  <a:pt x="13" y="211"/>
                </a:lnTo>
                <a:lnTo>
                  <a:pt x="7" y="270"/>
                </a:lnTo>
                <a:lnTo>
                  <a:pt x="0" y="336"/>
                </a:lnTo>
                <a:lnTo>
                  <a:pt x="7" y="455"/>
                </a:lnTo>
                <a:lnTo>
                  <a:pt x="7" y="455"/>
                </a:lnTo>
                <a:lnTo>
                  <a:pt x="7" y="455"/>
                </a:lnTo>
                <a:lnTo>
                  <a:pt x="13" y="455"/>
                </a:lnTo>
                <a:lnTo>
                  <a:pt x="13" y="455"/>
                </a:lnTo>
                <a:lnTo>
                  <a:pt x="13" y="336"/>
                </a:lnTo>
                <a:lnTo>
                  <a:pt x="27" y="224"/>
                </a:lnTo>
                <a:lnTo>
                  <a:pt x="33" y="171"/>
                </a:lnTo>
                <a:lnTo>
                  <a:pt x="46" y="112"/>
                </a:lnTo>
                <a:lnTo>
                  <a:pt x="66" y="59"/>
                </a:lnTo>
                <a:lnTo>
                  <a:pt x="99" y="6"/>
                </a:lnTo>
                <a:lnTo>
                  <a:pt x="99" y="6"/>
                </a:lnTo>
                <a:lnTo>
                  <a:pt x="92" y="0"/>
                </a:lnTo>
                <a:lnTo>
                  <a:pt x="92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Freeform 23"/>
          <p:cNvSpPr>
            <a:spLocks/>
          </p:cNvSpPr>
          <p:nvPr/>
        </p:nvSpPr>
        <p:spPr bwMode="auto">
          <a:xfrm>
            <a:off x="3064667" y="4047385"/>
            <a:ext cx="1266825" cy="469900"/>
          </a:xfrm>
          <a:custGeom>
            <a:avLst/>
            <a:gdLst>
              <a:gd name="T0" fmla="*/ 7 w 798"/>
              <a:gd name="T1" fmla="*/ 19 h 296"/>
              <a:gd name="T2" fmla="*/ 7 w 798"/>
              <a:gd name="T3" fmla="*/ 19 h 296"/>
              <a:gd name="T4" fmla="*/ 211 w 798"/>
              <a:gd name="T5" fmla="*/ 39 h 296"/>
              <a:gd name="T6" fmla="*/ 310 w 798"/>
              <a:gd name="T7" fmla="*/ 52 h 296"/>
              <a:gd name="T8" fmla="*/ 409 w 798"/>
              <a:gd name="T9" fmla="*/ 72 h 296"/>
              <a:gd name="T10" fmla="*/ 409 w 798"/>
              <a:gd name="T11" fmla="*/ 72 h 296"/>
              <a:gd name="T12" fmla="*/ 468 w 798"/>
              <a:gd name="T13" fmla="*/ 92 h 296"/>
              <a:gd name="T14" fmla="*/ 527 w 798"/>
              <a:gd name="T15" fmla="*/ 118 h 296"/>
              <a:gd name="T16" fmla="*/ 580 w 798"/>
              <a:gd name="T17" fmla="*/ 145 h 296"/>
              <a:gd name="T18" fmla="*/ 633 w 798"/>
              <a:gd name="T19" fmla="*/ 178 h 296"/>
              <a:gd name="T20" fmla="*/ 719 w 798"/>
              <a:gd name="T21" fmla="*/ 237 h 296"/>
              <a:gd name="T22" fmla="*/ 784 w 798"/>
              <a:gd name="T23" fmla="*/ 290 h 296"/>
              <a:gd name="T24" fmla="*/ 784 w 798"/>
              <a:gd name="T25" fmla="*/ 290 h 296"/>
              <a:gd name="T26" fmla="*/ 791 w 798"/>
              <a:gd name="T27" fmla="*/ 296 h 296"/>
              <a:gd name="T28" fmla="*/ 798 w 798"/>
              <a:gd name="T29" fmla="*/ 290 h 296"/>
              <a:gd name="T30" fmla="*/ 798 w 798"/>
              <a:gd name="T31" fmla="*/ 290 h 296"/>
              <a:gd name="T32" fmla="*/ 798 w 798"/>
              <a:gd name="T33" fmla="*/ 283 h 296"/>
              <a:gd name="T34" fmla="*/ 798 w 798"/>
              <a:gd name="T35" fmla="*/ 283 h 296"/>
              <a:gd name="T36" fmla="*/ 778 w 798"/>
              <a:gd name="T37" fmla="*/ 237 h 296"/>
              <a:gd name="T38" fmla="*/ 745 w 798"/>
              <a:gd name="T39" fmla="*/ 204 h 296"/>
              <a:gd name="T40" fmla="*/ 712 w 798"/>
              <a:gd name="T41" fmla="*/ 164 h 296"/>
              <a:gd name="T42" fmla="*/ 666 w 798"/>
              <a:gd name="T43" fmla="*/ 138 h 296"/>
              <a:gd name="T44" fmla="*/ 620 w 798"/>
              <a:gd name="T45" fmla="*/ 112 h 296"/>
              <a:gd name="T46" fmla="*/ 567 w 798"/>
              <a:gd name="T47" fmla="*/ 85 h 296"/>
              <a:gd name="T48" fmla="*/ 462 w 798"/>
              <a:gd name="T49" fmla="*/ 46 h 296"/>
              <a:gd name="T50" fmla="*/ 343 w 798"/>
              <a:gd name="T51" fmla="*/ 19 h 296"/>
              <a:gd name="T52" fmla="*/ 224 w 798"/>
              <a:gd name="T53" fmla="*/ 6 h 296"/>
              <a:gd name="T54" fmla="*/ 112 w 798"/>
              <a:gd name="T55" fmla="*/ 0 h 296"/>
              <a:gd name="T56" fmla="*/ 7 w 798"/>
              <a:gd name="T57" fmla="*/ 6 h 296"/>
              <a:gd name="T58" fmla="*/ 7 w 798"/>
              <a:gd name="T59" fmla="*/ 6 h 296"/>
              <a:gd name="T60" fmla="*/ 0 w 798"/>
              <a:gd name="T61" fmla="*/ 13 h 296"/>
              <a:gd name="T62" fmla="*/ 0 w 798"/>
              <a:gd name="T63" fmla="*/ 13 h 296"/>
              <a:gd name="T64" fmla="*/ 7 w 798"/>
              <a:gd name="T65" fmla="*/ 19 h 296"/>
              <a:gd name="T66" fmla="*/ 7 w 798"/>
              <a:gd name="T67" fmla="*/ 19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98" h="296">
                <a:moveTo>
                  <a:pt x="7" y="19"/>
                </a:moveTo>
                <a:lnTo>
                  <a:pt x="7" y="19"/>
                </a:lnTo>
                <a:lnTo>
                  <a:pt x="211" y="39"/>
                </a:lnTo>
                <a:lnTo>
                  <a:pt x="310" y="52"/>
                </a:lnTo>
                <a:lnTo>
                  <a:pt x="409" y="72"/>
                </a:lnTo>
                <a:lnTo>
                  <a:pt x="409" y="72"/>
                </a:lnTo>
                <a:lnTo>
                  <a:pt x="468" y="92"/>
                </a:lnTo>
                <a:lnTo>
                  <a:pt x="527" y="118"/>
                </a:lnTo>
                <a:lnTo>
                  <a:pt x="580" y="145"/>
                </a:lnTo>
                <a:lnTo>
                  <a:pt x="633" y="178"/>
                </a:lnTo>
                <a:lnTo>
                  <a:pt x="719" y="237"/>
                </a:lnTo>
                <a:lnTo>
                  <a:pt x="784" y="290"/>
                </a:lnTo>
                <a:lnTo>
                  <a:pt x="784" y="290"/>
                </a:lnTo>
                <a:lnTo>
                  <a:pt x="791" y="296"/>
                </a:lnTo>
                <a:lnTo>
                  <a:pt x="798" y="290"/>
                </a:lnTo>
                <a:lnTo>
                  <a:pt x="798" y="290"/>
                </a:lnTo>
                <a:lnTo>
                  <a:pt x="798" y="283"/>
                </a:lnTo>
                <a:lnTo>
                  <a:pt x="798" y="283"/>
                </a:lnTo>
                <a:lnTo>
                  <a:pt x="778" y="237"/>
                </a:lnTo>
                <a:lnTo>
                  <a:pt x="745" y="204"/>
                </a:lnTo>
                <a:lnTo>
                  <a:pt x="712" y="164"/>
                </a:lnTo>
                <a:lnTo>
                  <a:pt x="666" y="138"/>
                </a:lnTo>
                <a:lnTo>
                  <a:pt x="620" y="112"/>
                </a:lnTo>
                <a:lnTo>
                  <a:pt x="567" y="85"/>
                </a:lnTo>
                <a:lnTo>
                  <a:pt x="462" y="46"/>
                </a:lnTo>
                <a:lnTo>
                  <a:pt x="343" y="19"/>
                </a:lnTo>
                <a:lnTo>
                  <a:pt x="224" y="6"/>
                </a:lnTo>
                <a:lnTo>
                  <a:pt x="112" y="0"/>
                </a:lnTo>
                <a:lnTo>
                  <a:pt x="7" y="6"/>
                </a:lnTo>
                <a:lnTo>
                  <a:pt x="7" y="6"/>
                </a:lnTo>
                <a:lnTo>
                  <a:pt x="0" y="13"/>
                </a:lnTo>
                <a:lnTo>
                  <a:pt x="0" y="13"/>
                </a:lnTo>
                <a:lnTo>
                  <a:pt x="7" y="19"/>
                </a:lnTo>
                <a:lnTo>
                  <a:pt x="7" y="19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" name="Freeform 24"/>
          <p:cNvSpPr>
            <a:spLocks/>
          </p:cNvSpPr>
          <p:nvPr/>
        </p:nvSpPr>
        <p:spPr bwMode="auto">
          <a:xfrm>
            <a:off x="3158330" y="3826723"/>
            <a:ext cx="261938" cy="250825"/>
          </a:xfrm>
          <a:custGeom>
            <a:avLst/>
            <a:gdLst>
              <a:gd name="T0" fmla="*/ 0 w 165"/>
              <a:gd name="T1" fmla="*/ 0 h 158"/>
              <a:gd name="T2" fmla="*/ 0 w 165"/>
              <a:gd name="T3" fmla="*/ 0 h 158"/>
              <a:gd name="T4" fmla="*/ 66 w 165"/>
              <a:gd name="T5" fmla="*/ 86 h 158"/>
              <a:gd name="T6" fmla="*/ 66 w 165"/>
              <a:gd name="T7" fmla="*/ 86 h 158"/>
              <a:gd name="T8" fmla="*/ 106 w 165"/>
              <a:gd name="T9" fmla="*/ 125 h 158"/>
              <a:gd name="T10" fmla="*/ 126 w 165"/>
              <a:gd name="T11" fmla="*/ 145 h 158"/>
              <a:gd name="T12" fmla="*/ 152 w 165"/>
              <a:gd name="T13" fmla="*/ 158 h 158"/>
              <a:gd name="T14" fmla="*/ 152 w 165"/>
              <a:gd name="T15" fmla="*/ 158 h 158"/>
              <a:gd name="T16" fmla="*/ 165 w 165"/>
              <a:gd name="T17" fmla="*/ 158 h 158"/>
              <a:gd name="T18" fmla="*/ 165 w 165"/>
              <a:gd name="T19" fmla="*/ 152 h 158"/>
              <a:gd name="T20" fmla="*/ 165 w 165"/>
              <a:gd name="T21" fmla="*/ 145 h 158"/>
              <a:gd name="T22" fmla="*/ 165 w 165"/>
              <a:gd name="T23" fmla="*/ 145 h 158"/>
              <a:gd name="T24" fmla="*/ 126 w 165"/>
              <a:gd name="T25" fmla="*/ 119 h 158"/>
              <a:gd name="T26" fmla="*/ 86 w 165"/>
              <a:gd name="T27" fmla="*/ 86 h 158"/>
              <a:gd name="T28" fmla="*/ 86 w 165"/>
              <a:gd name="T29" fmla="*/ 86 h 158"/>
              <a:gd name="T30" fmla="*/ 40 w 165"/>
              <a:gd name="T31" fmla="*/ 40 h 158"/>
              <a:gd name="T32" fmla="*/ 0 w 165"/>
              <a:gd name="T33" fmla="*/ 0 h 158"/>
              <a:gd name="T34" fmla="*/ 0 w 165"/>
              <a:gd name="T35" fmla="*/ 0 h 158"/>
              <a:gd name="T36" fmla="*/ 0 w 165"/>
              <a:gd name="T37" fmla="*/ 0 h 158"/>
              <a:gd name="T38" fmla="*/ 0 w 165"/>
              <a:gd name="T39" fmla="*/ 0 h 158"/>
              <a:gd name="T40" fmla="*/ 0 w 165"/>
              <a:gd name="T41" fmla="*/ 0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65" h="158">
                <a:moveTo>
                  <a:pt x="0" y="0"/>
                </a:moveTo>
                <a:lnTo>
                  <a:pt x="0" y="0"/>
                </a:lnTo>
                <a:lnTo>
                  <a:pt x="66" y="86"/>
                </a:lnTo>
                <a:lnTo>
                  <a:pt x="66" y="86"/>
                </a:lnTo>
                <a:lnTo>
                  <a:pt x="106" y="125"/>
                </a:lnTo>
                <a:lnTo>
                  <a:pt x="126" y="145"/>
                </a:lnTo>
                <a:lnTo>
                  <a:pt x="152" y="158"/>
                </a:lnTo>
                <a:lnTo>
                  <a:pt x="152" y="158"/>
                </a:lnTo>
                <a:lnTo>
                  <a:pt x="165" y="158"/>
                </a:lnTo>
                <a:lnTo>
                  <a:pt x="165" y="152"/>
                </a:lnTo>
                <a:lnTo>
                  <a:pt x="165" y="145"/>
                </a:lnTo>
                <a:lnTo>
                  <a:pt x="165" y="145"/>
                </a:lnTo>
                <a:lnTo>
                  <a:pt x="126" y="119"/>
                </a:lnTo>
                <a:lnTo>
                  <a:pt x="86" y="86"/>
                </a:lnTo>
                <a:lnTo>
                  <a:pt x="86" y="86"/>
                </a:lnTo>
                <a:lnTo>
                  <a:pt x="40" y="4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" name="Freeform 25"/>
          <p:cNvSpPr>
            <a:spLocks/>
          </p:cNvSpPr>
          <p:nvPr/>
        </p:nvSpPr>
        <p:spPr bwMode="auto">
          <a:xfrm>
            <a:off x="5817392" y="3063135"/>
            <a:ext cx="187325" cy="649288"/>
          </a:xfrm>
          <a:custGeom>
            <a:avLst/>
            <a:gdLst>
              <a:gd name="T0" fmla="*/ 105 w 118"/>
              <a:gd name="T1" fmla="*/ 0 h 409"/>
              <a:gd name="T2" fmla="*/ 105 w 118"/>
              <a:gd name="T3" fmla="*/ 0 h 409"/>
              <a:gd name="T4" fmla="*/ 112 w 118"/>
              <a:gd name="T5" fmla="*/ 59 h 409"/>
              <a:gd name="T6" fmla="*/ 105 w 118"/>
              <a:gd name="T7" fmla="*/ 112 h 409"/>
              <a:gd name="T8" fmla="*/ 98 w 118"/>
              <a:gd name="T9" fmla="*/ 158 h 409"/>
              <a:gd name="T10" fmla="*/ 85 w 118"/>
              <a:gd name="T11" fmla="*/ 211 h 409"/>
              <a:gd name="T12" fmla="*/ 52 w 118"/>
              <a:gd name="T13" fmla="*/ 310 h 409"/>
              <a:gd name="T14" fmla="*/ 0 w 118"/>
              <a:gd name="T15" fmla="*/ 409 h 409"/>
              <a:gd name="T16" fmla="*/ 0 w 118"/>
              <a:gd name="T17" fmla="*/ 409 h 409"/>
              <a:gd name="T18" fmla="*/ 0 w 118"/>
              <a:gd name="T19" fmla="*/ 409 h 409"/>
              <a:gd name="T20" fmla="*/ 6 w 118"/>
              <a:gd name="T21" fmla="*/ 409 h 409"/>
              <a:gd name="T22" fmla="*/ 6 w 118"/>
              <a:gd name="T23" fmla="*/ 409 h 409"/>
              <a:gd name="T24" fmla="*/ 39 w 118"/>
              <a:gd name="T25" fmla="*/ 369 h 409"/>
              <a:gd name="T26" fmla="*/ 66 w 118"/>
              <a:gd name="T27" fmla="*/ 323 h 409"/>
              <a:gd name="T28" fmla="*/ 92 w 118"/>
              <a:gd name="T29" fmla="*/ 270 h 409"/>
              <a:gd name="T30" fmla="*/ 105 w 118"/>
              <a:gd name="T31" fmla="*/ 217 h 409"/>
              <a:gd name="T32" fmla="*/ 112 w 118"/>
              <a:gd name="T33" fmla="*/ 165 h 409"/>
              <a:gd name="T34" fmla="*/ 118 w 118"/>
              <a:gd name="T35" fmla="*/ 105 h 409"/>
              <a:gd name="T36" fmla="*/ 112 w 118"/>
              <a:gd name="T37" fmla="*/ 52 h 409"/>
              <a:gd name="T38" fmla="*/ 112 w 118"/>
              <a:gd name="T39" fmla="*/ 0 h 409"/>
              <a:gd name="T40" fmla="*/ 112 w 118"/>
              <a:gd name="T41" fmla="*/ 0 h 409"/>
              <a:gd name="T42" fmla="*/ 105 w 118"/>
              <a:gd name="T43" fmla="*/ 0 h 409"/>
              <a:gd name="T44" fmla="*/ 105 w 118"/>
              <a:gd name="T45" fmla="*/ 0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18" h="409">
                <a:moveTo>
                  <a:pt x="105" y="0"/>
                </a:moveTo>
                <a:lnTo>
                  <a:pt x="105" y="0"/>
                </a:lnTo>
                <a:lnTo>
                  <a:pt x="112" y="59"/>
                </a:lnTo>
                <a:lnTo>
                  <a:pt x="105" y="112"/>
                </a:lnTo>
                <a:lnTo>
                  <a:pt x="98" y="158"/>
                </a:lnTo>
                <a:lnTo>
                  <a:pt x="85" y="211"/>
                </a:lnTo>
                <a:lnTo>
                  <a:pt x="52" y="310"/>
                </a:lnTo>
                <a:lnTo>
                  <a:pt x="0" y="409"/>
                </a:lnTo>
                <a:lnTo>
                  <a:pt x="0" y="409"/>
                </a:lnTo>
                <a:lnTo>
                  <a:pt x="0" y="409"/>
                </a:lnTo>
                <a:lnTo>
                  <a:pt x="6" y="409"/>
                </a:lnTo>
                <a:lnTo>
                  <a:pt x="6" y="409"/>
                </a:lnTo>
                <a:lnTo>
                  <a:pt x="39" y="369"/>
                </a:lnTo>
                <a:lnTo>
                  <a:pt x="66" y="323"/>
                </a:lnTo>
                <a:lnTo>
                  <a:pt x="92" y="270"/>
                </a:lnTo>
                <a:lnTo>
                  <a:pt x="105" y="217"/>
                </a:lnTo>
                <a:lnTo>
                  <a:pt x="112" y="165"/>
                </a:lnTo>
                <a:lnTo>
                  <a:pt x="118" y="105"/>
                </a:lnTo>
                <a:lnTo>
                  <a:pt x="112" y="52"/>
                </a:lnTo>
                <a:lnTo>
                  <a:pt x="112" y="0"/>
                </a:lnTo>
                <a:lnTo>
                  <a:pt x="112" y="0"/>
                </a:lnTo>
                <a:lnTo>
                  <a:pt x="105" y="0"/>
                </a:lnTo>
                <a:lnTo>
                  <a:pt x="10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" name="Freeform 26"/>
          <p:cNvSpPr>
            <a:spLocks/>
          </p:cNvSpPr>
          <p:nvPr/>
        </p:nvSpPr>
        <p:spPr bwMode="auto">
          <a:xfrm>
            <a:off x="4949030" y="3972773"/>
            <a:ext cx="1631950" cy="1068388"/>
          </a:xfrm>
          <a:custGeom>
            <a:avLst/>
            <a:gdLst>
              <a:gd name="T0" fmla="*/ 1028 w 1028"/>
              <a:gd name="T1" fmla="*/ 0 h 673"/>
              <a:gd name="T2" fmla="*/ 1028 w 1028"/>
              <a:gd name="T3" fmla="*/ 0 h 673"/>
              <a:gd name="T4" fmla="*/ 949 w 1028"/>
              <a:gd name="T5" fmla="*/ 40 h 673"/>
              <a:gd name="T6" fmla="*/ 870 w 1028"/>
              <a:gd name="T7" fmla="*/ 79 h 673"/>
              <a:gd name="T8" fmla="*/ 698 w 1028"/>
              <a:gd name="T9" fmla="*/ 145 h 673"/>
              <a:gd name="T10" fmla="*/ 533 w 1028"/>
              <a:gd name="T11" fmla="*/ 211 h 673"/>
              <a:gd name="T12" fmla="*/ 448 w 1028"/>
              <a:gd name="T13" fmla="*/ 251 h 673"/>
              <a:gd name="T14" fmla="*/ 369 w 1028"/>
              <a:gd name="T15" fmla="*/ 284 h 673"/>
              <a:gd name="T16" fmla="*/ 369 w 1028"/>
              <a:gd name="T17" fmla="*/ 284 h 673"/>
              <a:gd name="T18" fmla="*/ 250 w 1028"/>
              <a:gd name="T19" fmla="*/ 356 h 673"/>
              <a:gd name="T20" fmla="*/ 191 w 1028"/>
              <a:gd name="T21" fmla="*/ 396 h 673"/>
              <a:gd name="T22" fmla="*/ 131 w 1028"/>
              <a:gd name="T23" fmla="*/ 442 h 673"/>
              <a:gd name="T24" fmla="*/ 79 w 1028"/>
              <a:gd name="T25" fmla="*/ 488 h 673"/>
              <a:gd name="T26" fmla="*/ 39 w 1028"/>
              <a:gd name="T27" fmla="*/ 541 h 673"/>
              <a:gd name="T28" fmla="*/ 26 w 1028"/>
              <a:gd name="T29" fmla="*/ 574 h 673"/>
              <a:gd name="T30" fmla="*/ 13 w 1028"/>
              <a:gd name="T31" fmla="*/ 600 h 673"/>
              <a:gd name="T32" fmla="*/ 6 w 1028"/>
              <a:gd name="T33" fmla="*/ 633 h 673"/>
              <a:gd name="T34" fmla="*/ 0 w 1028"/>
              <a:gd name="T35" fmla="*/ 660 h 673"/>
              <a:gd name="T36" fmla="*/ 0 w 1028"/>
              <a:gd name="T37" fmla="*/ 660 h 673"/>
              <a:gd name="T38" fmla="*/ 6 w 1028"/>
              <a:gd name="T39" fmla="*/ 673 h 673"/>
              <a:gd name="T40" fmla="*/ 13 w 1028"/>
              <a:gd name="T41" fmla="*/ 673 h 673"/>
              <a:gd name="T42" fmla="*/ 19 w 1028"/>
              <a:gd name="T43" fmla="*/ 673 h 673"/>
              <a:gd name="T44" fmla="*/ 33 w 1028"/>
              <a:gd name="T45" fmla="*/ 673 h 673"/>
              <a:gd name="T46" fmla="*/ 33 w 1028"/>
              <a:gd name="T47" fmla="*/ 673 h 673"/>
              <a:gd name="T48" fmla="*/ 79 w 1028"/>
              <a:gd name="T49" fmla="*/ 620 h 673"/>
              <a:gd name="T50" fmla="*/ 118 w 1028"/>
              <a:gd name="T51" fmla="*/ 567 h 673"/>
              <a:gd name="T52" fmla="*/ 164 w 1028"/>
              <a:gd name="T53" fmla="*/ 515 h 673"/>
              <a:gd name="T54" fmla="*/ 204 w 1028"/>
              <a:gd name="T55" fmla="*/ 462 h 673"/>
              <a:gd name="T56" fmla="*/ 204 w 1028"/>
              <a:gd name="T57" fmla="*/ 462 h 673"/>
              <a:gd name="T58" fmla="*/ 263 w 1028"/>
              <a:gd name="T59" fmla="*/ 409 h 673"/>
              <a:gd name="T60" fmla="*/ 329 w 1028"/>
              <a:gd name="T61" fmla="*/ 370 h 673"/>
              <a:gd name="T62" fmla="*/ 402 w 1028"/>
              <a:gd name="T63" fmla="*/ 323 h 673"/>
              <a:gd name="T64" fmla="*/ 474 w 1028"/>
              <a:gd name="T65" fmla="*/ 290 h 673"/>
              <a:gd name="T66" fmla="*/ 474 w 1028"/>
              <a:gd name="T67" fmla="*/ 290 h 673"/>
              <a:gd name="T68" fmla="*/ 758 w 1028"/>
              <a:gd name="T69" fmla="*/ 152 h 673"/>
              <a:gd name="T70" fmla="*/ 896 w 1028"/>
              <a:gd name="T71" fmla="*/ 79 h 673"/>
              <a:gd name="T72" fmla="*/ 1028 w 1028"/>
              <a:gd name="T73" fmla="*/ 0 h 673"/>
              <a:gd name="T74" fmla="*/ 1028 w 1028"/>
              <a:gd name="T75" fmla="*/ 0 h 673"/>
              <a:gd name="T76" fmla="*/ 1028 w 1028"/>
              <a:gd name="T77" fmla="*/ 0 h 673"/>
              <a:gd name="T78" fmla="*/ 1028 w 1028"/>
              <a:gd name="T79" fmla="*/ 0 h 6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28" h="673">
                <a:moveTo>
                  <a:pt x="1028" y="0"/>
                </a:moveTo>
                <a:lnTo>
                  <a:pt x="1028" y="0"/>
                </a:lnTo>
                <a:lnTo>
                  <a:pt x="949" y="40"/>
                </a:lnTo>
                <a:lnTo>
                  <a:pt x="870" y="79"/>
                </a:lnTo>
                <a:lnTo>
                  <a:pt x="698" y="145"/>
                </a:lnTo>
                <a:lnTo>
                  <a:pt x="533" y="211"/>
                </a:lnTo>
                <a:lnTo>
                  <a:pt x="448" y="251"/>
                </a:lnTo>
                <a:lnTo>
                  <a:pt x="369" y="284"/>
                </a:lnTo>
                <a:lnTo>
                  <a:pt x="369" y="284"/>
                </a:lnTo>
                <a:lnTo>
                  <a:pt x="250" y="356"/>
                </a:lnTo>
                <a:lnTo>
                  <a:pt x="191" y="396"/>
                </a:lnTo>
                <a:lnTo>
                  <a:pt x="131" y="442"/>
                </a:lnTo>
                <a:lnTo>
                  <a:pt x="79" y="488"/>
                </a:lnTo>
                <a:lnTo>
                  <a:pt x="39" y="541"/>
                </a:lnTo>
                <a:lnTo>
                  <a:pt x="26" y="574"/>
                </a:lnTo>
                <a:lnTo>
                  <a:pt x="13" y="600"/>
                </a:lnTo>
                <a:lnTo>
                  <a:pt x="6" y="633"/>
                </a:lnTo>
                <a:lnTo>
                  <a:pt x="0" y="660"/>
                </a:lnTo>
                <a:lnTo>
                  <a:pt x="0" y="660"/>
                </a:lnTo>
                <a:lnTo>
                  <a:pt x="6" y="673"/>
                </a:lnTo>
                <a:lnTo>
                  <a:pt x="13" y="673"/>
                </a:lnTo>
                <a:lnTo>
                  <a:pt x="19" y="673"/>
                </a:lnTo>
                <a:lnTo>
                  <a:pt x="33" y="673"/>
                </a:lnTo>
                <a:lnTo>
                  <a:pt x="33" y="673"/>
                </a:lnTo>
                <a:lnTo>
                  <a:pt x="79" y="620"/>
                </a:lnTo>
                <a:lnTo>
                  <a:pt x="118" y="567"/>
                </a:lnTo>
                <a:lnTo>
                  <a:pt x="164" y="515"/>
                </a:lnTo>
                <a:lnTo>
                  <a:pt x="204" y="462"/>
                </a:lnTo>
                <a:lnTo>
                  <a:pt x="204" y="462"/>
                </a:lnTo>
                <a:lnTo>
                  <a:pt x="263" y="409"/>
                </a:lnTo>
                <a:lnTo>
                  <a:pt x="329" y="370"/>
                </a:lnTo>
                <a:lnTo>
                  <a:pt x="402" y="323"/>
                </a:lnTo>
                <a:lnTo>
                  <a:pt x="474" y="290"/>
                </a:lnTo>
                <a:lnTo>
                  <a:pt x="474" y="290"/>
                </a:lnTo>
                <a:lnTo>
                  <a:pt x="758" y="152"/>
                </a:lnTo>
                <a:lnTo>
                  <a:pt x="896" y="79"/>
                </a:lnTo>
                <a:lnTo>
                  <a:pt x="1028" y="0"/>
                </a:lnTo>
                <a:lnTo>
                  <a:pt x="1028" y="0"/>
                </a:lnTo>
                <a:lnTo>
                  <a:pt x="1028" y="0"/>
                </a:lnTo>
                <a:lnTo>
                  <a:pt x="1028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" name="Freeform 27"/>
          <p:cNvSpPr>
            <a:spLocks/>
          </p:cNvSpPr>
          <p:nvPr/>
        </p:nvSpPr>
        <p:spPr bwMode="auto">
          <a:xfrm>
            <a:off x="5995192" y="3847360"/>
            <a:ext cx="312738" cy="398463"/>
          </a:xfrm>
          <a:custGeom>
            <a:avLst/>
            <a:gdLst>
              <a:gd name="T0" fmla="*/ 191 w 197"/>
              <a:gd name="T1" fmla="*/ 0 h 251"/>
              <a:gd name="T2" fmla="*/ 191 w 197"/>
              <a:gd name="T3" fmla="*/ 0 h 251"/>
              <a:gd name="T4" fmla="*/ 112 w 197"/>
              <a:gd name="T5" fmla="*/ 126 h 251"/>
              <a:gd name="T6" fmla="*/ 112 w 197"/>
              <a:gd name="T7" fmla="*/ 126 h 251"/>
              <a:gd name="T8" fmla="*/ 85 w 197"/>
              <a:gd name="T9" fmla="*/ 158 h 251"/>
              <a:gd name="T10" fmla="*/ 59 w 197"/>
              <a:gd name="T11" fmla="*/ 185 h 251"/>
              <a:gd name="T12" fmla="*/ 0 w 197"/>
              <a:gd name="T13" fmla="*/ 244 h 251"/>
              <a:gd name="T14" fmla="*/ 0 w 197"/>
              <a:gd name="T15" fmla="*/ 244 h 251"/>
              <a:gd name="T16" fmla="*/ 0 w 197"/>
              <a:gd name="T17" fmla="*/ 244 h 251"/>
              <a:gd name="T18" fmla="*/ 6 w 197"/>
              <a:gd name="T19" fmla="*/ 251 h 251"/>
              <a:gd name="T20" fmla="*/ 6 w 197"/>
              <a:gd name="T21" fmla="*/ 251 h 251"/>
              <a:gd name="T22" fmla="*/ 39 w 197"/>
              <a:gd name="T23" fmla="*/ 231 h 251"/>
              <a:gd name="T24" fmla="*/ 72 w 197"/>
              <a:gd name="T25" fmla="*/ 205 h 251"/>
              <a:gd name="T26" fmla="*/ 99 w 197"/>
              <a:gd name="T27" fmla="*/ 172 h 251"/>
              <a:gd name="T28" fmla="*/ 125 w 197"/>
              <a:gd name="T29" fmla="*/ 139 h 251"/>
              <a:gd name="T30" fmla="*/ 164 w 197"/>
              <a:gd name="T31" fmla="*/ 73 h 251"/>
              <a:gd name="T32" fmla="*/ 197 w 197"/>
              <a:gd name="T33" fmla="*/ 7 h 251"/>
              <a:gd name="T34" fmla="*/ 197 w 197"/>
              <a:gd name="T35" fmla="*/ 7 h 251"/>
              <a:gd name="T36" fmla="*/ 191 w 197"/>
              <a:gd name="T37" fmla="*/ 0 h 251"/>
              <a:gd name="T38" fmla="*/ 191 w 197"/>
              <a:gd name="T39" fmla="*/ 0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97" h="251">
                <a:moveTo>
                  <a:pt x="191" y="0"/>
                </a:moveTo>
                <a:lnTo>
                  <a:pt x="191" y="0"/>
                </a:lnTo>
                <a:lnTo>
                  <a:pt x="112" y="126"/>
                </a:lnTo>
                <a:lnTo>
                  <a:pt x="112" y="126"/>
                </a:lnTo>
                <a:lnTo>
                  <a:pt x="85" y="158"/>
                </a:lnTo>
                <a:lnTo>
                  <a:pt x="59" y="185"/>
                </a:lnTo>
                <a:lnTo>
                  <a:pt x="0" y="244"/>
                </a:lnTo>
                <a:lnTo>
                  <a:pt x="0" y="244"/>
                </a:lnTo>
                <a:lnTo>
                  <a:pt x="0" y="244"/>
                </a:lnTo>
                <a:lnTo>
                  <a:pt x="6" y="251"/>
                </a:lnTo>
                <a:lnTo>
                  <a:pt x="6" y="251"/>
                </a:lnTo>
                <a:lnTo>
                  <a:pt x="39" y="231"/>
                </a:lnTo>
                <a:lnTo>
                  <a:pt x="72" y="205"/>
                </a:lnTo>
                <a:lnTo>
                  <a:pt x="99" y="172"/>
                </a:lnTo>
                <a:lnTo>
                  <a:pt x="125" y="139"/>
                </a:lnTo>
                <a:lnTo>
                  <a:pt x="164" y="73"/>
                </a:lnTo>
                <a:lnTo>
                  <a:pt x="197" y="7"/>
                </a:lnTo>
                <a:lnTo>
                  <a:pt x="197" y="7"/>
                </a:lnTo>
                <a:lnTo>
                  <a:pt x="191" y="0"/>
                </a:lnTo>
                <a:lnTo>
                  <a:pt x="191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3" name="Freeform 28"/>
          <p:cNvSpPr>
            <a:spLocks/>
          </p:cNvSpPr>
          <p:nvPr/>
        </p:nvSpPr>
        <p:spPr bwMode="auto">
          <a:xfrm>
            <a:off x="3148805" y="4129935"/>
            <a:ext cx="690563" cy="355600"/>
          </a:xfrm>
          <a:custGeom>
            <a:avLst/>
            <a:gdLst>
              <a:gd name="T0" fmla="*/ 6 w 435"/>
              <a:gd name="T1" fmla="*/ 224 h 224"/>
              <a:gd name="T2" fmla="*/ 6 w 435"/>
              <a:gd name="T3" fmla="*/ 224 h 224"/>
              <a:gd name="T4" fmla="*/ 46 w 435"/>
              <a:gd name="T5" fmla="*/ 172 h 224"/>
              <a:gd name="T6" fmla="*/ 92 w 435"/>
              <a:gd name="T7" fmla="*/ 126 h 224"/>
              <a:gd name="T8" fmla="*/ 145 w 435"/>
              <a:gd name="T9" fmla="*/ 93 h 224"/>
              <a:gd name="T10" fmla="*/ 191 w 435"/>
              <a:gd name="T11" fmla="*/ 60 h 224"/>
              <a:gd name="T12" fmla="*/ 191 w 435"/>
              <a:gd name="T13" fmla="*/ 60 h 224"/>
              <a:gd name="T14" fmla="*/ 231 w 435"/>
              <a:gd name="T15" fmla="*/ 53 h 224"/>
              <a:gd name="T16" fmla="*/ 270 w 435"/>
              <a:gd name="T17" fmla="*/ 40 h 224"/>
              <a:gd name="T18" fmla="*/ 349 w 435"/>
              <a:gd name="T19" fmla="*/ 27 h 224"/>
              <a:gd name="T20" fmla="*/ 349 w 435"/>
              <a:gd name="T21" fmla="*/ 27 h 224"/>
              <a:gd name="T22" fmla="*/ 376 w 435"/>
              <a:gd name="T23" fmla="*/ 27 h 224"/>
              <a:gd name="T24" fmla="*/ 389 w 435"/>
              <a:gd name="T25" fmla="*/ 27 h 224"/>
              <a:gd name="T26" fmla="*/ 409 w 435"/>
              <a:gd name="T27" fmla="*/ 27 h 224"/>
              <a:gd name="T28" fmla="*/ 428 w 435"/>
              <a:gd name="T29" fmla="*/ 20 h 224"/>
              <a:gd name="T30" fmla="*/ 428 w 435"/>
              <a:gd name="T31" fmla="*/ 20 h 224"/>
              <a:gd name="T32" fmla="*/ 435 w 435"/>
              <a:gd name="T33" fmla="*/ 13 h 224"/>
              <a:gd name="T34" fmla="*/ 435 w 435"/>
              <a:gd name="T35" fmla="*/ 7 h 224"/>
              <a:gd name="T36" fmla="*/ 428 w 435"/>
              <a:gd name="T37" fmla="*/ 7 h 224"/>
              <a:gd name="T38" fmla="*/ 428 w 435"/>
              <a:gd name="T39" fmla="*/ 7 h 224"/>
              <a:gd name="T40" fmla="*/ 376 w 435"/>
              <a:gd name="T41" fmla="*/ 0 h 224"/>
              <a:gd name="T42" fmla="*/ 310 w 435"/>
              <a:gd name="T43" fmla="*/ 7 h 224"/>
              <a:gd name="T44" fmla="*/ 244 w 435"/>
              <a:gd name="T45" fmla="*/ 27 h 224"/>
              <a:gd name="T46" fmla="*/ 191 w 435"/>
              <a:gd name="T47" fmla="*/ 46 h 224"/>
              <a:gd name="T48" fmla="*/ 191 w 435"/>
              <a:gd name="T49" fmla="*/ 46 h 224"/>
              <a:gd name="T50" fmla="*/ 132 w 435"/>
              <a:gd name="T51" fmla="*/ 79 h 224"/>
              <a:gd name="T52" fmla="*/ 79 w 435"/>
              <a:gd name="T53" fmla="*/ 119 h 224"/>
              <a:gd name="T54" fmla="*/ 39 w 435"/>
              <a:gd name="T55" fmla="*/ 165 h 224"/>
              <a:gd name="T56" fmla="*/ 0 w 435"/>
              <a:gd name="T57" fmla="*/ 224 h 224"/>
              <a:gd name="T58" fmla="*/ 0 w 435"/>
              <a:gd name="T59" fmla="*/ 224 h 224"/>
              <a:gd name="T60" fmla="*/ 0 w 435"/>
              <a:gd name="T61" fmla="*/ 224 h 224"/>
              <a:gd name="T62" fmla="*/ 6 w 435"/>
              <a:gd name="T63" fmla="*/ 224 h 224"/>
              <a:gd name="T64" fmla="*/ 6 w 435"/>
              <a:gd name="T65" fmla="*/ 224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35" h="224">
                <a:moveTo>
                  <a:pt x="6" y="224"/>
                </a:moveTo>
                <a:lnTo>
                  <a:pt x="6" y="224"/>
                </a:lnTo>
                <a:lnTo>
                  <a:pt x="46" y="172"/>
                </a:lnTo>
                <a:lnTo>
                  <a:pt x="92" y="126"/>
                </a:lnTo>
                <a:lnTo>
                  <a:pt x="145" y="93"/>
                </a:lnTo>
                <a:lnTo>
                  <a:pt x="191" y="60"/>
                </a:lnTo>
                <a:lnTo>
                  <a:pt x="191" y="60"/>
                </a:lnTo>
                <a:lnTo>
                  <a:pt x="231" y="53"/>
                </a:lnTo>
                <a:lnTo>
                  <a:pt x="270" y="40"/>
                </a:lnTo>
                <a:lnTo>
                  <a:pt x="349" y="27"/>
                </a:lnTo>
                <a:lnTo>
                  <a:pt x="349" y="27"/>
                </a:lnTo>
                <a:lnTo>
                  <a:pt x="376" y="27"/>
                </a:lnTo>
                <a:lnTo>
                  <a:pt x="389" y="27"/>
                </a:lnTo>
                <a:lnTo>
                  <a:pt x="409" y="27"/>
                </a:lnTo>
                <a:lnTo>
                  <a:pt x="428" y="20"/>
                </a:lnTo>
                <a:lnTo>
                  <a:pt x="428" y="20"/>
                </a:lnTo>
                <a:lnTo>
                  <a:pt x="435" y="13"/>
                </a:lnTo>
                <a:lnTo>
                  <a:pt x="435" y="7"/>
                </a:lnTo>
                <a:lnTo>
                  <a:pt x="428" y="7"/>
                </a:lnTo>
                <a:lnTo>
                  <a:pt x="428" y="7"/>
                </a:lnTo>
                <a:lnTo>
                  <a:pt x="376" y="0"/>
                </a:lnTo>
                <a:lnTo>
                  <a:pt x="310" y="7"/>
                </a:lnTo>
                <a:lnTo>
                  <a:pt x="244" y="27"/>
                </a:lnTo>
                <a:lnTo>
                  <a:pt x="191" y="46"/>
                </a:lnTo>
                <a:lnTo>
                  <a:pt x="191" y="46"/>
                </a:lnTo>
                <a:lnTo>
                  <a:pt x="132" y="79"/>
                </a:lnTo>
                <a:lnTo>
                  <a:pt x="79" y="119"/>
                </a:lnTo>
                <a:lnTo>
                  <a:pt x="39" y="165"/>
                </a:lnTo>
                <a:lnTo>
                  <a:pt x="0" y="224"/>
                </a:lnTo>
                <a:lnTo>
                  <a:pt x="0" y="224"/>
                </a:lnTo>
                <a:lnTo>
                  <a:pt x="0" y="224"/>
                </a:lnTo>
                <a:lnTo>
                  <a:pt x="6" y="224"/>
                </a:lnTo>
                <a:lnTo>
                  <a:pt x="6" y="224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" name="Freeform 29"/>
          <p:cNvSpPr>
            <a:spLocks/>
          </p:cNvSpPr>
          <p:nvPr/>
        </p:nvSpPr>
        <p:spPr bwMode="auto">
          <a:xfrm>
            <a:off x="6193630" y="4182323"/>
            <a:ext cx="387350" cy="84138"/>
          </a:xfrm>
          <a:custGeom>
            <a:avLst/>
            <a:gdLst>
              <a:gd name="T0" fmla="*/ 0 w 244"/>
              <a:gd name="T1" fmla="*/ 7 h 53"/>
              <a:gd name="T2" fmla="*/ 0 w 244"/>
              <a:gd name="T3" fmla="*/ 7 h 53"/>
              <a:gd name="T4" fmla="*/ 66 w 244"/>
              <a:gd name="T5" fmla="*/ 7 h 53"/>
              <a:gd name="T6" fmla="*/ 125 w 244"/>
              <a:gd name="T7" fmla="*/ 7 h 53"/>
              <a:gd name="T8" fmla="*/ 184 w 244"/>
              <a:gd name="T9" fmla="*/ 20 h 53"/>
              <a:gd name="T10" fmla="*/ 217 w 244"/>
              <a:gd name="T11" fmla="*/ 33 h 53"/>
              <a:gd name="T12" fmla="*/ 244 w 244"/>
              <a:gd name="T13" fmla="*/ 53 h 53"/>
              <a:gd name="T14" fmla="*/ 244 w 244"/>
              <a:gd name="T15" fmla="*/ 53 h 53"/>
              <a:gd name="T16" fmla="*/ 244 w 244"/>
              <a:gd name="T17" fmla="*/ 46 h 53"/>
              <a:gd name="T18" fmla="*/ 244 w 244"/>
              <a:gd name="T19" fmla="*/ 46 h 53"/>
              <a:gd name="T20" fmla="*/ 217 w 244"/>
              <a:gd name="T21" fmla="*/ 27 h 53"/>
              <a:gd name="T22" fmla="*/ 191 w 244"/>
              <a:gd name="T23" fmla="*/ 13 h 53"/>
              <a:gd name="T24" fmla="*/ 165 w 244"/>
              <a:gd name="T25" fmla="*/ 7 h 53"/>
              <a:gd name="T26" fmla="*/ 132 w 244"/>
              <a:gd name="T27" fmla="*/ 0 h 53"/>
              <a:gd name="T28" fmla="*/ 66 w 244"/>
              <a:gd name="T29" fmla="*/ 0 h 53"/>
              <a:gd name="T30" fmla="*/ 0 w 244"/>
              <a:gd name="T31" fmla="*/ 0 h 53"/>
              <a:gd name="T32" fmla="*/ 0 w 244"/>
              <a:gd name="T33" fmla="*/ 0 h 53"/>
              <a:gd name="T34" fmla="*/ 0 w 244"/>
              <a:gd name="T35" fmla="*/ 7 h 53"/>
              <a:gd name="T36" fmla="*/ 0 w 244"/>
              <a:gd name="T37" fmla="*/ 7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4" h="53">
                <a:moveTo>
                  <a:pt x="0" y="7"/>
                </a:moveTo>
                <a:lnTo>
                  <a:pt x="0" y="7"/>
                </a:lnTo>
                <a:lnTo>
                  <a:pt x="66" y="7"/>
                </a:lnTo>
                <a:lnTo>
                  <a:pt x="125" y="7"/>
                </a:lnTo>
                <a:lnTo>
                  <a:pt x="184" y="20"/>
                </a:lnTo>
                <a:lnTo>
                  <a:pt x="217" y="33"/>
                </a:lnTo>
                <a:lnTo>
                  <a:pt x="244" y="53"/>
                </a:lnTo>
                <a:lnTo>
                  <a:pt x="244" y="53"/>
                </a:lnTo>
                <a:lnTo>
                  <a:pt x="244" y="46"/>
                </a:lnTo>
                <a:lnTo>
                  <a:pt x="244" y="46"/>
                </a:lnTo>
                <a:lnTo>
                  <a:pt x="217" y="27"/>
                </a:lnTo>
                <a:lnTo>
                  <a:pt x="191" y="13"/>
                </a:lnTo>
                <a:lnTo>
                  <a:pt x="165" y="7"/>
                </a:lnTo>
                <a:lnTo>
                  <a:pt x="132" y="0"/>
                </a:lnTo>
                <a:lnTo>
                  <a:pt x="66" y="0"/>
                </a:lnTo>
                <a:lnTo>
                  <a:pt x="0" y="0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Freeform 30"/>
          <p:cNvSpPr>
            <a:spLocks/>
          </p:cNvSpPr>
          <p:nvPr/>
        </p:nvSpPr>
        <p:spPr bwMode="auto">
          <a:xfrm>
            <a:off x="5576092" y="4382348"/>
            <a:ext cx="492125" cy="103188"/>
          </a:xfrm>
          <a:custGeom>
            <a:avLst/>
            <a:gdLst>
              <a:gd name="T0" fmla="*/ 310 w 310"/>
              <a:gd name="T1" fmla="*/ 59 h 65"/>
              <a:gd name="T2" fmla="*/ 310 w 310"/>
              <a:gd name="T3" fmla="*/ 59 h 65"/>
              <a:gd name="T4" fmla="*/ 237 w 310"/>
              <a:gd name="T5" fmla="*/ 32 h 65"/>
              <a:gd name="T6" fmla="*/ 152 w 310"/>
              <a:gd name="T7" fmla="*/ 6 h 65"/>
              <a:gd name="T8" fmla="*/ 112 w 310"/>
              <a:gd name="T9" fmla="*/ 0 h 65"/>
              <a:gd name="T10" fmla="*/ 73 w 310"/>
              <a:gd name="T11" fmla="*/ 0 h 65"/>
              <a:gd name="T12" fmla="*/ 33 w 310"/>
              <a:gd name="T13" fmla="*/ 6 h 65"/>
              <a:gd name="T14" fmla="*/ 0 w 310"/>
              <a:gd name="T15" fmla="*/ 26 h 65"/>
              <a:gd name="T16" fmla="*/ 0 w 310"/>
              <a:gd name="T17" fmla="*/ 26 h 65"/>
              <a:gd name="T18" fmla="*/ 0 w 310"/>
              <a:gd name="T19" fmla="*/ 32 h 65"/>
              <a:gd name="T20" fmla="*/ 0 w 310"/>
              <a:gd name="T21" fmla="*/ 32 h 65"/>
              <a:gd name="T22" fmla="*/ 7 w 310"/>
              <a:gd name="T23" fmla="*/ 39 h 65"/>
              <a:gd name="T24" fmla="*/ 7 w 310"/>
              <a:gd name="T25" fmla="*/ 39 h 65"/>
              <a:gd name="T26" fmla="*/ 79 w 310"/>
              <a:gd name="T27" fmla="*/ 39 h 65"/>
              <a:gd name="T28" fmla="*/ 145 w 310"/>
              <a:gd name="T29" fmla="*/ 39 h 65"/>
              <a:gd name="T30" fmla="*/ 145 w 310"/>
              <a:gd name="T31" fmla="*/ 39 h 65"/>
              <a:gd name="T32" fmla="*/ 224 w 310"/>
              <a:gd name="T33" fmla="*/ 52 h 65"/>
              <a:gd name="T34" fmla="*/ 303 w 310"/>
              <a:gd name="T35" fmla="*/ 65 h 65"/>
              <a:gd name="T36" fmla="*/ 303 w 310"/>
              <a:gd name="T37" fmla="*/ 65 h 65"/>
              <a:gd name="T38" fmla="*/ 310 w 310"/>
              <a:gd name="T39" fmla="*/ 65 h 65"/>
              <a:gd name="T40" fmla="*/ 310 w 310"/>
              <a:gd name="T41" fmla="*/ 59 h 65"/>
              <a:gd name="T42" fmla="*/ 310 w 310"/>
              <a:gd name="T43" fmla="*/ 59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10" h="65">
                <a:moveTo>
                  <a:pt x="310" y="59"/>
                </a:moveTo>
                <a:lnTo>
                  <a:pt x="310" y="59"/>
                </a:lnTo>
                <a:lnTo>
                  <a:pt x="237" y="32"/>
                </a:lnTo>
                <a:lnTo>
                  <a:pt x="152" y="6"/>
                </a:lnTo>
                <a:lnTo>
                  <a:pt x="112" y="0"/>
                </a:lnTo>
                <a:lnTo>
                  <a:pt x="73" y="0"/>
                </a:lnTo>
                <a:lnTo>
                  <a:pt x="33" y="6"/>
                </a:lnTo>
                <a:lnTo>
                  <a:pt x="0" y="26"/>
                </a:lnTo>
                <a:lnTo>
                  <a:pt x="0" y="26"/>
                </a:lnTo>
                <a:lnTo>
                  <a:pt x="0" y="32"/>
                </a:lnTo>
                <a:lnTo>
                  <a:pt x="0" y="32"/>
                </a:lnTo>
                <a:lnTo>
                  <a:pt x="7" y="39"/>
                </a:lnTo>
                <a:lnTo>
                  <a:pt x="7" y="39"/>
                </a:lnTo>
                <a:lnTo>
                  <a:pt x="79" y="39"/>
                </a:lnTo>
                <a:lnTo>
                  <a:pt x="145" y="39"/>
                </a:lnTo>
                <a:lnTo>
                  <a:pt x="145" y="39"/>
                </a:lnTo>
                <a:lnTo>
                  <a:pt x="224" y="52"/>
                </a:lnTo>
                <a:lnTo>
                  <a:pt x="303" y="65"/>
                </a:lnTo>
                <a:lnTo>
                  <a:pt x="303" y="65"/>
                </a:lnTo>
                <a:lnTo>
                  <a:pt x="310" y="65"/>
                </a:lnTo>
                <a:lnTo>
                  <a:pt x="310" y="59"/>
                </a:lnTo>
                <a:lnTo>
                  <a:pt x="310" y="59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" name="Freeform 31"/>
          <p:cNvSpPr>
            <a:spLocks/>
          </p:cNvSpPr>
          <p:nvPr/>
        </p:nvSpPr>
        <p:spPr bwMode="auto">
          <a:xfrm>
            <a:off x="4760117" y="3637810"/>
            <a:ext cx="387350" cy="482600"/>
          </a:xfrm>
          <a:custGeom>
            <a:avLst/>
            <a:gdLst>
              <a:gd name="T0" fmla="*/ 244 w 244"/>
              <a:gd name="T1" fmla="*/ 0 h 304"/>
              <a:gd name="T2" fmla="*/ 244 w 244"/>
              <a:gd name="T3" fmla="*/ 0 h 304"/>
              <a:gd name="T4" fmla="*/ 165 w 244"/>
              <a:gd name="T5" fmla="*/ 60 h 304"/>
              <a:gd name="T6" fmla="*/ 86 w 244"/>
              <a:gd name="T7" fmla="*/ 126 h 304"/>
              <a:gd name="T8" fmla="*/ 53 w 244"/>
              <a:gd name="T9" fmla="*/ 159 h 304"/>
              <a:gd name="T10" fmla="*/ 26 w 244"/>
              <a:gd name="T11" fmla="*/ 198 h 304"/>
              <a:gd name="T12" fmla="*/ 7 w 244"/>
              <a:gd name="T13" fmla="*/ 238 h 304"/>
              <a:gd name="T14" fmla="*/ 0 w 244"/>
              <a:gd name="T15" fmla="*/ 284 h 304"/>
              <a:gd name="T16" fmla="*/ 0 w 244"/>
              <a:gd name="T17" fmla="*/ 284 h 304"/>
              <a:gd name="T18" fmla="*/ 0 w 244"/>
              <a:gd name="T19" fmla="*/ 304 h 304"/>
              <a:gd name="T20" fmla="*/ 0 w 244"/>
              <a:gd name="T21" fmla="*/ 304 h 304"/>
              <a:gd name="T22" fmla="*/ 7 w 244"/>
              <a:gd name="T23" fmla="*/ 304 h 304"/>
              <a:gd name="T24" fmla="*/ 20 w 244"/>
              <a:gd name="T25" fmla="*/ 271 h 304"/>
              <a:gd name="T26" fmla="*/ 20 w 244"/>
              <a:gd name="T27" fmla="*/ 271 h 304"/>
              <a:gd name="T28" fmla="*/ 39 w 244"/>
              <a:gd name="T29" fmla="*/ 231 h 304"/>
              <a:gd name="T30" fmla="*/ 59 w 244"/>
              <a:gd name="T31" fmla="*/ 192 h 304"/>
              <a:gd name="T32" fmla="*/ 119 w 244"/>
              <a:gd name="T33" fmla="*/ 126 h 304"/>
              <a:gd name="T34" fmla="*/ 178 w 244"/>
              <a:gd name="T35" fmla="*/ 60 h 304"/>
              <a:gd name="T36" fmla="*/ 244 w 244"/>
              <a:gd name="T37" fmla="*/ 0 h 304"/>
              <a:gd name="T38" fmla="*/ 244 w 244"/>
              <a:gd name="T39" fmla="*/ 0 h 304"/>
              <a:gd name="T40" fmla="*/ 244 w 244"/>
              <a:gd name="T41" fmla="*/ 0 h 304"/>
              <a:gd name="T42" fmla="*/ 244 w 244"/>
              <a:gd name="T43" fmla="*/ 0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44" h="304">
                <a:moveTo>
                  <a:pt x="244" y="0"/>
                </a:moveTo>
                <a:lnTo>
                  <a:pt x="244" y="0"/>
                </a:lnTo>
                <a:lnTo>
                  <a:pt x="165" y="60"/>
                </a:lnTo>
                <a:lnTo>
                  <a:pt x="86" y="126"/>
                </a:lnTo>
                <a:lnTo>
                  <a:pt x="53" y="159"/>
                </a:lnTo>
                <a:lnTo>
                  <a:pt x="26" y="198"/>
                </a:lnTo>
                <a:lnTo>
                  <a:pt x="7" y="238"/>
                </a:lnTo>
                <a:lnTo>
                  <a:pt x="0" y="284"/>
                </a:lnTo>
                <a:lnTo>
                  <a:pt x="0" y="284"/>
                </a:lnTo>
                <a:lnTo>
                  <a:pt x="0" y="304"/>
                </a:lnTo>
                <a:lnTo>
                  <a:pt x="0" y="304"/>
                </a:lnTo>
                <a:lnTo>
                  <a:pt x="7" y="304"/>
                </a:lnTo>
                <a:lnTo>
                  <a:pt x="20" y="271"/>
                </a:lnTo>
                <a:lnTo>
                  <a:pt x="20" y="271"/>
                </a:lnTo>
                <a:lnTo>
                  <a:pt x="39" y="231"/>
                </a:lnTo>
                <a:lnTo>
                  <a:pt x="59" y="192"/>
                </a:lnTo>
                <a:lnTo>
                  <a:pt x="119" y="126"/>
                </a:lnTo>
                <a:lnTo>
                  <a:pt x="178" y="60"/>
                </a:lnTo>
                <a:lnTo>
                  <a:pt x="244" y="0"/>
                </a:lnTo>
                <a:lnTo>
                  <a:pt x="244" y="0"/>
                </a:lnTo>
                <a:lnTo>
                  <a:pt x="244" y="0"/>
                </a:lnTo>
                <a:lnTo>
                  <a:pt x="244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7" name="Freeform 32"/>
          <p:cNvSpPr>
            <a:spLocks/>
          </p:cNvSpPr>
          <p:nvPr/>
        </p:nvSpPr>
        <p:spPr bwMode="auto">
          <a:xfrm>
            <a:off x="3440905" y="4569673"/>
            <a:ext cx="1225550" cy="649288"/>
          </a:xfrm>
          <a:custGeom>
            <a:avLst/>
            <a:gdLst>
              <a:gd name="T0" fmla="*/ 0 w 772"/>
              <a:gd name="T1" fmla="*/ 0 h 409"/>
              <a:gd name="T2" fmla="*/ 0 w 772"/>
              <a:gd name="T3" fmla="*/ 0 h 409"/>
              <a:gd name="T4" fmla="*/ 33 w 772"/>
              <a:gd name="T5" fmla="*/ 40 h 409"/>
              <a:gd name="T6" fmla="*/ 73 w 772"/>
              <a:gd name="T7" fmla="*/ 73 h 409"/>
              <a:gd name="T8" fmla="*/ 112 w 772"/>
              <a:gd name="T9" fmla="*/ 99 h 409"/>
              <a:gd name="T10" fmla="*/ 159 w 772"/>
              <a:gd name="T11" fmla="*/ 125 h 409"/>
              <a:gd name="T12" fmla="*/ 257 w 772"/>
              <a:gd name="T13" fmla="*/ 158 h 409"/>
              <a:gd name="T14" fmla="*/ 356 w 772"/>
              <a:gd name="T15" fmla="*/ 185 h 409"/>
              <a:gd name="T16" fmla="*/ 356 w 772"/>
              <a:gd name="T17" fmla="*/ 185 h 409"/>
              <a:gd name="T18" fmla="*/ 475 w 772"/>
              <a:gd name="T19" fmla="*/ 218 h 409"/>
              <a:gd name="T20" fmla="*/ 534 w 772"/>
              <a:gd name="T21" fmla="*/ 238 h 409"/>
              <a:gd name="T22" fmla="*/ 587 w 772"/>
              <a:gd name="T23" fmla="*/ 257 h 409"/>
              <a:gd name="T24" fmla="*/ 633 w 772"/>
              <a:gd name="T25" fmla="*/ 284 h 409"/>
              <a:gd name="T26" fmla="*/ 679 w 772"/>
              <a:gd name="T27" fmla="*/ 317 h 409"/>
              <a:gd name="T28" fmla="*/ 725 w 772"/>
              <a:gd name="T29" fmla="*/ 356 h 409"/>
              <a:gd name="T30" fmla="*/ 765 w 772"/>
              <a:gd name="T31" fmla="*/ 409 h 409"/>
              <a:gd name="T32" fmla="*/ 765 w 772"/>
              <a:gd name="T33" fmla="*/ 409 h 409"/>
              <a:gd name="T34" fmla="*/ 772 w 772"/>
              <a:gd name="T35" fmla="*/ 409 h 409"/>
              <a:gd name="T36" fmla="*/ 772 w 772"/>
              <a:gd name="T37" fmla="*/ 402 h 409"/>
              <a:gd name="T38" fmla="*/ 772 w 772"/>
              <a:gd name="T39" fmla="*/ 402 h 409"/>
              <a:gd name="T40" fmla="*/ 765 w 772"/>
              <a:gd name="T41" fmla="*/ 356 h 409"/>
              <a:gd name="T42" fmla="*/ 739 w 772"/>
              <a:gd name="T43" fmla="*/ 317 h 409"/>
              <a:gd name="T44" fmla="*/ 706 w 772"/>
              <a:gd name="T45" fmla="*/ 277 h 409"/>
              <a:gd name="T46" fmla="*/ 673 w 772"/>
              <a:gd name="T47" fmla="*/ 244 h 409"/>
              <a:gd name="T48" fmla="*/ 627 w 772"/>
              <a:gd name="T49" fmla="*/ 224 h 409"/>
              <a:gd name="T50" fmla="*/ 580 w 772"/>
              <a:gd name="T51" fmla="*/ 198 h 409"/>
              <a:gd name="T52" fmla="*/ 488 w 772"/>
              <a:gd name="T53" fmla="*/ 172 h 409"/>
              <a:gd name="T54" fmla="*/ 488 w 772"/>
              <a:gd name="T55" fmla="*/ 172 h 409"/>
              <a:gd name="T56" fmla="*/ 363 w 772"/>
              <a:gd name="T57" fmla="*/ 139 h 409"/>
              <a:gd name="T58" fmla="*/ 231 w 772"/>
              <a:gd name="T59" fmla="*/ 112 h 409"/>
              <a:gd name="T60" fmla="*/ 165 w 772"/>
              <a:gd name="T61" fmla="*/ 99 h 409"/>
              <a:gd name="T62" fmla="*/ 106 w 772"/>
              <a:gd name="T63" fmla="*/ 73 h 409"/>
              <a:gd name="T64" fmla="*/ 53 w 772"/>
              <a:gd name="T65" fmla="*/ 40 h 409"/>
              <a:gd name="T66" fmla="*/ 0 w 772"/>
              <a:gd name="T67" fmla="*/ 0 h 409"/>
              <a:gd name="T68" fmla="*/ 0 w 772"/>
              <a:gd name="T69" fmla="*/ 0 h 409"/>
              <a:gd name="T70" fmla="*/ 0 w 772"/>
              <a:gd name="T71" fmla="*/ 0 h 409"/>
              <a:gd name="T72" fmla="*/ 0 w 772"/>
              <a:gd name="T73" fmla="*/ 0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72" h="409">
                <a:moveTo>
                  <a:pt x="0" y="0"/>
                </a:moveTo>
                <a:lnTo>
                  <a:pt x="0" y="0"/>
                </a:lnTo>
                <a:lnTo>
                  <a:pt x="33" y="40"/>
                </a:lnTo>
                <a:lnTo>
                  <a:pt x="73" y="73"/>
                </a:lnTo>
                <a:lnTo>
                  <a:pt x="112" y="99"/>
                </a:lnTo>
                <a:lnTo>
                  <a:pt x="159" y="125"/>
                </a:lnTo>
                <a:lnTo>
                  <a:pt x="257" y="158"/>
                </a:lnTo>
                <a:lnTo>
                  <a:pt x="356" y="185"/>
                </a:lnTo>
                <a:lnTo>
                  <a:pt x="356" y="185"/>
                </a:lnTo>
                <a:lnTo>
                  <a:pt x="475" y="218"/>
                </a:lnTo>
                <a:lnTo>
                  <a:pt x="534" y="238"/>
                </a:lnTo>
                <a:lnTo>
                  <a:pt x="587" y="257"/>
                </a:lnTo>
                <a:lnTo>
                  <a:pt x="633" y="284"/>
                </a:lnTo>
                <a:lnTo>
                  <a:pt x="679" y="317"/>
                </a:lnTo>
                <a:lnTo>
                  <a:pt x="725" y="356"/>
                </a:lnTo>
                <a:lnTo>
                  <a:pt x="765" y="409"/>
                </a:lnTo>
                <a:lnTo>
                  <a:pt x="765" y="409"/>
                </a:lnTo>
                <a:lnTo>
                  <a:pt x="772" y="409"/>
                </a:lnTo>
                <a:lnTo>
                  <a:pt x="772" y="402"/>
                </a:lnTo>
                <a:lnTo>
                  <a:pt x="772" y="402"/>
                </a:lnTo>
                <a:lnTo>
                  <a:pt x="765" y="356"/>
                </a:lnTo>
                <a:lnTo>
                  <a:pt x="739" y="317"/>
                </a:lnTo>
                <a:lnTo>
                  <a:pt x="706" y="277"/>
                </a:lnTo>
                <a:lnTo>
                  <a:pt x="673" y="244"/>
                </a:lnTo>
                <a:lnTo>
                  <a:pt x="627" y="224"/>
                </a:lnTo>
                <a:lnTo>
                  <a:pt x="580" y="198"/>
                </a:lnTo>
                <a:lnTo>
                  <a:pt x="488" y="172"/>
                </a:lnTo>
                <a:lnTo>
                  <a:pt x="488" y="172"/>
                </a:lnTo>
                <a:lnTo>
                  <a:pt x="363" y="139"/>
                </a:lnTo>
                <a:lnTo>
                  <a:pt x="231" y="112"/>
                </a:lnTo>
                <a:lnTo>
                  <a:pt x="165" y="99"/>
                </a:lnTo>
                <a:lnTo>
                  <a:pt x="106" y="73"/>
                </a:lnTo>
                <a:lnTo>
                  <a:pt x="53" y="4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Freeform 33"/>
          <p:cNvSpPr>
            <a:spLocks/>
          </p:cNvSpPr>
          <p:nvPr/>
        </p:nvSpPr>
        <p:spPr bwMode="auto">
          <a:xfrm>
            <a:off x="3556792" y="4820498"/>
            <a:ext cx="565150" cy="168275"/>
          </a:xfrm>
          <a:custGeom>
            <a:avLst/>
            <a:gdLst>
              <a:gd name="T0" fmla="*/ 7 w 356"/>
              <a:gd name="T1" fmla="*/ 106 h 106"/>
              <a:gd name="T2" fmla="*/ 7 w 356"/>
              <a:gd name="T3" fmla="*/ 106 h 106"/>
              <a:gd name="T4" fmla="*/ 86 w 356"/>
              <a:gd name="T5" fmla="*/ 86 h 106"/>
              <a:gd name="T6" fmla="*/ 165 w 356"/>
              <a:gd name="T7" fmla="*/ 53 h 106"/>
              <a:gd name="T8" fmla="*/ 165 w 356"/>
              <a:gd name="T9" fmla="*/ 53 h 106"/>
              <a:gd name="T10" fmla="*/ 211 w 356"/>
              <a:gd name="T11" fmla="*/ 47 h 106"/>
              <a:gd name="T12" fmla="*/ 257 w 356"/>
              <a:gd name="T13" fmla="*/ 40 h 106"/>
              <a:gd name="T14" fmla="*/ 349 w 356"/>
              <a:gd name="T15" fmla="*/ 40 h 106"/>
              <a:gd name="T16" fmla="*/ 349 w 356"/>
              <a:gd name="T17" fmla="*/ 40 h 106"/>
              <a:gd name="T18" fmla="*/ 356 w 356"/>
              <a:gd name="T19" fmla="*/ 40 h 106"/>
              <a:gd name="T20" fmla="*/ 356 w 356"/>
              <a:gd name="T21" fmla="*/ 33 h 106"/>
              <a:gd name="T22" fmla="*/ 356 w 356"/>
              <a:gd name="T23" fmla="*/ 33 h 106"/>
              <a:gd name="T24" fmla="*/ 336 w 356"/>
              <a:gd name="T25" fmla="*/ 20 h 106"/>
              <a:gd name="T26" fmla="*/ 310 w 356"/>
              <a:gd name="T27" fmla="*/ 7 h 106"/>
              <a:gd name="T28" fmla="*/ 270 w 356"/>
              <a:gd name="T29" fmla="*/ 0 h 106"/>
              <a:gd name="T30" fmla="*/ 224 w 356"/>
              <a:gd name="T31" fmla="*/ 7 h 106"/>
              <a:gd name="T32" fmla="*/ 178 w 356"/>
              <a:gd name="T33" fmla="*/ 20 h 106"/>
              <a:gd name="T34" fmla="*/ 86 w 356"/>
              <a:gd name="T35" fmla="*/ 66 h 106"/>
              <a:gd name="T36" fmla="*/ 0 w 356"/>
              <a:gd name="T37" fmla="*/ 106 h 106"/>
              <a:gd name="T38" fmla="*/ 0 w 356"/>
              <a:gd name="T39" fmla="*/ 106 h 106"/>
              <a:gd name="T40" fmla="*/ 7 w 356"/>
              <a:gd name="T41" fmla="*/ 106 h 106"/>
              <a:gd name="T42" fmla="*/ 7 w 356"/>
              <a:gd name="T43" fmla="*/ 106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56" h="106">
                <a:moveTo>
                  <a:pt x="7" y="106"/>
                </a:moveTo>
                <a:lnTo>
                  <a:pt x="7" y="106"/>
                </a:lnTo>
                <a:lnTo>
                  <a:pt x="86" y="86"/>
                </a:lnTo>
                <a:lnTo>
                  <a:pt x="165" y="53"/>
                </a:lnTo>
                <a:lnTo>
                  <a:pt x="165" y="53"/>
                </a:lnTo>
                <a:lnTo>
                  <a:pt x="211" y="47"/>
                </a:lnTo>
                <a:lnTo>
                  <a:pt x="257" y="40"/>
                </a:lnTo>
                <a:lnTo>
                  <a:pt x="349" y="40"/>
                </a:lnTo>
                <a:lnTo>
                  <a:pt x="349" y="40"/>
                </a:lnTo>
                <a:lnTo>
                  <a:pt x="356" y="40"/>
                </a:lnTo>
                <a:lnTo>
                  <a:pt x="356" y="33"/>
                </a:lnTo>
                <a:lnTo>
                  <a:pt x="356" y="33"/>
                </a:lnTo>
                <a:lnTo>
                  <a:pt x="336" y="20"/>
                </a:lnTo>
                <a:lnTo>
                  <a:pt x="310" y="7"/>
                </a:lnTo>
                <a:lnTo>
                  <a:pt x="270" y="0"/>
                </a:lnTo>
                <a:lnTo>
                  <a:pt x="224" y="7"/>
                </a:lnTo>
                <a:lnTo>
                  <a:pt x="178" y="20"/>
                </a:lnTo>
                <a:lnTo>
                  <a:pt x="86" y="66"/>
                </a:lnTo>
                <a:lnTo>
                  <a:pt x="0" y="106"/>
                </a:lnTo>
                <a:lnTo>
                  <a:pt x="0" y="106"/>
                </a:lnTo>
                <a:lnTo>
                  <a:pt x="7" y="106"/>
                </a:lnTo>
                <a:lnTo>
                  <a:pt x="7" y="106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9" name="Freeform 34"/>
          <p:cNvSpPr>
            <a:spLocks/>
          </p:cNvSpPr>
          <p:nvPr/>
        </p:nvSpPr>
        <p:spPr bwMode="auto">
          <a:xfrm>
            <a:off x="4937917" y="4820498"/>
            <a:ext cx="1214438" cy="534988"/>
          </a:xfrm>
          <a:custGeom>
            <a:avLst/>
            <a:gdLst>
              <a:gd name="T0" fmla="*/ 765 w 765"/>
              <a:gd name="T1" fmla="*/ 0 h 337"/>
              <a:gd name="T2" fmla="*/ 765 w 765"/>
              <a:gd name="T3" fmla="*/ 0 h 337"/>
              <a:gd name="T4" fmla="*/ 738 w 765"/>
              <a:gd name="T5" fmla="*/ 20 h 337"/>
              <a:gd name="T6" fmla="*/ 712 w 765"/>
              <a:gd name="T7" fmla="*/ 27 h 337"/>
              <a:gd name="T8" fmla="*/ 672 w 765"/>
              <a:gd name="T9" fmla="*/ 33 h 337"/>
              <a:gd name="T10" fmla="*/ 639 w 765"/>
              <a:gd name="T11" fmla="*/ 40 h 337"/>
              <a:gd name="T12" fmla="*/ 567 w 765"/>
              <a:gd name="T13" fmla="*/ 33 h 337"/>
              <a:gd name="T14" fmla="*/ 501 w 765"/>
              <a:gd name="T15" fmla="*/ 20 h 337"/>
              <a:gd name="T16" fmla="*/ 501 w 765"/>
              <a:gd name="T17" fmla="*/ 20 h 337"/>
              <a:gd name="T18" fmla="*/ 448 w 765"/>
              <a:gd name="T19" fmla="*/ 14 h 337"/>
              <a:gd name="T20" fmla="*/ 402 w 765"/>
              <a:gd name="T21" fmla="*/ 14 h 337"/>
              <a:gd name="T22" fmla="*/ 349 w 765"/>
              <a:gd name="T23" fmla="*/ 14 h 337"/>
              <a:gd name="T24" fmla="*/ 297 w 765"/>
              <a:gd name="T25" fmla="*/ 27 h 337"/>
              <a:gd name="T26" fmla="*/ 297 w 765"/>
              <a:gd name="T27" fmla="*/ 27 h 337"/>
              <a:gd name="T28" fmla="*/ 250 w 765"/>
              <a:gd name="T29" fmla="*/ 40 h 337"/>
              <a:gd name="T30" fmla="*/ 198 w 765"/>
              <a:gd name="T31" fmla="*/ 66 h 337"/>
              <a:gd name="T32" fmla="*/ 152 w 765"/>
              <a:gd name="T33" fmla="*/ 99 h 337"/>
              <a:gd name="T34" fmla="*/ 105 w 765"/>
              <a:gd name="T35" fmla="*/ 139 h 337"/>
              <a:gd name="T36" fmla="*/ 66 w 765"/>
              <a:gd name="T37" fmla="*/ 185 h 337"/>
              <a:gd name="T38" fmla="*/ 33 w 765"/>
              <a:gd name="T39" fmla="*/ 231 h 337"/>
              <a:gd name="T40" fmla="*/ 13 w 765"/>
              <a:gd name="T41" fmla="*/ 277 h 337"/>
              <a:gd name="T42" fmla="*/ 0 w 765"/>
              <a:gd name="T43" fmla="*/ 330 h 337"/>
              <a:gd name="T44" fmla="*/ 0 w 765"/>
              <a:gd name="T45" fmla="*/ 330 h 337"/>
              <a:gd name="T46" fmla="*/ 7 w 765"/>
              <a:gd name="T47" fmla="*/ 337 h 337"/>
              <a:gd name="T48" fmla="*/ 7 w 765"/>
              <a:gd name="T49" fmla="*/ 337 h 337"/>
              <a:gd name="T50" fmla="*/ 20 w 765"/>
              <a:gd name="T51" fmla="*/ 337 h 337"/>
              <a:gd name="T52" fmla="*/ 20 w 765"/>
              <a:gd name="T53" fmla="*/ 337 h 337"/>
              <a:gd name="T54" fmla="*/ 59 w 765"/>
              <a:gd name="T55" fmla="*/ 291 h 337"/>
              <a:gd name="T56" fmla="*/ 92 w 765"/>
              <a:gd name="T57" fmla="*/ 244 h 337"/>
              <a:gd name="T58" fmla="*/ 125 w 765"/>
              <a:gd name="T59" fmla="*/ 192 h 337"/>
              <a:gd name="T60" fmla="*/ 165 w 765"/>
              <a:gd name="T61" fmla="*/ 145 h 337"/>
              <a:gd name="T62" fmla="*/ 165 w 765"/>
              <a:gd name="T63" fmla="*/ 145 h 337"/>
              <a:gd name="T64" fmla="*/ 191 w 765"/>
              <a:gd name="T65" fmla="*/ 119 h 337"/>
              <a:gd name="T66" fmla="*/ 224 w 765"/>
              <a:gd name="T67" fmla="*/ 99 h 337"/>
              <a:gd name="T68" fmla="*/ 257 w 765"/>
              <a:gd name="T69" fmla="*/ 80 h 337"/>
              <a:gd name="T70" fmla="*/ 290 w 765"/>
              <a:gd name="T71" fmla="*/ 66 h 337"/>
              <a:gd name="T72" fmla="*/ 362 w 765"/>
              <a:gd name="T73" fmla="*/ 47 h 337"/>
              <a:gd name="T74" fmla="*/ 402 w 765"/>
              <a:gd name="T75" fmla="*/ 47 h 337"/>
              <a:gd name="T76" fmla="*/ 442 w 765"/>
              <a:gd name="T77" fmla="*/ 47 h 337"/>
              <a:gd name="T78" fmla="*/ 442 w 765"/>
              <a:gd name="T79" fmla="*/ 47 h 337"/>
              <a:gd name="T80" fmla="*/ 521 w 765"/>
              <a:gd name="T81" fmla="*/ 60 h 337"/>
              <a:gd name="T82" fmla="*/ 613 w 765"/>
              <a:gd name="T83" fmla="*/ 66 h 337"/>
              <a:gd name="T84" fmla="*/ 659 w 765"/>
              <a:gd name="T85" fmla="*/ 60 h 337"/>
              <a:gd name="T86" fmla="*/ 699 w 765"/>
              <a:gd name="T87" fmla="*/ 53 h 337"/>
              <a:gd name="T88" fmla="*/ 732 w 765"/>
              <a:gd name="T89" fmla="*/ 33 h 337"/>
              <a:gd name="T90" fmla="*/ 765 w 765"/>
              <a:gd name="T91" fmla="*/ 0 h 337"/>
              <a:gd name="T92" fmla="*/ 765 w 765"/>
              <a:gd name="T93" fmla="*/ 0 h 337"/>
              <a:gd name="T94" fmla="*/ 765 w 765"/>
              <a:gd name="T95" fmla="*/ 0 h 337"/>
              <a:gd name="T96" fmla="*/ 765 w 765"/>
              <a:gd name="T97" fmla="*/ 0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765" h="337">
                <a:moveTo>
                  <a:pt x="765" y="0"/>
                </a:moveTo>
                <a:lnTo>
                  <a:pt x="765" y="0"/>
                </a:lnTo>
                <a:lnTo>
                  <a:pt x="738" y="20"/>
                </a:lnTo>
                <a:lnTo>
                  <a:pt x="712" y="27"/>
                </a:lnTo>
                <a:lnTo>
                  <a:pt x="672" y="33"/>
                </a:lnTo>
                <a:lnTo>
                  <a:pt x="639" y="40"/>
                </a:lnTo>
                <a:lnTo>
                  <a:pt x="567" y="33"/>
                </a:lnTo>
                <a:lnTo>
                  <a:pt x="501" y="20"/>
                </a:lnTo>
                <a:lnTo>
                  <a:pt x="501" y="20"/>
                </a:lnTo>
                <a:lnTo>
                  <a:pt x="448" y="14"/>
                </a:lnTo>
                <a:lnTo>
                  <a:pt x="402" y="14"/>
                </a:lnTo>
                <a:lnTo>
                  <a:pt x="349" y="14"/>
                </a:lnTo>
                <a:lnTo>
                  <a:pt x="297" y="27"/>
                </a:lnTo>
                <a:lnTo>
                  <a:pt x="297" y="27"/>
                </a:lnTo>
                <a:lnTo>
                  <a:pt x="250" y="40"/>
                </a:lnTo>
                <a:lnTo>
                  <a:pt x="198" y="66"/>
                </a:lnTo>
                <a:lnTo>
                  <a:pt x="152" y="99"/>
                </a:lnTo>
                <a:lnTo>
                  <a:pt x="105" y="139"/>
                </a:lnTo>
                <a:lnTo>
                  <a:pt x="66" y="185"/>
                </a:lnTo>
                <a:lnTo>
                  <a:pt x="33" y="231"/>
                </a:lnTo>
                <a:lnTo>
                  <a:pt x="13" y="277"/>
                </a:lnTo>
                <a:lnTo>
                  <a:pt x="0" y="330"/>
                </a:lnTo>
                <a:lnTo>
                  <a:pt x="0" y="330"/>
                </a:lnTo>
                <a:lnTo>
                  <a:pt x="7" y="337"/>
                </a:lnTo>
                <a:lnTo>
                  <a:pt x="7" y="337"/>
                </a:lnTo>
                <a:lnTo>
                  <a:pt x="20" y="337"/>
                </a:lnTo>
                <a:lnTo>
                  <a:pt x="20" y="337"/>
                </a:lnTo>
                <a:lnTo>
                  <a:pt x="59" y="291"/>
                </a:lnTo>
                <a:lnTo>
                  <a:pt x="92" y="244"/>
                </a:lnTo>
                <a:lnTo>
                  <a:pt x="125" y="192"/>
                </a:lnTo>
                <a:lnTo>
                  <a:pt x="165" y="145"/>
                </a:lnTo>
                <a:lnTo>
                  <a:pt x="165" y="145"/>
                </a:lnTo>
                <a:lnTo>
                  <a:pt x="191" y="119"/>
                </a:lnTo>
                <a:lnTo>
                  <a:pt x="224" y="99"/>
                </a:lnTo>
                <a:lnTo>
                  <a:pt x="257" y="80"/>
                </a:lnTo>
                <a:lnTo>
                  <a:pt x="290" y="66"/>
                </a:lnTo>
                <a:lnTo>
                  <a:pt x="362" y="47"/>
                </a:lnTo>
                <a:lnTo>
                  <a:pt x="402" y="47"/>
                </a:lnTo>
                <a:lnTo>
                  <a:pt x="442" y="47"/>
                </a:lnTo>
                <a:lnTo>
                  <a:pt x="442" y="47"/>
                </a:lnTo>
                <a:lnTo>
                  <a:pt x="521" y="60"/>
                </a:lnTo>
                <a:lnTo>
                  <a:pt x="613" y="66"/>
                </a:lnTo>
                <a:lnTo>
                  <a:pt x="659" y="60"/>
                </a:lnTo>
                <a:lnTo>
                  <a:pt x="699" y="53"/>
                </a:lnTo>
                <a:lnTo>
                  <a:pt x="732" y="33"/>
                </a:lnTo>
                <a:lnTo>
                  <a:pt x="765" y="0"/>
                </a:lnTo>
                <a:lnTo>
                  <a:pt x="765" y="0"/>
                </a:lnTo>
                <a:lnTo>
                  <a:pt x="765" y="0"/>
                </a:lnTo>
                <a:lnTo>
                  <a:pt x="76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" name="Freeform 35"/>
          <p:cNvSpPr>
            <a:spLocks/>
          </p:cNvSpPr>
          <p:nvPr/>
        </p:nvSpPr>
        <p:spPr bwMode="auto">
          <a:xfrm>
            <a:off x="5660230" y="4706198"/>
            <a:ext cx="261938" cy="177800"/>
          </a:xfrm>
          <a:custGeom>
            <a:avLst/>
            <a:gdLst>
              <a:gd name="T0" fmla="*/ 165 w 165"/>
              <a:gd name="T1" fmla="*/ 0 h 112"/>
              <a:gd name="T2" fmla="*/ 165 w 165"/>
              <a:gd name="T3" fmla="*/ 0 h 112"/>
              <a:gd name="T4" fmla="*/ 151 w 165"/>
              <a:gd name="T5" fmla="*/ 20 h 112"/>
              <a:gd name="T6" fmla="*/ 132 w 165"/>
              <a:gd name="T7" fmla="*/ 39 h 112"/>
              <a:gd name="T8" fmla="*/ 85 w 165"/>
              <a:gd name="T9" fmla="*/ 59 h 112"/>
              <a:gd name="T10" fmla="*/ 46 w 165"/>
              <a:gd name="T11" fmla="*/ 79 h 112"/>
              <a:gd name="T12" fmla="*/ 0 w 165"/>
              <a:gd name="T13" fmla="*/ 105 h 112"/>
              <a:gd name="T14" fmla="*/ 0 w 165"/>
              <a:gd name="T15" fmla="*/ 105 h 112"/>
              <a:gd name="T16" fmla="*/ 0 w 165"/>
              <a:gd name="T17" fmla="*/ 112 h 112"/>
              <a:gd name="T18" fmla="*/ 0 w 165"/>
              <a:gd name="T19" fmla="*/ 112 h 112"/>
              <a:gd name="T20" fmla="*/ 0 w 165"/>
              <a:gd name="T21" fmla="*/ 112 h 112"/>
              <a:gd name="T22" fmla="*/ 52 w 165"/>
              <a:gd name="T23" fmla="*/ 99 h 112"/>
              <a:gd name="T24" fmla="*/ 99 w 165"/>
              <a:gd name="T25" fmla="*/ 79 h 112"/>
              <a:gd name="T26" fmla="*/ 138 w 165"/>
              <a:gd name="T27" fmla="*/ 46 h 112"/>
              <a:gd name="T28" fmla="*/ 165 w 165"/>
              <a:gd name="T29" fmla="*/ 7 h 112"/>
              <a:gd name="T30" fmla="*/ 165 w 165"/>
              <a:gd name="T31" fmla="*/ 7 h 112"/>
              <a:gd name="T32" fmla="*/ 165 w 165"/>
              <a:gd name="T33" fmla="*/ 0 h 112"/>
              <a:gd name="T34" fmla="*/ 165 w 165"/>
              <a:gd name="T35" fmla="*/ 0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65" h="112">
                <a:moveTo>
                  <a:pt x="165" y="0"/>
                </a:moveTo>
                <a:lnTo>
                  <a:pt x="165" y="0"/>
                </a:lnTo>
                <a:lnTo>
                  <a:pt x="151" y="20"/>
                </a:lnTo>
                <a:lnTo>
                  <a:pt x="132" y="39"/>
                </a:lnTo>
                <a:lnTo>
                  <a:pt x="85" y="59"/>
                </a:lnTo>
                <a:lnTo>
                  <a:pt x="46" y="79"/>
                </a:lnTo>
                <a:lnTo>
                  <a:pt x="0" y="105"/>
                </a:lnTo>
                <a:lnTo>
                  <a:pt x="0" y="105"/>
                </a:lnTo>
                <a:lnTo>
                  <a:pt x="0" y="112"/>
                </a:lnTo>
                <a:lnTo>
                  <a:pt x="0" y="112"/>
                </a:lnTo>
                <a:lnTo>
                  <a:pt x="0" y="112"/>
                </a:lnTo>
                <a:lnTo>
                  <a:pt x="52" y="99"/>
                </a:lnTo>
                <a:lnTo>
                  <a:pt x="99" y="79"/>
                </a:lnTo>
                <a:lnTo>
                  <a:pt x="138" y="46"/>
                </a:lnTo>
                <a:lnTo>
                  <a:pt x="165" y="7"/>
                </a:lnTo>
                <a:lnTo>
                  <a:pt x="165" y="7"/>
                </a:lnTo>
                <a:lnTo>
                  <a:pt x="165" y="0"/>
                </a:lnTo>
                <a:lnTo>
                  <a:pt x="16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" name="Freeform 36"/>
          <p:cNvSpPr>
            <a:spLocks/>
          </p:cNvSpPr>
          <p:nvPr/>
        </p:nvSpPr>
        <p:spPr bwMode="auto">
          <a:xfrm>
            <a:off x="5357017" y="3564785"/>
            <a:ext cx="271463" cy="430213"/>
          </a:xfrm>
          <a:custGeom>
            <a:avLst/>
            <a:gdLst>
              <a:gd name="T0" fmla="*/ 171 w 171"/>
              <a:gd name="T1" fmla="*/ 0 h 271"/>
              <a:gd name="T2" fmla="*/ 171 w 171"/>
              <a:gd name="T3" fmla="*/ 0 h 271"/>
              <a:gd name="T4" fmla="*/ 158 w 171"/>
              <a:gd name="T5" fmla="*/ 20 h 271"/>
              <a:gd name="T6" fmla="*/ 145 w 171"/>
              <a:gd name="T7" fmla="*/ 40 h 271"/>
              <a:gd name="T8" fmla="*/ 112 w 171"/>
              <a:gd name="T9" fmla="*/ 73 h 271"/>
              <a:gd name="T10" fmla="*/ 79 w 171"/>
              <a:gd name="T11" fmla="*/ 106 h 271"/>
              <a:gd name="T12" fmla="*/ 46 w 171"/>
              <a:gd name="T13" fmla="*/ 139 h 271"/>
              <a:gd name="T14" fmla="*/ 46 w 171"/>
              <a:gd name="T15" fmla="*/ 139 h 271"/>
              <a:gd name="T16" fmla="*/ 26 w 171"/>
              <a:gd name="T17" fmla="*/ 165 h 271"/>
              <a:gd name="T18" fmla="*/ 13 w 171"/>
              <a:gd name="T19" fmla="*/ 198 h 271"/>
              <a:gd name="T20" fmla="*/ 0 w 171"/>
              <a:gd name="T21" fmla="*/ 231 h 271"/>
              <a:gd name="T22" fmla="*/ 0 w 171"/>
              <a:gd name="T23" fmla="*/ 264 h 271"/>
              <a:gd name="T24" fmla="*/ 0 w 171"/>
              <a:gd name="T25" fmla="*/ 264 h 271"/>
              <a:gd name="T26" fmla="*/ 6 w 171"/>
              <a:gd name="T27" fmla="*/ 271 h 271"/>
              <a:gd name="T28" fmla="*/ 6 w 171"/>
              <a:gd name="T29" fmla="*/ 264 h 271"/>
              <a:gd name="T30" fmla="*/ 6 w 171"/>
              <a:gd name="T31" fmla="*/ 264 h 271"/>
              <a:gd name="T32" fmla="*/ 46 w 171"/>
              <a:gd name="T33" fmla="*/ 191 h 271"/>
              <a:gd name="T34" fmla="*/ 66 w 171"/>
              <a:gd name="T35" fmla="*/ 158 h 271"/>
              <a:gd name="T36" fmla="*/ 92 w 171"/>
              <a:gd name="T37" fmla="*/ 125 h 271"/>
              <a:gd name="T38" fmla="*/ 92 w 171"/>
              <a:gd name="T39" fmla="*/ 125 h 271"/>
              <a:gd name="T40" fmla="*/ 138 w 171"/>
              <a:gd name="T41" fmla="*/ 66 h 271"/>
              <a:gd name="T42" fmla="*/ 158 w 171"/>
              <a:gd name="T43" fmla="*/ 40 h 271"/>
              <a:gd name="T44" fmla="*/ 171 w 171"/>
              <a:gd name="T45" fmla="*/ 0 h 271"/>
              <a:gd name="T46" fmla="*/ 171 w 171"/>
              <a:gd name="T47" fmla="*/ 0 h 271"/>
              <a:gd name="T48" fmla="*/ 171 w 171"/>
              <a:gd name="T49" fmla="*/ 0 h 271"/>
              <a:gd name="T50" fmla="*/ 171 w 171"/>
              <a:gd name="T51" fmla="*/ 0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1" h="271">
                <a:moveTo>
                  <a:pt x="171" y="0"/>
                </a:moveTo>
                <a:lnTo>
                  <a:pt x="171" y="0"/>
                </a:lnTo>
                <a:lnTo>
                  <a:pt x="158" y="20"/>
                </a:lnTo>
                <a:lnTo>
                  <a:pt x="145" y="40"/>
                </a:lnTo>
                <a:lnTo>
                  <a:pt x="112" y="73"/>
                </a:lnTo>
                <a:lnTo>
                  <a:pt x="79" y="106"/>
                </a:lnTo>
                <a:lnTo>
                  <a:pt x="46" y="139"/>
                </a:lnTo>
                <a:lnTo>
                  <a:pt x="46" y="139"/>
                </a:lnTo>
                <a:lnTo>
                  <a:pt x="26" y="165"/>
                </a:lnTo>
                <a:lnTo>
                  <a:pt x="13" y="198"/>
                </a:lnTo>
                <a:lnTo>
                  <a:pt x="0" y="231"/>
                </a:lnTo>
                <a:lnTo>
                  <a:pt x="0" y="264"/>
                </a:lnTo>
                <a:lnTo>
                  <a:pt x="0" y="264"/>
                </a:lnTo>
                <a:lnTo>
                  <a:pt x="6" y="271"/>
                </a:lnTo>
                <a:lnTo>
                  <a:pt x="6" y="264"/>
                </a:lnTo>
                <a:lnTo>
                  <a:pt x="6" y="264"/>
                </a:lnTo>
                <a:lnTo>
                  <a:pt x="46" y="191"/>
                </a:lnTo>
                <a:lnTo>
                  <a:pt x="66" y="158"/>
                </a:lnTo>
                <a:lnTo>
                  <a:pt x="92" y="125"/>
                </a:lnTo>
                <a:lnTo>
                  <a:pt x="92" y="125"/>
                </a:lnTo>
                <a:lnTo>
                  <a:pt x="138" y="66"/>
                </a:lnTo>
                <a:lnTo>
                  <a:pt x="158" y="40"/>
                </a:lnTo>
                <a:lnTo>
                  <a:pt x="171" y="0"/>
                </a:lnTo>
                <a:lnTo>
                  <a:pt x="171" y="0"/>
                </a:lnTo>
                <a:lnTo>
                  <a:pt x="171" y="0"/>
                </a:lnTo>
                <a:lnTo>
                  <a:pt x="171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4" name="Freeform 37"/>
          <p:cNvSpPr>
            <a:spLocks/>
          </p:cNvSpPr>
          <p:nvPr/>
        </p:nvSpPr>
        <p:spPr bwMode="auto">
          <a:xfrm>
            <a:off x="3671092" y="2905973"/>
            <a:ext cx="115888" cy="219075"/>
          </a:xfrm>
          <a:custGeom>
            <a:avLst/>
            <a:gdLst>
              <a:gd name="T0" fmla="*/ 0 w 73"/>
              <a:gd name="T1" fmla="*/ 0 h 138"/>
              <a:gd name="T2" fmla="*/ 0 w 73"/>
              <a:gd name="T3" fmla="*/ 0 h 138"/>
              <a:gd name="T4" fmla="*/ 27 w 73"/>
              <a:gd name="T5" fmla="*/ 72 h 138"/>
              <a:gd name="T6" fmla="*/ 40 w 73"/>
              <a:gd name="T7" fmla="*/ 112 h 138"/>
              <a:gd name="T8" fmla="*/ 60 w 73"/>
              <a:gd name="T9" fmla="*/ 138 h 138"/>
              <a:gd name="T10" fmla="*/ 60 w 73"/>
              <a:gd name="T11" fmla="*/ 138 h 138"/>
              <a:gd name="T12" fmla="*/ 66 w 73"/>
              <a:gd name="T13" fmla="*/ 138 h 138"/>
              <a:gd name="T14" fmla="*/ 73 w 73"/>
              <a:gd name="T15" fmla="*/ 132 h 138"/>
              <a:gd name="T16" fmla="*/ 73 w 73"/>
              <a:gd name="T17" fmla="*/ 132 h 138"/>
              <a:gd name="T18" fmla="*/ 47 w 73"/>
              <a:gd name="T19" fmla="*/ 105 h 138"/>
              <a:gd name="T20" fmla="*/ 27 w 73"/>
              <a:gd name="T21" fmla="*/ 72 h 138"/>
              <a:gd name="T22" fmla="*/ 0 w 73"/>
              <a:gd name="T23" fmla="*/ 0 h 138"/>
              <a:gd name="T24" fmla="*/ 0 w 73"/>
              <a:gd name="T25" fmla="*/ 0 h 138"/>
              <a:gd name="T26" fmla="*/ 0 w 73"/>
              <a:gd name="T27" fmla="*/ 0 h 138"/>
              <a:gd name="T28" fmla="*/ 0 w 73"/>
              <a:gd name="T29" fmla="*/ 0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3" h="138">
                <a:moveTo>
                  <a:pt x="0" y="0"/>
                </a:moveTo>
                <a:lnTo>
                  <a:pt x="0" y="0"/>
                </a:lnTo>
                <a:lnTo>
                  <a:pt x="27" y="72"/>
                </a:lnTo>
                <a:lnTo>
                  <a:pt x="40" y="112"/>
                </a:lnTo>
                <a:lnTo>
                  <a:pt x="60" y="138"/>
                </a:lnTo>
                <a:lnTo>
                  <a:pt x="60" y="138"/>
                </a:lnTo>
                <a:lnTo>
                  <a:pt x="66" y="138"/>
                </a:lnTo>
                <a:lnTo>
                  <a:pt x="73" y="132"/>
                </a:lnTo>
                <a:lnTo>
                  <a:pt x="73" y="132"/>
                </a:lnTo>
                <a:lnTo>
                  <a:pt x="47" y="105"/>
                </a:lnTo>
                <a:lnTo>
                  <a:pt x="27" y="72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5" name="Freeform 38"/>
          <p:cNvSpPr>
            <a:spLocks/>
          </p:cNvSpPr>
          <p:nvPr/>
        </p:nvSpPr>
        <p:spPr bwMode="auto">
          <a:xfrm>
            <a:off x="3388517" y="3293323"/>
            <a:ext cx="209550" cy="344488"/>
          </a:xfrm>
          <a:custGeom>
            <a:avLst/>
            <a:gdLst>
              <a:gd name="T0" fmla="*/ 0 w 132"/>
              <a:gd name="T1" fmla="*/ 0 h 217"/>
              <a:gd name="T2" fmla="*/ 0 w 132"/>
              <a:gd name="T3" fmla="*/ 0 h 217"/>
              <a:gd name="T4" fmla="*/ 66 w 132"/>
              <a:gd name="T5" fmla="*/ 92 h 217"/>
              <a:gd name="T6" fmla="*/ 66 w 132"/>
              <a:gd name="T7" fmla="*/ 92 h 217"/>
              <a:gd name="T8" fmla="*/ 80 w 132"/>
              <a:gd name="T9" fmla="*/ 118 h 217"/>
              <a:gd name="T10" fmla="*/ 93 w 132"/>
              <a:gd name="T11" fmla="*/ 151 h 217"/>
              <a:gd name="T12" fmla="*/ 106 w 132"/>
              <a:gd name="T13" fmla="*/ 184 h 217"/>
              <a:gd name="T14" fmla="*/ 119 w 132"/>
              <a:gd name="T15" fmla="*/ 211 h 217"/>
              <a:gd name="T16" fmla="*/ 119 w 132"/>
              <a:gd name="T17" fmla="*/ 211 h 217"/>
              <a:gd name="T18" fmla="*/ 126 w 132"/>
              <a:gd name="T19" fmla="*/ 217 h 217"/>
              <a:gd name="T20" fmla="*/ 132 w 132"/>
              <a:gd name="T21" fmla="*/ 211 h 217"/>
              <a:gd name="T22" fmla="*/ 132 w 132"/>
              <a:gd name="T23" fmla="*/ 211 h 217"/>
              <a:gd name="T24" fmla="*/ 126 w 132"/>
              <a:gd name="T25" fmla="*/ 178 h 217"/>
              <a:gd name="T26" fmla="*/ 119 w 132"/>
              <a:gd name="T27" fmla="*/ 151 h 217"/>
              <a:gd name="T28" fmla="*/ 86 w 132"/>
              <a:gd name="T29" fmla="*/ 92 h 217"/>
              <a:gd name="T30" fmla="*/ 86 w 132"/>
              <a:gd name="T31" fmla="*/ 92 h 217"/>
              <a:gd name="T32" fmla="*/ 47 w 132"/>
              <a:gd name="T33" fmla="*/ 39 h 217"/>
              <a:gd name="T34" fmla="*/ 7 w 132"/>
              <a:gd name="T35" fmla="*/ 0 h 217"/>
              <a:gd name="T36" fmla="*/ 7 w 132"/>
              <a:gd name="T37" fmla="*/ 0 h 217"/>
              <a:gd name="T38" fmla="*/ 0 w 132"/>
              <a:gd name="T39" fmla="*/ 0 h 217"/>
              <a:gd name="T40" fmla="*/ 0 w 132"/>
              <a:gd name="T41" fmla="*/ 0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32" h="217">
                <a:moveTo>
                  <a:pt x="0" y="0"/>
                </a:moveTo>
                <a:lnTo>
                  <a:pt x="0" y="0"/>
                </a:lnTo>
                <a:lnTo>
                  <a:pt x="66" y="92"/>
                </a:lnTo>
                <a:lnTo>
                  <a:pt x="66" y="92"/>
                </a:lnTo>
                <a:lnTo>
                  <a:pt x="80" y="118"/>
                </a:lnTo>
                <a:lnTo>
                  <a:pt x="93" y="151"/>
                </a:lnTo>
                <a:lnTo>
                  <a:pt x="106" y="184"/>
                </a:lnTo>
                <a:lnTo>
                  <a:pt x="119" y="211"/>
                </a:lnTo>
                <a:lnTo>
                  <a:pt x="119" y="211"/>
                </a:lnTo>
                <a:lnTo>
                  <a:pt x="126" y="217"/>
                </a:lnTo>
                <a:lnTo>
                  <a:pt x="132" y="211"/>
                </a:lnTo>
                <a:lnTo>
                  <a:pt x="132" y="211"/>
                </a:lnTo>
                <a:lnTo>
                  <a:pt x="126" y="178"/>
                </a:lnTo>
                <a:lnTo>
                  <a:pt x="119" y="151"/>
                </a:lnTo>
                <a:lnTo>
                  <a:pt x="86" y="92"/>
                </a:lnTo>
                <a:lnTo>
                  <a:pt x="86" y="92"/>
                </a:lnTo>
                <a:lnTo>
                  <a:pt x="47" y="39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2" name="Freeform 39"/>
          <p:cNvSpPr>
            <a:spLocks/>
          </p:cNvSpPr>
          <p:nvPr/>
        </p:nvSpPr>
        <p:spPr bwMode="auto">
          <a:xfrm>
            <a:off x="3472655" y="3899748"/>
            <a:ext cx="168275" cy="220663"/>
          </a:xfrm>
          <a:custGeom>
            <a:avLst/>
            <a:gdLst>
              <a:gd name="T0" fmla="*/ 0 w 106"/>
              <a:gd name="T1" fmla="*/ 0 h 139"/>
              <a:gd name="T2" fmla="*/ 0 w 106"/>
              <a:gd name="T3" fmla="*/ 0 h 139"/>
              <a:gd name="T4" fmla="*/ 27 w 106"/>
              <a:gd name="T5" fmla="*/ 33 h 139"/>
              <a:gd name="T6" fmla="*/ 53 w 106"/>
              <a:gd name="T7" fmla="*/ 73 h 139"/>
              <a:gd name="T8" fmla="*/ 53 w 106"/>
              <a:gd name="T9" fmla="*/ 73 h 139"/>
              <a:gd name="T10" fmla="*/ 73 w 106"/>
              <a:gd name="T11" fmla="*/ 106 h 139"/>
              <a:gd name="T12" fmla="*/ 99 w 106"/>
              <a:gd name="T13" fmla="*/ 139 h 139"/>
              <a:gd name="T14" fmla="*/ 99 w 106"/>
              <a:gd name="T15" fmla="*/ 139 h 139"/>
              <a:gd name="T16" fmla="*/ 99 w 106"/>
              <a:gd name="T17" fmla="*/ 139 h 139"/>
              <a:gd name="T18" fmla="*/ 106 w 106"/>
              <a:gd name="T19" fmla="*/ 132 h 139"/>
              <a:gd name="T20" fmla="*/ 106 w 106"/>
              <a:gd name="T21" fmla="*/ 132 h 139"/>
              <a:gd name="T22" fmla="*/ 92 w 106"/>
              <a:gd name="T23" fmla="*/ 99 h 139"/>
              <a:gd name="T24" fmla="*/ 73 w 106"/>
              <a:gd name="T25" fmla="*/ 66 h 139"/>
              <a:gd name="T26" fmla="*/ 73 w 106"/>
              <a:gd name="T27" fmla="*/ 66 h 139"/>
              <a:gd name="T28" fmla="*/ 40 w 106"/>
              <a:gd name="T29" fmla="*/ 33 h 139"/>
              <a:gd name="T30" fmla="*/ 7 w 106"/>
              <a:gd name="T31" fmla="*/ 0 h 139"/>
              <a:gd name="T32" fmla="*/ 7 w 106"/>
              <a:gd name="T33" fmla="*/ 0 h 139"/>
              <a:gd name="T34" fmla="*/ 0 w 106"/>
              <a:gd name="T35" fmla="*/ 0 h 139"/>
              <a:gd name="T36" fmla="*/ 0 w 106"/>
              <a:gd name="T37" fmla="*/ 0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6" h="139">
                <a:moveTo>
                  <a:pt x="0" y="0"/>
                </a:moveTo>
                <a:lnTo>
                  <a:pt x="0" y="0"/>
                </a:lnTo>
                <a:lnTo>
                  <a:pt x="27" y="33"/>
                </a:lnTo>
                <a:lnTo>
                  <a:pt x="53" y="73"/>
                </a:lnTo>
                <a:lnTo>
                  <a:pt x="53" y="73"/>
                </a:lnTo>
                <a:lnTo>
                  <a:pt x="73" y="106"/>
                </a:lnTo>
                <a:lnTo>
                  <a:pt x="99" y="139"/>
                </a:lnTo>
                <a:lnTo>
                  <a:pt x="99" y="139"/>
                </a:lnTo>
                <a:lnTo>
                  <a:pt x="99" y="139"/>
                </a:lnTo>
                <a:lnTo>
                  <a:pt x="106" y="132"/>
                </a:lnTo>
                <a:lnTo>
                  <a:pt x="106" y="132"/>
                </a:lnTo>
                <a:lnTo>
                  <a:pt x="92" y="99"/>
                </a:lnTo>
                <a:lnTo>
                  <a:pt x="73" y="66"/>
                </a:lnTo>
                <a:lnTo>
                  <a:pt x="73" y="66"/>
                </a:lnTo>
                <a:lnTo>
                  <a:pt x="40" y="33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3" name="Freeform 40"/>
          <p:cNvSpPr>
            <a:spLocks/>
          </p:cNvSpPr>
          <p:nvPr/>
        </p:nvSpPr>
        <p:spPr bwMode="auto">
          <a:xfrm>
            <a:off x="5345905" y="3198073"/>
            <a:ext cx="115888" cy="273050"/>
          </a:xfrm>
          <a:custGeom>
            <a:avLst/>
            <a:gdLst>
              <a:gd name="T0" fmla="*/ 0 w 73"/>
              <a:gd name="T1" fmla="*/ 7 h 172"/>
              <a:gd name="T2" fmla="*/ 0 w 73"/>
              <a:gd name="T3" fmla="*/ 7 h 172"/>
              <a:gd name="T4" fmla="*/ 7 w 73"/>
              <a:gd name="T5" fmla="*/ 53 h 172"/>
              <a:gd name="T6" fmla="*/ 20 w 73"/>
              <a:gd name="T7" fmla="*/ 106 h 172"/>
              <a:gd name="T8" fmla="*/ 20 w 73"/>
              <a:gd name="T9" fmla="*/ 106 h 172"/>
              <a:gd name="T10" fmla="*/ 33 w 73"/>
              <a:gd name="T11" fmla="*/ 145 h 172"/>
              <a:gd name="T12" fmla="*/ 46 w 73"/>
              <a:gd name="T13" fmla="*/ 159 h 172"/>
              <a:gd name="T14" fmla="*/ 59 w 73"/>
              <a:gd name="T15" fmla="*/ 172 h 172"/>
              <a:gd name="T16" fmla="*/ 59 w 73"/>
              <a:gd name="T17" fmla="*/ 172 h 172"/>
              <a:gd name="T18" fmla="*/ 66 w 73"/>
              <a:gd name="T19" fmla="*/ 172 h 172"/>
              <a:gd name="T20" fmla="*/ 73 w 73"/>
              <a:gd name="T21" fmla="*/ 165 h 172"/>
              <a:gd name="T22" fmla="*/ 73 w 73"/>
              <a:gd name="T23" fmla="*/ 165 h 172"/>
              <a:gd name="T24" fmla="*/ 66 w 73"/>
              <a:gd name="T25" fmla="*/ 145 h 172"/>
              <a:gd name="T26" fmla="*/ 59 w 73"/>
              <a:gd name="T27" fmla="*/ 126 h 172"/>
              <a:gd name="T28" fmla="*/ 33 w 73"/>
              <a:gd name="T29" fmla="*/ 93 h 172"/>
              <a:gd name="T30" fmla="*/ 33 w 73"/>
              <a:gd name="T31" fmla="*/ 93 h 172"/>
              <a:gd name="T32" fmla="*/ 7 w 73"/>
              <a:gd name="T33" fmla="*/ 7 h 172"/>
              <a:gd name="T34" fmla="*/ 7 w 73"/>
              <a:gd name="T35" fmla="*/ 7 h 172"/>
              <a:gd name="T36" fmla="*/ 7 w 73"/>
              <a:gd name="T37" fmla="*/ 0 h 172"/>
              <a:gd name="T38" fmla="*/ 0 w 73"/>
              <a:gd name="T39" fmla="*/ 7 h 172"/>
              <a:gd name="T40" fmla="*/ 0 w 73"/>
              <a:gd name="T41" fmla="*/ 7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3" h="172">
                <a:moveTo>
                  <a:pt x="0" y="7"/>
                </a:moveTo>
                <a:lnTo>
                  <a:pt x="0" y="7"/>
                </a:lnTo>
                <a:lnTo>
                  <a:pt x="7" y="53"/>
                </a:lnTo>
                <a:lnTo>
                  <a:pt x="20" y="106"/>
                </a:lnTo>
                <a:lnTo>
                  <a:pt x="20" y="106"/>
                </a:lnTo>
                <a:lnTo>
                  <a:pt x="33" y="145"/>
                </a:lnTo>
                <a:lnTo>
                  <a:pt x="46" y="159"/>
                </a:lnTo>
                <a:lnTo>
                  <a:pt x="59" y="172"/>
                </a:lnTo>
                <a:lnTo>
                  <a:pt x="59" y="172"/>
                </a:lnTo>
                <a:lnTo>
                  <a:pt x="66" y="172"/>
                </a:lnTo>
                <a:lnTo>
                  <a:pt x="73" y="165"/>
                </a:lnTo>
                <a:lnTo>
                  <a:pt x="73" y="165"/>
                </a:lnTo>
                <a:lnTo>
                  <a:pt x="66" y="145"/>
                </a:lnTo>
                <a:lnTo>
                  <a:pt x="59" y="126"/>
                </a:lnTo>
                <a:lnTo>
                  <a:pt x="33" y="93"/>
                </a:lnTo>
                <a:lnTo>
                  <a:pt x="33" y="93"/>
                </a:lnTo>
                <a:lnTo>
                  <a:pt x="7" y="7"/>
                </a:lnTo>
                <a:lnTo>
                  <a:pt x="7" y="7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4" name="Freeform 41"/>
          <p:cNvSpPr>
            <a:spLocks/>
          </p:cNvSpPr>
          <p:nvPr/>
        </p:nvSpPr>
        <p:spPr bwMode="auto">
          <a:xfrm>
            <a:off x="5984080" y="3167910"/>
            <a:ext cx="93663" cy="134938"/>
          </a:xfrm>
          <a:custGeom>
            <a:avLst/>
            <a:gdLst>
              <a:gd name="T0" fmla="*/ 59 w 59"/>
              <a:gd name="T1" fmla="*/ 0 h 85"/>
              <a:gd name="T2" fmla="*/ 59 w 59"/>
              <a:gd name="T3" fmla="*/ 0 h 85"/>
              <a:gd name="T4" fmla="*/ 33 w 59"/>
              <a:gd name="T5" fmla="*/ 46 h 85"/>
              <a:gd name="T6" fmla="*/ 0 w 59"/>
              <a:gd name="T7" fmla="*/ 85 h 85"/>
              <a:gd name="T8" fmla="*/ 0 w 59"/>
              <a:gd name="T9" fmla="*/ 85 h 85"/>
              <a:gd name="T10" fmla="*/ 0 w 59"/>
              <a:gd name="T11" fmla="*/ 85 h 85"/>
              <a:gd name="T12" fmla="*/ 0 w 59"/>
              <a:gd name="T13" fmla="*/ 85 h 85"/>
              <a:gd name="T14" fmla="*/ 33 w 59"/>
              <a:gd name="T15" fmla="*/ 46 h 85"/>
              <a:gd name="T16" fmla="*/ 59 w 59"/>
              <a:gd name="T17" fmla="*/ 0 h 85"/>
              <a:gd name="T18" fmla="*/ 59 w 59"/>
              <a:gd name="T19" fmla="*/ 0 h 85"/>
              <a:gd name="T20" fmla="*/ 59 w 59"/>
              <a:gd name="T21" fmla="*/ 0 h 85"/>
              <a:gd name="T22" fmla="*/ 59 w 59"/>
              <a:gd name="T23" fmla="*/ 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9" h="85">
                <a:moveTo>
                  <a:pt x="59" y="0"/>
                </a:moveTo>
                <a:lnTo>
                  <a:pt x="59" y="0"/>
                </a:lnTo>
                <a:lnTo>
                  <a:pt x="33" y="46"/>
                </a:lnTo>
                <a:lnTo>
                  <a:pt x="0" y="85"/>
                </a:lnTo>
                <a:lnTo>
                  <a:pt x="0" y="85"/>
                </a:lnTo>
                <a:lnTo>
                  <a:pt x="0" y="85"/>
                </a:lnTo>
                <a:lnTo>
                  <a:pt x="0" y="85"/>
                </a:lnTo>
                <a:lnTo>
                  <a:pt x="33" y="46"/>
                </a:lnTo>
                <a:lnTo>
                  <a:pt x="59" y="0"/>
                </a:lnTo>
                <a:lnTo>
                  <a:pt x="59" y="0"/>
                </a:lnTo>
                <a:lnTo>
                  <a:pt x="59" y="0"/>
                </a:lnTo>
                <a:lnTo>
                  <a:pt x="59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5" name="Freeform 42"/>
          <p:cNvSpPr>
            <a:spLocks/>
          </p:cNvSpPr>
          <p:nvPr/>
        </p:nvSpPr>
        <p:spPr bwMode="auto">
          <a:xfrm>
            <a:off x="5826917" y="4904635"/>
            <a:ext cx="314325" cy="146050"/>
          </a:xfrm>
          <a:custGeom>
            <a:avLst/>
            <a:gdLst>
              <a:gd name="T0" fmla="*/ 198 w 198"/>
              <a:gd name="T1" fmla="*/ 86 h 92"/>
              <a:gd name="T2" fmla="*/ 198 w 198"/>
              <a:gd name="T3" fmla="*/ 86 h 92"/>
              <a:gd name="T4" fmla="*/ 165 w 198"/>
              <a:gd name="T5" fmla="*/ 86 h 92"/>
              <a:gd name="T6" fmla="*/ 139 w 198"/>
              <a:gd name="T7" fmla="*/ 73 h 92"/>
              <a:gd name="T8" fmla="*/ 86 w 198"/>
              <a:gd name="T9" fmla="*/ 46 h 92"/>
              <a:gd name="T10" fmla="*/ 86 w 198"/>
              <a:gd name="T11" fmla="*/ 46 h 92"/>
              <a:gd name="T12" fmla="*/ 53 w 198"/>
              <a:gd name="T13" fmla="*/ 20 h 92"/>
              <a:gd name="T14" fmla="*/ 33 w 198"/>
              <a:gd name="T15" fmla="*/ 7 h 92"/>
              <a:gd name="T16" fmla="*/ 7 w 198"/>
              <a:gd name="T17" fmla="*/ 0 h 92"/>
              <a:gd name="T18" fmla="*/ 7 w 198"/>
              <a:gd name="T19" fmla="*/ 0 h 92"/>
              <a:gd name="T20" fmla="*/ 7 w 198"/>
              <a:gd name="T21" fmla="*/ 0 h 92"/>
              <a:gd name="T22" fmla="*/ 0 w 198"/>
              <a:gd name="T23" fmla="*/ 7 h 92"/>
              <a:gd name="T24" fmla="*/ 0 w 198"/>
              <a:gd name="T25" fmla="*/ 7 h 92"/>
              <a:gd name="T26" fmla="*/ 20 w 198"/>
              <a:gd name="T27" fmla="*/ 27 h 92"/>
              <a:gd name="T28" fmla="*/ 40 w 198"/>
              <a:gd name="T29" fmla="*/ 46 h 92"/>
              <a:gd name="T30" fmla="*/ 86 w 198"/>
              <a:gd name="T31" fmla="*/ 73 h 92"/>
              <a:gd name="T32" fmla="*/ 86 w 198"/>
              <a:gd name="T33" fmla="*/ 73 h 92"/>
              <a:gd name="T34" fmla="*/ 112 w 198"/>
              <a:gd name="T35" fmla="*/ 86 h 92"/>
              <a:gd name="T36" fmla="*/ 139 w 198"/>
              <a:gd name="T37" fmla="*/ 92 h 92"/>
              <a:gd name="T38" fmla="*/ 165 w 198"/>
              <a:gd name="T39" fmla="*/ 92 h 92"/>
              <a:gd name="T40" fmla="*/ 198 w 198"/>
              <a:gd name="T41" fmla="*/ 92 h 92"/>
              <a:gd name="T42" fmla="*/ 198 w 198"/>
              <a:gd name="T43" fmla="*/ 92 h 92"/>
              <a:gd name="T44" fmla="*/ 198 w 198"/>
              <a:gd name="T45" fmla="*/ 86 h 92"/>
              <a:gd name="T46" fmla="*/ 198 w 198"/>
              <a:gd name="T47" fmla="*/ 86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98" h="92">
                <a:moveTo>
                  <a:pt x="198" y="86"/>
                </a:moveTo>
                <a:lnTo>
                  <a:pt x="198" y="86"/>
                </a:lnTo>
                <a:lnTo>
                  <a:pt x="165" y="86"/>
                </a:lnTo>
                <a:lnTo>
                  <a:pt x="139" y="73"/>
                </a:lnTo>
                <a:lnTo>
                  <a:pt x="86" y="46"/>
                </a:lnTo>
                <a:lnTo>
                  <a:pt x="86" y="46"/>
                </a:lnTo>
                <a:lnTo>
                  <a:pt x="53" y="20"/>
                </a:lnTo>
                <a:lnTo>
                  <a:pt x="33" y="7"/>
                </a:lnTo>
                <a:lnTo>
                  <a:pt x="7" y="0"/>
                </a:lnTo>
                <a:lnTo>
                  <a:pt x="7" y="0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lnTo>
                  <a:pt x="20" y="27"/>
                </a:lnTo>
                <a:lnTo>
                  <a:pt x="40" y="46"/>
                </a:lnTo>
                <a:lnTo>
                  <a:pt x="86" y="73"/>
                </a:lnTo>
                <a:lnTo>
                  <a:pt x="86" y="73"/>
                </a:lnTo>
                <a:lnTo>
                  <a:pt x="112" y="86"/>
                </a:lnTo>
                <a:lnTo>
                  <a:pt x="139" y="92"/>
                </a:lnTo>
                <a:lnTo>
                  <a:pt x="165" y="92"/>
                </a:lnTo>
                <a:lnTo>
                  <a:pt x="198" y="92"/>
                </a:lnTo>
                <a:lnTo>
                  <a:pt x="198" y="92"/>
                </a:lnTo>
                <a:lnTo>
                  <a:pt x="198" y="86"/>
                </a:lnTo>
                <a:lnTo>
                  <a:pt x="198" y="86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64" name="Freeform 71"/>
          <p:cNvSpPr>
            <a:spLocks/>
          </p:cNvSpPr>
          <p:nvPr/>
        </p:nvSpPr>
        <p:spPr bwMode="auto">
          <a:xfrm>
            <a:off x="3786980" y="2926610"/>
            <a:ext cx="449263" cy="261938"/>
          </a:xfrm>
          <a:custGeom>
            <a:avLst/>
            <a:gdLst>
              <a:gd name="T0" fmla="*/ 283 w 283"/>
              <a:gd name="T1" fmla="*/ 13 h 165"/>
              <a:gd name="T2" fmla="*/ 283 w 283"/>
              <a:gd name="T3" fmla="*/ 13 h 165"/>
              <a:gd name="T4" fmla="*/ 244 w 283"/>
              <a:gd name="T5" fmla="*/ 7 h 165"/>
              <a:gd name="T6" fmla="*/ 204 w 283"/>
              <a:gd name="T7" fmla="*/ 0 h 165"/>
              <a:gd name="T8" fmla="*/ 158 w 283"/>
              <a:gd name="T9" fmla="*/ 7 h 165"/>
              <a:gd name="T10" fmla="*/ 112 w 283"/>
              <a:gd name="T11" fmla="*/ 20 h 165"/>
              <a:gd name="T12" fmla="*/ 86 w 283"/>
              <a:gd name="T13" fmla="*/ 33 h 165"/>
              <a:gd name="T14" fmla="*/ 66 w 283"/>
              <a:gd name="T15" fmla="*/ 46 h 165"/>
              <a:gd name="T16" fmla="*/ 46 w 283"/>
              <a:gd name="T17" fmla="*/ 66 h 165"/>
              <a:gd name="T18" fmla="*/ 26 w 283"/>
              <a:gd name="T19" fmla="*/ 92 h 165"/>
              <a:gd name="T20" fmla="*/ 13 w 283"/>
              <a:gd name="T21" fmla="*/ 119 h 165"/>
              <a:gd name="T22" fmla="*/ 0 w 283"/>
              <a:gd name="T23" fmla="*/ 152 h 165"/>
              <a:gd name="T24" fmla="*/ 0 w 283"/>
              <a:gd name="T25" fmla="*/ 152 h 165"/>
              <a:gd name="T26" fmla="*/ 26 w 283"/>
              <a:gd name="T27" fmla="*/ 158 h 165"/>
              <a:gd name="T28" fmla="*/ 53 w 283"/>
              <a:gd name="T29" fmla="*/ 165 h 165"/>
              <a:gd name="T30" fmla="*/ 86 w 283"/>
              <a:gd name="T31" fmla="*/ 165 h 165"/>
              <a:gd name="T32" fmla="*/ 132 w 283"/>
              <a:gd name="T33" fmla="*/ 152 h 165"/>
              <a:gd name="T34" fmla="*/ 178 w 283"/>
              <a:gd name="T35" fmla="*/ 125 h 165"/>
              <a:gd name="T36" fmla="*/ 231 w 283"/>
              <a:gd name="T37" fmla="*/ 79 h 165"/>
              <a:gd name="T38" fmla="*/ 283 w 283"/>
              <a:gd name="T39" fmla="*/ 13 h 165"/>
              <a:gd name="T40" fmla="*/ 283 w 283"/>
              <a:gd name="T41" fmla="*/ 13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83" h="165">
                <a:moveTo>
                  <a:pt x="283" y="13"/>
                </a:moveTo>
                <a:lnTo>
                  <a:pt x="283" y="13"/>
                </a:lnTo>
                <a:lnTo>
                  <a:pt x="244" y="7"/>
                </a:lnTo>
                <a:lnTo>
                  <a:pt x="204" y="0"/>
                </a:lnTo>
                <a:lnTo>
                  <a:pt x="158" y="7"/>
                </a:lnTo>
                <a:lnTo>
                  <a:pt x="112" y="20"/>
                </a:lnTo>
                <a:lnTo>
                  <a:pt x="86" y="33"/>
                </a:lnTo>
                <a:lnTo>
                  <a:pt x="66" y="46"/>
                </a:lnTo>
                <a:lnTo>
                  <a:pt x="46" y="66"/>
                </a:lnTo>
                <a:lnTo>
                  <a:pt x="26" y="92"/>
                </a:lnTo>
                <a:lnTo>
                  <a:pt x="13" y="119"/>
                </a:lnTo>
                <a:lnTo>
                  <a:pt x="0" y="152"/>
                </a:lnTo>
                <a:lnTo>
                  <a:pt x="0" y="152"/>
                </a:lnTo>
                <a:lnTo>
                  <a:pt x="26" y="158"/>
                </a:lnTo>
                <a:lnTo>
                  <a:pt x="53" y="165"/>
                </a:lnTo>
                <a:lnTo>
                  <a:pt x="86" y="165"/>
                </a:lnTo>
                <a:lnTo>
                  <a:pt x="132" y="152"/>
                </a:lnTo>
                <a:lnTo>
                  <a:pt x="178" y="125"/>
                </a:lnTo>
                <a:lnTo>
                  <a:pt x="231" y="79"/>
                </a:lnTo>
                <a:lnTo>
                  <a:pt x="283" y="13"/>
                </a:lnTo>
                <a:lnTo>
                  <a:pt x="283" y="13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70" name="Freeform 77"/>
          <p:cNvSpPr>
            <a:spLocks/>
          </p:cNvSpPr>
          <p:nvPr/>
        </p:nvSpPr>
        <p:spPr bwMode="auto">
          <a:xfrm>
            <a:off x="5083967" y="2885335"/>
            <a:ext cx="439738" cy="334963"/>
          </a:xfrm>
          <a:custGeom>
            <a:avLst/>
            <a:gdLst>
              <a:gd name="T0" fmla="*/ 0 w 277"/>
              <a:gd name="T1" fmla="*/ 0 h 211"/>
              <a:gd name="T2" fmla="*/ 0 w 277"/>
              <a:gd name="T3" fmla="*/ 0 h 211"/>
              <a:gd name="T4" fmla="*/ 7 w 277"/>
              <a:gd name="T5" fmla="*/ 39 h 211"/>
              <a:gd name="T6" fmla="*/ 27 w 277"/>
              <a:gd name="T7" fmla="*/ 79 h 211"/>
              <a:gd name="T8" fmla="*/ 53 w 277"/>
              <a:gd name="T9" fmla="*/ 125 h 211"/>
              <a:gd name="T10" fmla="*/ 93 w 277"/>
              <a:gd name="T11" fmla="*/ 164 h 211"/>
              <a:gd name="T12" fmla="*/ 112 w 277"/>
              <a:gd name="T13" fmla="*/ 178 h 211"/>
              <a:gd name="T14" fmla="*/ 139 w 277"/>
              <a:gd name="T15" fmla="*/ 197 h 211"/>
              <a:gd name="T16" fmla="*/ 165 w 277"/>
              <a:gd name="T17" fmla="*/ 204 h 211"/>
              <a:gd name="T18" fmla="*/ 198 w 277"/>
              <a:gd name="T19" fmla="*/ 211 h 211"/>
              <a:gd name="T20" fmla="*/ 238 w 277"/>
              <a:gd name="T21" fmla="*/ 211 h 211"/>
              <a:gd name="T22" fmla="*/ 277 w 277"/>
              <a:gd name="T23" fmla="*/ 204 h 211"/>
              <a:gd name="T24" fmla="*/ 277 w 277"/>
              <a:gd name="T25" fmla="*/ 204 h 211"/>
              <a:gd name="T26" fmla="*/ 270 w 277"/>
              <a:gd name="T27" fmla="*/ 178 h 211"/>
              <a:gd name="T28" fmla="*/ 264 w 277"/>
              <a:gd name="T29" fmla="*/ 151 h 211"/>
              <a:gd name="T30" fmla="*/ 244 w 277"/>
              <a:gd name="T31" fmla="*/ 118 h 211"/>
              <a:gd name="T32" fmla="*/ 211 w 277"/>
              <a:gd name="T33" fmla="*/ 79 h 211"/>
              <a:gd name="T34" fmla="*/ 158 w 277"/>
              <a:gd name="T35" fmla="*/ 46 h 211"/>
              <a:gd name="T36" fmla="*/ 93 w 277"/>
              <a:gd name="T37" fmla="*/ 19 h 211"/>
              <a:gd name="T38" fmla="*/ 46 w 277"/>
              <a:gd name="T39" fmla="*/ 6 h 211"/>
              <a:gd name="T40" fmla="*/ 0 w 277"/>
              <a:gd name="T41" fmla="*/ 0 h 211"/>
              <a:gd name="T42" fmla="*/ 0 w 277"/>
              <a:gd name="T43" fmla="*/ 0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77" h="211">
                <a:moveTo>
                  <a:pt x="0" y="0"/>
                </a:moveTo>
                <a:lnTo>
                  <a:pt x="0" y="0"/>
                </a:lnTo>
                <a:lnTo>
                  <a:pt x="7" y="39"/>
                </a:lnTo>
                <a:lnTo>
                  <a:pt x="27" y="79"/>
                </a:lnTo>
                <a:lnTo>
                  <a:pt x="53" y="125"/>
                </a:lnTo>
                <a:lnTo>
                  <a:pt x="93" y="164"/>
                </a:lnTo>
                <a:lnTo>
                  <a:pt x="112" y="178"/>
                </a:lnTo>
                <a:lnTo>
                  <a:pt x="139" y="197"/>
                </a:lnTo>
                <a:lnTo>
                  <a:pt x="165" y="204"/>
                </a:lnTo>
                <a:lnTo>
                  <a:pt x="198" y="211"/>
                </a:lnTo>
                <a:lnTo>
                  <a:pt x="238" y="211"/>
                </a:lnTo>
                <a:lnTo>
                  <a:pt x="277" y="204"/>
                </a:lnTo>
                <a:lnTo>
                  <a:pt x="277" y="204"/>
                </a:lnTo>
                <a:lnTo>
                  <a:pt x="270" y="178"/>
                </a:lnTo>
                <a:lnTo>
                  <a:pt x="264" y="151"/>
                </a:lnTo>
                <a:lnTo>
                  <a:pt x="244" y="118"/>
                </a:lnTo>
                <a:lnTo>
                  <a:pt x="211" y="79"/>
                </a:lnTo>
                <a:lnTo>
                  <a:pt x="158" y="46"/>
                </a:lnTo>
                <a:lnTo>
                  <a:pt x="93" y="19"/>
                </a:lnTo>
                <a:lnTo>
                  <a:pt x="46" y="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79" name="Freeform 86"/>
          <p:cNvSpPr>
            <a:spLocks/>
          </p:cNvSpPr>
          <p:nvPr/>
        </p:nvSpPr>
        <p:spPr bwMode="auto">
          <a:xfrm>
            <a:off x="4393405" y="3209185"/>
            <a:ext cx="523875" cy="219075"/>
          </a:xfrm>
          <a:custGeom>
            <a:avLst/>
            <a:gdLst>
              <a:gd name="T0" fmla="*/ 0 w 330"/>
              <a:gd name="T1" fmla="*/ 92 h 138"/>
              <a:gd name="T2" fmla="*/ 0 w 330"/>
              <a:gd name="T3" fmla="*/ 92 h 138"/>
              <a:gd name="T4" fmla="*/ 40 w 330"/>
              <a:gd name="T5" fmla="*/ 112 h 138"/>
              <a:gd name="T6" fmla="*/ 73 w 330"/>
              <a:gd name="T7" fmla="*/ 125 h 138"/>
              <a:gd name="T8" fmla="*/ 125 w 330"/>
              <a:gd name="T9" fmla="*/ 132 h 138"/>
              <a:gd name="T10" fmla="*/ 172 w 330"/>
              <a:gd name="T11" fmla="*/ 138 h 138"/>
              <a:gd name="T12" fmla="*/ 205 w 330"/>
              <a:gd name="T13" fmla="*/ 132 h 138"/>
              <a:gd name="T14" fmla="*/ 231 w 330"/>
              <a:gd name="T15" fmla="*/ 125 h 138"/>
              <a:gd name="T16" fmla="*/ 257 w 330"/>
              <a:gd name="T17" fmla="*/ 112 h 138"/>
              <a:gd name="T18" fmla="*/ 284 w 330"/>
              <a:gd name="T19" fmla="*/ 92 h 138"/>
              <a:gd name="T20" fmla="*/ 303 w 330"/>
              <a:gd name="T21" fmla="*/ 73 h 138"/>
              <a:gd name="T22" fmla="*/ 330 w 330"/>
              <a:gd name="T23" fmla="*/ 40 h 138"/>
              <a:gd name="T24" fmla="*/ 330 w 330"/>
              <a:gd name="T25" fmla="*/ 40 h 138"/>
              <a:gd name="T26" fmla="*/ 303 w 330"/>
              <a:gd name="T27" fmla="*/ 26 h 138"/>
              <a:gd name="T28" fmla="*/ 277 w 330"/>
              <a:gd name="T29" fmla="*/ 13 h 138"/>
              <a:gd name="T30" fmla="*/ 244 w 330"/>
              <a:gd name="T31" fmla="*/ 0 h 138"/>
              <a:gd name="T32" fmla="*/ 198 w 330"/>
              <a:gd name="T33" fmla="*/ 0 h 138"/>
              <a:gd name="T34" fmla="*/ 145 w 330"/>
              <a:gd name="T35" fmla="*/ 13 h 138"/>
              <a:gd name="T36" fmla="*/ 79 w 330"/>
              <a:gd name="T37" fmla="*/ 40 h 138"/>
              <a:gd name="T38" fmla="*/ 0 w 330"/>
              <a:gd name="T39" fmla="*/ 92 h 138"/>
              <a:gd name="T40" fmla="*/ 0 w 330"/>
              <a:gd name="T41" fmla="*/ 92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30" h="138">
                <a:moveTo>
                  <a:pt x="0" y="92"/>
                </a:moveTo>
                <a:lnTo>
                  <a:pt x="0" y="92"/>
                </a:lnTo>
                <a:lnTo>
                  <a:pt x="40" y="112"/>
                </a:lnTo>
                <a:lnTo>
                  <a:pt x="73" y="125"/>
                </a:lnTo>
                <a:lnTo>
                  <a:pt x="125" y="132"/>
                </a:lnTo>
                <a:lnTo>
                  <a:pt x="172" y="138"/>
                </a:lnTo>
                <a:lnTo>
                  <a:pt x="205" y="132"/>
                </a:lnTo>
                <a:lnTo>
                  <a:pt x="231" y="125"/>
                </a:lnTo>
                <a:lnTo>
                  <a:pt x="257" y="112"/>
                </a:lnTo>
                <a:lnTo>
                  <a:pt x="284" y="92"/>
                </a:lnTo>
                <a:lnTo>
                  <a:pt x="303" y="73"/>
                </a:lnTo>
                <a:lnTo>
                  <a:pt x="330" y="40"/>
                </a:lnTo>
                <a:lnTo>
                  <a:pt x="330" y="40"/>
                </a:lnTo>
                <a:lnTo>
                  <a:pt x="303" y="26"/>
                </a:lnTo>
                <a:lnTo>
                  <a:pt x="277" y="13"/>
                </a:lnTo>
                <a:lnTo>
                  <a:pt x="244" y="0"/>
                </a:lnTo>
                <a:lnTo>
                  <a:pt x="198" y="0"/>
                </a:lnTo>
                <a:lnTo>
                  <a:pt x="145" y="13"/>
                </a:lnTo>
                <a:lnTo>
                  <a:pt x="79" y="40"/>
                </a:lnTo>
                <a:lnTo>
                  <a:pt x="0" y="92"/>
                </a:lnTo>
                <a:lnTo>
                  <a:pt x="0" y="92"/>
                </a:lnTo>
                <a:close/>
              </a:path>
            </a:pathLst>
          </a:custGeom>
          <a:solidFill>
            <a:srgbClr val="A1CD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82" name="Freeform 89"/>
          <p:cNvSpPr>
            <a:spLocks/>
          </p:cNvSpPr>
          <p:nvPr/>
        </p:nvSpPr>
        <p:spPr bwMode="auto">
          <a:xfrm>
            <a:off x="3828255" y="4202960"/>
            <a:ext cx="230188" cy="534988"/>
          </a:xfrm>
          <a:custGeom>
            <a:avLst/>
            <a:gdLst>
              <a:gd name="T0" fmla="*/ 33 w 145"/>
              <a:gd name="T1" fmla="*/ 0 h 337"/>
              <a:gd name="T2" fmla="*/ 33 w 145"/>
              <a:gd name="T3" fmla="*/ 0 h 337"/>
              <a:gd name="T4" fmla="*/ 20 w 145"/>
              <a:gd name="T5" fmla="*/ 40 h 337"/>
              <a:gd name="T6" fmla="*/ 7 w 145"/>
              <a:gd name="T7" fmla="*/ 80 h 337"/>
              <a:gd name="T8" fmla="*/ 0 w 145"/>
              <a:gd name="T9" fmla="*/ 132 h 337"/>
              <a:gd name="T10" fmla="*/ 0 w 145"/>
              <a:gd name="T11" fmla="*/ 185 h 337"/>
              <a:gd name="T12" fmla="*/ 7 w 145"/>
              <a:gd name="T13" fmla="*/ 211 h 337"/>
              <a:gd name="T14" fmla="*/ 13 w 145"/>
              <a:gd name="T15" fmla="*/ 238 h 337"/>
              <a:gd name="T16" fmla="*/ 33 w 145"/>
              <a:gd name="T17" fmla="*/ 264 h 337"/>
              <a:gd name="T18" fmla="*/ 53 w 145"/>
              <a:gd name="T19" fmla="*/ 291 h 337"/>
              <a:gd name="T20" fmla="*/ 79 w 145"/>
              <a:gd name="T21" fmla="*/ 317 h 337"/>
              <a:gd name="T22" fmla="*/ 112 w 145"/>
              <a:gd name="T23" fmla="*/ 337 h 337"/>
              <a:gd name="T24" fmla="*/ 112 w 145"/>
              <a:gd name="T25" fmla="*/ 337 h 337"/>
              <a:gd name="T26" fmla="*/ 126 w 145"/>
              <a:gd name="T27" fmla="*/ 310 h 337"/>
              <a:gd name="T28" fmla="*/ 139 w 145"/>
              <a:gd name="T29" fmla="*/ 284 h 337"/>
              <a:gd name="T30" fmla="*/ 145 w 145"/>
              <a:gd name="T31" fmla="*/ 244 h 337"/>
              <a:gd name="T32" fmla="*/ 139 w 145"/>
              <a:gd name="T33" fmla="*/ 198 h 337"/>
              <a:gd name="T34" fmla="*/ 126 w 145"/>
              <a:gd name="T35" fmla="*/ 139 h 337"/>
              <a:gd name="T36" fmla="*/ 93 w 145"/>
              <a:gd name="T37" fmla="*/ 73 h 337"/>
              <a:gd name="T38" fmla="*/ 66 w 145"/>
              <a:gd name="T39" fmla="*/ 40 h 337"/>
              <a:gd name="T40" fmla="*/ 33 w 145"/>
              <a:gd name="T41" fmla="*/ 0 h 337"/>
              <a:gd name="T42" fmla="*/ 33 w 145"/>
              <a:gd name="T43" fmla="*/ 0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45" h="337">
                <a:moveTo>
                  <a:pt x="33" y="0"/>
                </a:moveTo>
                <a:lnTo>
                  <a:pt x="33" y="0"/>
                </a:lnTo>
                <a:lnTo>
                  <a:pt x="20" y="40"/>
                </a:lnTo>
                <a:lnTo>
                  <a:pt x="7" y="80"/>
                </a:lnTo>
                <a:lnTo>
                  <a:pt x="0" y="132"/>
                </a:lnTo>
                <a:lnTo>
                  <a:pt x="0" y="185"/>
                </a:lnTo>
                <a:lnTo>
                  <a:pt x="7" y="211"/>
                </a:lnTo>
                <a:lnTo>
                  <a:pt x="13" y="238"/>
                </a:lnTo>
                <a:lnTo>
                  <a:pt x="33" y="264"/>
                </a:lnTo>
                <a:lnTo>
                  <a:pt x="53" y="291"/>
                </a:lnTo>
                <a:lnTo>
                  <a:pt x="79" y="317"/>
                </a:lnTo>
                <a:lnTo>
                  <a:pt x="112" y="337"/>
                </a:lnTo>
                <a:lnTo>
                  <a:pt x="112" y="337"/>
                </a:lnTo>
                <a:lnTo>
                  <a:pt x="126" y="310"/>
                </a:lnTo>
                <a:lnTo>
                  <a:pt x="139" y="284"/>
                </a:lnTo>
                <a:lnTo>
                  <a:pt x="145" y="244"/>
                </a:lnTo>
                <a:lnTo>
                  <a:pt x="139" y="198"/>
                </a:lnTo>
                <a:lnTo>
                  <a:pt x="126" y="139"/>
                </a:lnTo>
                <a:lnTo>
                  <a:pt x="93" y="73"/>
                </a:lnTo>
                <a:lnTo>
                  <a:pt x="66" y="40"/>
                </a:lnTo>
                <a:lnTo>
                  <a:pt x="33" y="0"/>
                </a:lnTo>
                <a:lnTo>
                  <a:pt x="33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96" name="Freeform 103"/>
          <p:cNvSpPr>
            <a:spLocks/>
          </p:cNvSpPr>
          <p:nvPr/>
        </p:nvSpPr>
        <p:spPr bwMode="auto">
          <a:xfrm>
            <a:off x="6109492" y="5030048"/>
            <a:ext cx="346075" cy="252413"/>
          </a:xfrm>
          <a:custGeom>
            <a:avLst/>
            <a:gdLst>
              <a:gd name="T0" fmla="*/ 0 w 218"/>
              <a:gd name="T1" fmla="*/ 0 h 159"/>
              <a:gd name="T2" fmla="*/ 0 w 218"/>
              <a:gd name="T3" fmla="*/ 0 h 159"/>
              <a:gd name="T4" fmla="*/ 27 w 218"/>
              <a:gd name="T5" fmla="*/ 0 h 159"/>
              <a:gd name="T6" fmla="*/ 59 w 218"/>
              <a:gd name="T7" fmla="*/ 0 h 159"/>
              <a:gd name="T8" fmla="*/ 92 w 218"/>
              <a:gd name="T9" fmla="*/ 7 h 159"/>
              <a:gd name="T10" fmla="*/ 132 w 218"/>
              <a:gd name="T11" fmla="*/ 27 h 159"/>
              <a:gd name="T12" fmla="*/ 165 w 218"/>
              <a:gd name="T13" fmla="*/ 53 h 159"/>
              <a:gd name="T14" fmla="*/ 185 w 218"/>
              <a:gd name="T15" fmla="*/ 73 h 159"/>
              <a:gd name="T16" fmla="*/ 198 w 218"/>
              <a:gd name="T17" fmla="*/ 99 h 159"/>
              <a:gd name="T18" fmla="*/ 211 w 218"/>
              <a:gd name="T19" fmla="*/ 126 h 159"/>
              <a:gd name="T20" fmla="*/ 218 w 218"/>
              <a:gd name="T21" fmla="*/ 159 h 159"/>
              <a:gd name="T22" fmla="*/ 218 w 218"/>
              <a:gd name="T23" fmla="*/ 159 h 159"/>
              <a:gd name="T24" fmla="*/ 191 w 218"/>
              <a:gd name="T25" fmla="*/ 159 h 159"/>
              <a:gd name="T26" fmla="*/ 158 w 218"/>
              <a:gd name="T27" fmla="*/ 152 h 159"/>
              <a:gd name="T28" fmla="*/ 125 w 218"/>
              <a:gd name="T29" fmla="*/ 145 h 159"/>
              <a:gd name="T30" fmla="*/ 86 w 218"/>
              <a:gd name="T31" fmla="*/ 126 h 159"/>
              <a:gd name="T32" fmla="*/ 53 w 218"/>
              <a:gd name="T33" fmla="*/ 93 h 159"/>
              <a:gd name="T34" fmla="*/ 20 w 218"/>
              <a:gd name="T35" fmla="*/ 53 h 159"/>
              <a:gd name="T36" fmla="*/ 0 w 218"/>
              <a:gd name="T37" fmla="*/ 0 h 159"/>
              <a:gd name="T38" fmla="*/ 0 w 218"/>
              <a:gd name="T39" fmla="*/ 0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18" h="159">
                <a:moveTo>
                  <a:pt x="0" y="0"/>
                </a:moveTo>
                <a:lnTo>
                  <a:pt x="0" y="0"/>
                </a:lnTo>
                <a:lnTo>
                  <a:pt x="27" y="0"/>
                </a:lnTo>
                <a:lnTo>
                  <a:pt x="59" y="0"/>
                </a:lnTo>
                <a:lnTo>
                  <a:pt x="92" y="7"/>
                </a:lnTo>
                <a:lnTo>
                  <a:pt x="132" y="27"/>
                </a:lnTo>
                <a:lnTo>
                  <a:pt x="165" y="53"/>
                </a:lnTo>
                <a:lnTo>
                  <a:pt x="185" y="73"/>
                </a:lnTo>
                <a:lnTo>
                  <a:pt x="198" y="99"/>
                </a:lnTo>
                <a:lnTo>
                  <a:pt x="211" y="126"/>
                </a:lnTo>
                <a:lnTo>
                  <a:pt x="218" y="159"/>
                </a:lnTo>
                <a:lnTo>
                  <a:pt x="218" y="159"/>
                </a:lnTo>
                <a:lnTo>
                  <a:pt x="191" y="159"/>
                </a:lnTo>
                <a:lnTo>
                  <a:pt x="158" y="152"/>
                </a:lnTo>
                <a:lnTo>
                  <a:pt x="125" y="145"/>
                </a:lnTo>
                <a:lnTo>
                  <a:pt x="86" y="126"/>
                </a:lnTo>
                <a:lnTo>
                  <a:pt x="53" y="93"/>
                </a:lnTo>
                <a:lnTo>
                  <a:pt x="20" y="53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24" name="Freeform 131"/>
          <p:cNvSpPr>
            <a:spLocks/>
          </p:cNvSpPr>
          <p:nvPr/>
        </p:nvSpPr>
        <p:spPr bwMode="auto">
          <a:xfrm>
            <a:off x="3201192" y="6317510"/>
            <a:ext cx="3275013" cy="523875"/>
          </a:xfrm>
          <a:custGeom>
            <a:avLst/>
            <a:gdLst>
              <a:gd name="T0" fmla="*/ 2063 w 2063"/>
              <a:gd name="T1" fmla="*/ 330 h 330"/>
              <a:gd name="T2" fmla="*/ 2063 w 2063"/>
              <a:gd name="T3" fmla="*/ 330 h 330"/>
              <a:gd name="T4" fmla="*/ 2043 w 2063"/>
              <a:gd name="T5" fmla="*/ 290 h 330"/>
              <a:gd name="T6" fmla="*/ 2017 w 2063"/>
              <a:gd name="T7" fmla="*/ 257 h 330"/>
              <a:gd name="T8" fmla="*/ 1984 w 2063"/>
              <a:gd name="T9" fmla="*/ 231 h 330"/>
              <a:gd name="T10" fmla="*/ 1944 w 2063"/>
              <a:gd name="T11" fmla="*/ 198 h 330"/>
              <a:gd name="T12" fmla="*/ 1898 w 2063"/>
              <a:gd name="T13" fmla="*/ 172 h 330"/>
              <a:gd name="T14" fmla="*/ 1845 w 2063"/>
              <a:gd name="T15" fmla="*/ 145 h 330"/>
              <a:gd name="T16" fmla="*/ 1720 w 2063"/>
              <a:gd name="T17" fmla="*/ 93 h 330"/>
              <a:gd name="T18" fmla="*/ 1569 w 2063"/>
              <a:gd name="T19" fmla="*/ 53 h 330"/>
              <a:gd name="T20" fmla="*/ 1404 w 2063"/>
              <a:gd name="T21" fmla="*/ 27 h 330"/>
              <a:gd name="T22" fmla="*/ 1226 w 2063"/>
              <a:gd name="T23" fmla="*/ 7 h 330"/>
              <a:gd name="T24" fmla="*/ 1028 w 2063"/>
              <a:gd name="T25" fmla="*/ 0 h 330"/>
              <a:gd name="T26" fmla="*/ 1028 w 2063"/>
              <a:gd name="T27" fmla="*/ 0 h 330"/>
              <a:gd name="T28" fmla="*/ 837 w 2063"/>
              <a:gd name="T29" fmla="*/ 7 h 330"/>
              <a:gd name="T30" fmla="*/ 659 w 2063"/>
              <a:gd name="T31" fmla="*/ 27 h 330"/>
              <a:gd name="T32" fmla="*/ 494 w 2063"/>
              <a:gd name="T33" fmla="*/ 53 h 330"/>
              <a:gd name="T34" fmla="*/ 343 w 2063"/>
              <a:gd name="T35" fmla="*/ 93 h 330"/>
              <a:gd name="T36" fmla="*/ 217 w 2063"/>
              <a:gd name="T37" fmla="*/ 145 h 330"/>
              <a:gd name="T38" fmla="*/ 165 w 2063"/>
              <a:gd name="T39" fmla="*/ 172 h 330"/>
              <a:gd name="T40" fmla="*/ 118 w 2063"/>
              <a:gd name="T41" fmla="*/ 198 h 330"/>
              <a:gd name="T42" fmla="*/ 79 w 2063"/>
              <a:gd name="T43" fmla="*/ 231 h 330"/>
              <a:gd name="T44" fmla="*/ 46 w 2063"/>
              <a:gd name="T45" fmla="*/ 257 h 330"/>
              <a:gd name="T46" fmla="*/ 20 w 2063"/>
              <a:gd name="T47" fmla="*/ 290 h 330"/>
              <a:gd name="T48" fmla="*/ 0 w 2063"/>
              <a:gd name="T49" fmla="*/ 330 h 330"/>
              <a:gd name="T50" fmla="*/ 2063 w 2063"/>
              <a:gd name="T51" fmla="*/ 330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063" h="330">
                <a:moveTo>
                  <a:pt x="2063" y="330"/>
                </a:moveTo>
                <a:lnTo>
                  <a:pt x="2063" y="330"/>
                </a:lnTo>
                <a:lnTo>
                  <a:pt x="2043" y="290"/>
                </a:lnTo>
                <a:lnTo>
                  <a:pt x="2017" y="257"/>
                </a:lnTo>
                <a:lnTo>
                  <a:pt x="1984" y="231"/>
                </a:lnTo>
                <a:lnTo>
                  <a:pt x="1944" y="198"/>
                </a:lnTo>
                <a:lnTo>
                  <a:pt x="1898" y="172"/>
                </a:lnTo>
                <a:lnTo>
                  <a:pt x="1845" y="145"/>
                </a:lnTo>
                <a:lnTo>
                  <a:pt x="1720" y="93"/>
                </a:lnTo>
                <a:lnTo>
                  <a:pt x="1569" y="53"/>
                </a:lnTo>
                <a:lnTo>
                  <a:pt x="1404" y="27"/>
                </a:lnTo>
                <a:lnTo>
                  <a:pt x="1226" y="7"/>
                </a:lnTo>
                <a:lnTo>
                  <a:pt x="1028" y="0"/>
                </a:lnTo>
                <a:lnTo>
                  <a:pt x="1028" y="0"/>
                </a:lnTo>
                <a:lnTo>
                  <a:pt x="837" y="7"/>
                </a:lnTo>
                <a:lnTo>
                  <a:pt x="659" y="27"/>
                </a:lnTo>
                <a:lnTo>
                  <a:pt x="494" y="53"/>
                </a:lnTo>
                <a:lnTo>
                  <a:pt x="343" y="93"/>
                </a:lnTo>
                <a:lnTo>
                  <a:pt x="217" y="145"/>
                </a:lnTo>
                <a:lnTo>
                  <a:pt x="165" y="172"/>
                </a:lnTo>
                <a:lnTo>
                  <a:pt x="118" y="198"/>
                </a:lnTo>
                <a:lnTo>
                  <a:pt x="79" y="231"/>
                </a:lnTo>
                <a:lnTo>
                  <a:pt x="46" y="257"/>
                </a:lnTo>
                <a:lnTo>
                  <a:pt x="20" y="290"/>
                </a:lnTo>
                <a:lnTo>
                  <a:pt x="0" y="330"/>
                </a:lnTo>
                <a:lnTo>
                  <a:pt x="2063" y="330"/>
                </a:lnTo>
                <a:close/>
              </a:path>
            </a:pathLst>
          </a:custGeom>
          <a:solidFill>
            <a:srgbClr val="A1CD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25" name="TextovéPole 1124"/>
          <p:cNvSpPr txBox="1"/>
          <p:nvPr/>
        </p:nvSpPr>
        <p:spPr>
          <a:xfrm>
            <a:off x="1602163" y="272211"/>
            <a:ext cx="556665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3200" dirty="0"/>
              <a:t> </a:t>
            </a:r>
            <a:r>
              <a:rPr lang="cs-CZ" sz="3200" dirty="0" smtClean="0"/>
              <a:t>               </a:t>
            </a:r>
            <a:r>
              <a:rPr lang="cs-CZ" sz="3200" dirty="0" smtClean="0">
                <a:solidFill>
                  <a:srgbClr val="FF0000"/>
                </a:solidFill>
              </a:rPr>
              <a:t>POZOR ZMĚNA</a:t>
            </a:r>
          </a:p>
          <a:p>
            <a:pPr>
              <a:lnSpc>
                <a:spcPct val="150000"/>
              </a:lnSpc>
            </a:pPr>
            <a:r>
              <a:rPr lang="cs-CZ" sz="3200" dirty="0" smtClean="0"/>
              <a:t>Kolik lístečků spadlo na zem?</a:t>
            </a:r>
          </a:p>
          <a:p>
            <a:pPr>
              <a:lnSpc>
                <a:spcPct val="150000"/>
              </a:lnSpc>
            </a:pPr>
            <a:r>
              <a:rPr lang="cs-CZ" sz="3200" dirty="0" smtClean="0"/>
              <a:t>Jaký příklad k tomu patří?</a:t>
            </a:r>
            <a:endParaRPr lang="cs-CZ" sz="3200" dirty="0"/>
          </a:p>
        </p:txBody>
      </p:sp>
      <p:pic>
        <p:nvPicPr>
          <p:cNvPr id="2050" name="Picture 2" descr="C:\Users\admin\AppData\Local\Microsoft\Windows\Temporary Internet Files\Content.IE5\VUQB4CPR\MC900055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34358" y="2783146"/>
            <a:ext cx="2393425" cy="139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6935052" y="1034418"/>
            <a:ext cx="648493" cy="648072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D1</a:t>
            </a:r>
            <a:endParaRPr lang="cs-CZ" dirty="0"/>
          </a:p>
        </p:txBody>
      </p:sp>
      <p:sp>
        <p:nvSpPr>
          <p:cNvPr id="45" name="Obdélník 44"/>
          <p:cNvSpPr/>
          <p:nvPr/>
        </p:nvSpPr>
        <p:spPr>
          <a:xfrm>
            <a:off x="6387305" y="1792760"/>
            <a:ext cx="2346725" cy="648072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6706962" y="1773522"/>
            <a:ext cx="15247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0</a:t>
            </a:r>
            <a:r>
              <a:rPr lang="cs-CZ" sz="3200" dirty="0" smtClean="0"/>
              <a:t> </a:t>
            </a:r>
            <a:r>
              <a:rPr lang="cs-CZ" sz="3200" dirty="0"/>
              <a:t>+</a:t>
            </a:r>
            <a:r>
              <a:rPr lang="cs-CZ" sz="3200" dirty="0" smtClean="0"/>
              <a:t> 1 = 1</a:t>
            </a:r>
            <a:endParaRPr lang="cs-CZ" sz="32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7069182" y="1034418"/>
            <a:ext cx="3129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1</a:t>
            </a:r>
            <a:endParaRPr lang="cs-CZ" sz="3200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107504" y="2580535"/>
            <a:ext cx="885698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9689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13873E-6 C 0.00382 0.00809 0.00677 0.01064 0.01355 0.01364 C 0.01528 0.01665 0.01667 0.01989 0.01858 0.02266 C 0.02014 0.02497 0.02223 0.02682 0.02361 0.02937 C 0.03177 0.04347 0.03785 0.05734 0.0474 0.07006 C 0.05087 0.07931 0.05278 0.08463 0.05921 0.09041 C 0.06181 0.09526 0.06528 0.09919 0.06771 0.10405 C 0.06875 0.10613 0.06858 0.10867 0.06945 0.11075 C 0.075 0.1237 0.0823 0.13411 0.0915 0.14243 C 0.09254 0.14474 0.09341 0.14729 0.0948 0.14914 C 0.09618 0.15098 0.09879 0.15145 0.1 0.15353 C 0.10122 0.15538 0.10052 0.15838 0.10157 0.16046 C 0.10296 0.16324 0.10521 0.16463 0.10677 0.16717 C 0.12188 0.19283 0.1066 0.17156 0.11858 0.18752 C 0.12223 0.20162 0.12917 0.22012 0.13559 0.2326 C 0.1375 0.24116 0.14098 0.2474 0.14393 0.25526 C 0.14671 0.26289 0.14757 0.27168 0.14914 0.28 C 0.15313 0.30081 0.15452 0.29226 0.15921 0.30474 C 0.16823 0.32902 0.17865 0.35214 0.18976 0.3748 C 0.19184 0.37896 0.19271 0.38405 0.1948 0.38844 C 0.1974 0.40162 0.20052 0.41272 0.20504 0.42451 C 0.21216 0.44301 0.21268 0.46058 0.22205 0.47861 C 0.22309 0.48463 0.22344 0.49226 0.22709 0.49665 " pathEditMode="relative" ptsTypes="ffffffffffffffffffffffA">
                                      <p:cBhvr>
                                        <p:cTn id="6" dur="2000" fill="hold"/>
                                        <p:tgtEl>
                                          <p:spTgt spid="10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0" grpId="0" animBg="1"/>
      <p:bldP spid="47" grpId="0"/>
      <p:bldP spid="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2"/>
          <p:cNvSpPr>
            <a:spLocks/>
          </p:cNvSpPr>
          <p:nvPr/>
        </p:nvSpPr>
        <p:spPr bwMode="auto">
          <a:xfrm>
            <a:off x="3545680" y="2801198"/>
            <a:ext cx="1412875" cy="3798888"/>
          </a:xfrm>
          <a:custGeom>
            <a:avLst/>
            <a:gdLst>
              <a:gd name="T0" fmla="*/ 673 w 890"/>
              <a:gd name="T1" fmla="*/ 2393 h 2393"/>
              <a:gd name="T2" fmla="*/ 673 w 890"/>
              <a:gd name="T3" fmla="*/ 2393 h 2393"/>
              <a:gd name="T4" fmla="*/ 884 w 890"/>
              <a:gd name="T5" fmla="*/ 2387 h 2393"/>
              <a:gd name="T6" fmla="*/ 884 w 890"/>
              <a:gd name="T7" fmla="*/ 2387 h 2393"/>
              <a:gd name="T8" fmla="*/ 890 w 890"/>
              <a:gd name="T9" fmla="*/ 2268 h 2393"/>
              <a:gd name="T10" fmla="*/ 884 w 890"/>
              <a:gd name="T11" fmla="*/ 2143 h 2393"/>
              <a:gd name="T12" fmla="*/ 870 w 890"/>
              <a:gd name="T13" fmla="*/ 2024 h 2393"/>
              <a:gd name="T14" fmla="*/ 851 w 890"/>
              <a:gd name="T15" fmla="*/ 1905 h 2393"/>
              <a:gd name="T16" fmla="*/ 851 w 890"/>
              <a:gd name="T17" fmla="*/ 1905 h 2393"/>
              <a:gd name="T18" fmla="*/ 818 w 890"/>
              <a:gd name="T19" fmla="*/ 1734 h 2393"/>
              <a:gd name="T20" fmla="*/ 778 w 890"/>
              <a:gd name="T21" fmla="*/ 1563 h 2393"/>
              <a:gd name="T22" fmla="*/ 719 w 890"/>
              <a:gd name="T23" fmla="*/ 1398 h 2393"/>
              <a:gd name="T24" fmla="*/ 646 w 890"/>
              <a:gd name="T25" fmla="*/ 1233 h 2393"/>
              <a:gd name="T26" fmla="*/ 646 w 890"/>
              <a:gd name="T27" fmla="*/ 1233 h 2393"/>
              <a:gd name="T28" fmla="*/ 567 w 890"/>
              <a:gd name="T29" fmla="*/ 1075 h 2393"/>
              <a:gd name="T30" fmla="*/ 468 w 890"/>
              <a:gd name="T31" fmla="*/ 930 h 2393"/>
              <a:gd name="T32" fmla="*/ 277 w 890"/>
              <a:gd name="T33" fmla="*/ 633 h 2393"/>
              <a:gd name="T34" fmla="*/ 185 w 890"/>
              <a:gd name="T35" fmla="*/ 481 h 2393"/>
              <a:gd name="T36" fmla="*/ 106 w 890"/>
              <a:gd name="T37" fmla="*/ 330 h 2393"/>
              <a:gd name="T38" fmla="*/ 73 w 890"/>
              <a:gd name="T39" fmla="*/ 250 h 2393"/>
              <a:gd name="T40" fmla="*/ 46 w 890"/>
              <a:gd name="T41" fmla="*/ 171 h 2393"/>
              <a:gd name="T42" fmla="*/ 20 w 890"/>
              <a:gd name="T43" fmla="*/ 86 h 2393"/>
              <a:gd name="T44" fmla="*/ 7 w 890"/>
              <a:gd name="T45" fmla="*/ 0 h 2393"/>
              <a:gd name="T46" fmla="*/ 7 w 890"/>
              <a:gd name="T47" fmla="*/ 0 h 2393"/>
              <a:gd name="T48" fmla="*/ 0 w 890"/>
              <a:gd name="T49" fmla="*/ 0 h 2393"/>
              <a:gd name="T50" fmla="*/ 0 w 890"/>
              <a:gd name="T51" fmla="*/ 0 h 2393"/>
              <a:gd name="T52" fmla="*/ 0 w 890"/>
              <a:gd name="T53" fmla="*/ 0 h 2393"/>
              <a:gd name="T54" fmla="*/ 7 w 890"/>
              <a:gd name="T55" fmla="*/ 72 h 2393"/>
              <a:gd name="T56" fmla="*/ 20 w 890"/>
              <a:gd name="T57" fmla="*/ 152 h 2393"/>
              <a:gd name="T58" fmla="*/ 40 w 890"/>
              <a:gd name="T59" fmla="*/ 224 h 2393"/>
              <a:gd name="T60" fmla="*/ 60 w 890"/>
              <a:gd name="T61" fmla="*/ 297 h 2393"/>
              <a:gd name="T62" fmla="*/ 119 w 890"/>
              <a:gd name="T63" fmla="*/ 435 h 2393"/>
              <a:gd name="T64" fmla="*/ 185 w 890"/>
              <a:gd name="T65" fmla="*/ 574 h 2393"/>
              <a:gd name="T66" fmla="*/ 264 w 890"/>
              <a:gd name="T67" fmla="*/ 712 h 2393"/>
              <a:gd name="T68" fmla="*/ 343 w 890"/>
              <a:gd name="T69" fmla="*/ 850 h 2393"/>
              <a:gd name="T70" fmla="*/ 501 w 890"/>
              <a:gd name="T71" fmla="*/ 1114 h 2393"/>
              <a:gd name="T72" fmla="*/ 501 w 890"/>
              <a:gd name="T73" fmla="*/ 1114 h 2393"/>
              <a:gd name="T74" fmla="*/ 580 w 890"/>
              <a:gd name="T75" fmla="*/ 1266 h 2393"/>
              <a:gd name="T76" fmla="*/ 613 w 890"/>
              <a:gd name="T77" fmla="*/ 1338 h 2393"/>
              <a:gd name="T78" fmla="*/ 640 w 890"/>
              <a:gd name="T79" fmla="*/ 1417 h 2393"/>
              <a:gd name="T80" fmla="*/ 666 w 890"/>
              <a:gd name="T81" fmla="*/ 1497 h 2393"/>
              <a:gd name="T82" fmla="*/ 686 w 890"/>
              <a:gd name="T83" fmla="*/ 1582 h 2393"/>
              <a:gd name="T84" fmla="*/ 699 w 890"/>
              <a:gd name="T85" fmla="*/ 1675 h 2393"/>
              <a:gd name="T86" fmla="*/ 712 w 890"/>
              <a:gd name="T87" fmla="*/ 1780 h 2393"/>
              <a:gd name="T88" fmla="*/ 712 w 890"/>
              <a:gd name="T89" fmla="*/ 1780 h 2393"/>
              <a:gd name="T90" fmla="*/ 719 w 890"/>
              <a:gd name="T91" fmla="*/ 1866 h 2393"/>
              <a:gd name="T92" fmla="*/ 725 w 890"/>
              <a:gd name="T93" fmla="*/ 1952 h 2393"/>
              <a:gd name="T94" fmla="*/ 719 w 890"/>
              <a:gd name="T95" fmla="*/ 2103 h 2393"/>
              <a:gd name="T96" fmla="*/ 699 w 890"/>
              <a:gd name="T97" fmla="*/ 2248 h 2393"/>
              <a:gd name="T98" fmla="*/ 673 w 890"/>
              <a:gd name="T99" fmla="*/ 2393 h 2393"/>
              <a:gd name="T100" fmla="*/ 673 w 890"/>
              <a:gd name="T101" fmla="*/ 2393 h 2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890" h="2393">
                <a:moveTo>
                  <a:pt x="673" y="2393"/>
                </a:moveTo>
                <a:lnTo>
                  <a:pt x="673" y="2393"/>
                </a:lnTo>
                <a:lnTo>
                  <a:pt x="884" y="2387"/>
                </a:lnTo>
                <a:lnTo>
                  <a:pt x="884" y="2387"/>
                </a:lnTo>
                <a:lnTo>
                  <a:pt x="890" y="2268"/>
                </a:lnTo>
                <a:lnTo>
                  <a:pt x="884" y="2143"/>
                </a:lnTo>
                <a:lnTo>
                  <a:pt x="870" y="2024"/>
                </a:lnTo>
                <a:lnTo>
                  <a:pt x="851" y="1905"/>
                </a:lnTo>
                <a:lnTo>
                  <a:pt x="851" y="1905"/>
                </a:lnTo>
                <a:lnTo>
                  <a:pt x="818" y="1734"/>
                </a:lnTo>
                <a:lnTo>
                  <a:pt x="778" y="1563"/>
                </a:lnTo>
                <a:lnTo>
                  <a:pt x="719" y="1398"/>
                </a:lnTo>
                <a:lnTo>
                  <a:pt x="646" y="1233"/>
                </a:lnTo>
                <a:lnTo>
                  <a:pt x="646" y="1233"/>
                </a:lnTo>
                <a:lnTo>
                  <a:pt x="567" y="1075"/>
                </a:lnTo>
                <a:lnTo>
                  <a:pt x="468" y="930"/>
                </a:lnTo>
                <a:lnTo>
                  <a:pt x="277" y="633"/>
                </a:lnTo>
                <a:lnTo>
                  <a:pt x="185" y="481"/>
                </a:lnTo>
                <a:lnTo>
                  <a:pt x="106" y="330"/>
                </a:lnTo>
                <a:lnTo>
                  <a:pt x="73" y="250"/>
                </a:lnTo>
                <a:lnTo>
                  <a:pt x="46" y="171"/>
                </a:lnTo>
                <a:lnTo>
                  <a:pt x="20" y="86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7" y="72"/>
                </a:lnTo>
                <a:lnTo>
                  <a:pt x="20" y="152"/>
                </a:lnTo>
                <a:lnTo>
                  <a:pt x="40" y="224"/>
                </a:lnTo>
                <a:lnTo>
                  <a:pt x="60" y="297"/>
                </a:lnTo>
                <a:lnTo>
                  <a:pt x="119" y="435"/>
                </a:lnTo>
                <a:lnTo>
                  <a:pt x="185" y="574"/>
                </a:lnTo>
                <a:lnTo>
                  <a:pt x="264" y="712"/>
                </a:lnTo>
                <a:lnTo>
                  <a:pt x="343" y="850"/>
                </a:lnTo>
                <a:lnTo>
                  <a:pt x="501" y="1114"/>
                </a:lnTo>
                <a:lnTo>
                  <a:pt x="501" y="1114"/>
                </a:lnTo>
                <a:lnTo>
                  <a:pt x="580" y="1266"/>
                </a:lnTo>
                <a:lnTo>
                  <a:pt x="613" y="1338"/>
                </a:lnTo>
                <a:lnTo>
                  <a:pt x="640" y="1417"/>
                </a:lnTo>
                <a:lnTo>
                  <a:pt x="666" y="1497"/>
                </a:lnTo>
                <a:lnTo>
                  <a:pt x="686" y="1582"/>
                </a:lnTo>
                <a:lnTo>
                  <a:pt x="699" y="1675"/>
                </a:lnTo>
                <a:lnTo>
                  <a:pt x="712" y="1780"/>
                </a:lnTo>
                <a:lnTo>
                  <a:pt x="712" y="1780"/>
                </a:lnTo>
                <a:lnTo>
                  <a:pt x="719" y="1866"/>
                </a:lnTo>
                <a:lnTo>
                  <a:pt x="725" y="1952"/>
                </a:lnTo>
                <a:lnTo>
                  <a:pt x="719" y="2103"/>
                </a:lnTo>
                <a:lnTo>
                  <a:pt x="699" y="2248"/>
                </a:lnTo>
                <a:lnTo>
                  <a:pt x="673" y="2393"/>
                </a:lnTo>
                <a:lnTo>
                  <a:pt x="673" y="2393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Freeform 13"/>
          <p:cNvSpPr>
            <a:spLocks/>
          </p:cNvSpPr>
          <p:nvPr/>
        </p:nvSpPr>
        <p:spPr bwMode="auto">
          <a:xfrm>
            <a:off x="3347242" y="3439373"/>
            <a:ext cx="576263" cy="398463"/>
          </a:xfrm>
          <a:custGeom>
            <a:avLst/>
            <a:gdLst>
              <a:gd name="T0" fmla="*/ 0 w 363"/>
              <a:gd name="T1" fmla="*/ 7 h 251"/>
              <a:gd name="T2" fmla="*/ 0 w 363"/>
              <a:gd name="T3" fmla="*/ 7 h 251"/>
              <a:gd name="T4" fmla="*/ 46 w 363"/>
              <a:gd name="T5" fmla="*/ 53 h 251"/>
              <a:gd name="T6" fmla="*/ 92 w 363"/>
              <a:gd name="T7" fmla="*/ 92 h 251"/>
              <a:gd name="T8" fmla="*/ 145 w 363"/>
              <a:gd name="T9" fmla="*/ 132 h 251"/>
              <a:gd name="T10" fmla="*/ 198 w 363"/>
              <a:gd name="T11" fmla="*/ 165 h 251"/>
              <a:gd name="T12" fmla="*/ 198 w 363"/>
              <a:gd name="T13" fmla="*/ 165 h 251"/>
              <a:gd name="T14" fmla="*/ 251 w 363"/>
              <a:gd name="T15" fmla="*/ 198 h 251"/>
              <a:gd name="T16" fmla="*/ 310 w 363"/>
              <a:gd name="T17" fmla="*/ 224 h 251"/>
              <a:gd name="T18" fmla="*/ 310 w 363"/>
              <a:gd name="T19" fmla="*/ 224 h 251"/>
              <a:gd name="T20" fmla="*/ 323 w 363"/>
              <a:gd name="T21" fmla="*/ 237 h 251"/>
              <a:gd name="T22" fmla="*/ 330 w 363"/>
              <a:gd name="T23" fmla="*/ 251 h 251"/>
              <a:gd name="T24" fmla="*/ 343 w 363"/>
              <a:gd name="T25" fmla="*/ 251 h 251"/>
              <a:gd name="T26" fmla="*/ 343 w 363"/>
              <a:gd name="T27" fmla="*/ 251 h 251"/>
              <a:gd name="T28" fmla="*/ 356 w 363"/>
              <a:gd name="T29" fmla="*/ 251 h 251"/>
              <a:gd name="T30" fmla="*/ 363 w 363"/>
              <a:gd name="T31" fmla="*/ 244 h 251"/>
              <a:gd name="T32" fmla="*/ 363 w 363"/>
              <a:gd name="T33" fmla="*/ 237 h 251"/>
              <a:gd name="T34" fmla="*/ 363 w 363"/>
              <a:gd name="T35" fmla="*/ 224 h 251"/>
              <a:gd name="T36" fmla="*/ 349 w 363"/>
              <a:gd name="T37" fmla="*/ 204 h 251"/>
              <a:gd name="T38" fmla="*/ 343 w 363"/>
              <a:gd name="T39" fmla="*/ 191 h 251"/>
              <a:gd name="T40" fmla="*/ 343 w 363"/>
              <a:gd name="T41" fmla="*/ 191 h 251"/>
              <a:gd name="T42" fmla="*/ 290 w 363"/>
              <a:gd name="T43" fmla="*/ 185 h 251"/>
              <a:gd name="T44" fmla="*/ 244 w 363"/>
              <a:gd name="T45" fmla="*/ 165 h 251"/>
              <a:gd name="T46" fmla="*/ 165 w 363"/>
              <a:gd name="T47" fmla="*/ 119 h 251"/>
              <a:gd name="T48" fmla="*/ 165 w 363"/>
              <a:gd name="T49" fmla="*/ 119 h 251"/>
              <a:gd name="T50" fmla="*/ 79 w 363"/>
              <a:gd name="T51" fmla="*/ 66 h 251"/>
              <a:gd name="T52" fmla="*/ 40 w 363"/>
              <a:gd name="T53" fmla="*/ 33 h 251"/>
              <a:gd name="T54" fmla="*/ 7 w 363"/>
              <a:gd name="T55" fmla="*/ 0 h 251"/>
              <a:gd name="T56" fmla="*/ 7 w 363"/>
              <a:gd name="T57" fmla="*/ 0 h 251"/>
              <a:gd name="T58" fmla="*/ 0 w 363"/>
              <a:gd name="T59" fmla="*/ 7 h 251"/>
              <a:gd name="T60" fmla="*/ 0 w 363"/>
              <a:gd name="T61" fmla="*/ 7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63" h="251">
                <a:moveTo>
                  <a:pt x="0" y="7"/>
                </a:moveTo>
                <a:lnTo>
                  <a:pt x="0" y="7"/>
                </a:lnTo>
                <a:lnTo>
                  <a:pt x="46" y="53"/>
                </a:lnTo>
                <a:lnTo>
                  <a:pt x="92" y="92"/>
                </a:lnTo>
                <a:lnTo>
                  <a:pt x="145" y="132"/>
                </a:lnTo>
                <a:lnTo>
                  <a:pt x="198" y="165"/>
                </a:lnTo>
                <a:lnTo>
                  <a:pt x="198" y="165"/>
                </a:lnTo>
                <a:lnTo>
                  <a:pt x="251" y="198"/>
                </a:lnTo>
                <a:lnTo>
                  <a:pt x="310" y="224"/>
                </a:lnTo>
                <a:lnTo>
                  <a:pt x="310" y="224"/>
                </a:lnTo>
                <a:lnTo>
                  <a:pt x="323" y="237"/>
                </a:lnTo>
                <a:lnTo>
                  <a:pt x="330" y="251"/>
                </a:lnTo>
                <a:lnTo>
                  <a:pt x="343" y="251"/>
                </a:lnTo>
                <a:lnTo>
                  <a:pt x="343" y="251"/>
                </a:lnTo>
                <a:lnTo>
                  <a:pt x="356" y="251"/>
                </a:lnTo>
                <a:lnTo>
                  <a:pt x="363" y="244"/>
                </a:lnTo>
                <a:lnTo>
                  <a:pt x="363" y="237"/>
                </a:lnTo>
                <a:lnTo>
                  <a:pt x="363" y="224"/>
                </a:lnTo>
                <a:lnTo>
                  <a:pt x="349" y="204"/>
                </a:lnTo>
                <a:lnTo>
                  <a:pt x="343" y="191"/>
                </a:lnTo>
                <a:lnTo>
                  <a:pt x="343" y="191"/>
                </a:lnTo>
                <a:lnTo>
                  <a:pt x="290" y="185"/>
                </a:lnTo>
                <a:lnTo>
                  <a:pt x="244" y="165"/>
                </a:lnTo>
                <a:lnTo>
                  <a:pt x="165" y="119"/>
                </a:lnTo>
                <a:lnTo>
                  <a:pt x="165" y="119"/>
                </a:lnTo>
                <a:lnTo>
                  <a:pt x="79" y="66"/>
                </a:lnTo>
                <a:lnTo>
                  <a:pt x="40" y="33"/>
                </a:lnTo>
                <a:lnTo>
                  <a:pt x="7" y="0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4279105" y="3512398"/>
            <a:ext cx="209550" cy="1089025"/>
          </a:xfrm>
          <a:custGeom>
            <a:avLst/>
            <a:gdLst>
              <a:gd name="T0" fmla="*/ 125 w 132"/>
              <a:gd name="T1" fmla="*/ 0 h 686"/>
              <a:gd name="T2" fmla="*/ 125 w 132"/>
              <a:gd name="T3" fmla="*/ 0 h 686"/>
              <a:gd name="T4" fmla="*/ 92 w 132"/>
              <a:gd name="T5" fmla="*/ 79 h 686"/>
              <a:gd name="T6" fmla="*/ 59 w 132"/>
              <a:gd name="T7" fmla="*/ 158 h 686"/>
              <a:gd name="T8" fmla="*/ 33 w 132"/>
              <a:gd name="T9" fmla="*/ 251 h 686"/>
              <a:gd name="T10" fmla="*/ 13 w 132"/>
              <a:gd name="T11" fmla="*/ 337 h 686"/>
              <a:gd name="T12" fmla="*/ 0 w 132"/>
              <a:gd name="T13" fmla="*/ 429 h 686"/>
              <a:gd name="T14" fmla="*/ 0 w 132"/>
              <a:gd name="T15" fmla="*/ 515 h 686"/>
              <a:gd name="T16" fmla="*/ 6 w 132"/>
              <a:gd name="T17" fmla="*/ 554 h 686"/>
              <a:gd name="T18" fmla="*/ 19 w 132"/>
              <a:gd name="T19" fmla="*/ 600 h 686"/>
              <a:gd name="T20" fmla="*/ 39 w 132"/>
              <a:gd name="T21" fmla="*/ 640 h 686"/>
              <a:gd name="T22" fmla="*/ 59 w 132"/>
              <a:gd name="T23" fmla="*/ 673 h 686"/>
              <a:gd name="T24" fmla="*/ 59 w 132"/>
              <a:gd name="T25" fmla="*/ 673 h 686"/>
              <a:gd name="T26" fmla="*/ 72 w 132"/>
              <a:gd name="T27" fmla="*/ 686 h 686"/>
              <a:gd name="T28" fmla="*/ 85 w 132"/>
              <a:gd name="T29" fmla="*/ 686 h 686"/>
              <a:gd name="T30" fmla="*/ 92 w 132"/>
              <a:gd name="T31" fmla="*/ 673 h 686"/>
              <a:gd name="T32" fmla="*/ 99 w 132"/>
              <a:gd name="T33" fmla="*/ 660 h 686"/>
              <a:gd name="T34" fmla="*/ 99 w 132"/>
              <a:gd name="T35" fmla="*/ 660 h 686"/>
              <a:gd name="T36" fmla="*/ 59 w 132"/>
              <a:gd name="T37" fmla="*/ 508 h 686"/>
              <a:gd name="T38" fmla="*/ 46 w 132"/>
              <a:gd name="T39" fmla="*/ 435 h 686"/>
              <a:gd name="T40" fmla="*/ 46 w 132"/>
              <a:gd name="T41" fmla="*/ 356 h 686"/>
              <a:gd name="T42" fmla="*/ 46 w 132"/>
              <a:gd name="T43" fmla="*/ 356 h 686"/>
              <a:gd name="T44" fmla="*/ 52 w 132"/>
              <a:gd name="T45" fmla="*/ 271 h 686"/>
              <a:gd name="T46" fmla="*/ 72 w 132"/>
              <a:gd name="T47" fmla="*/ 178 h 686"/>
              <a:gd name="T48" fmla="*/ 132 w 132"/>
              <a:gd name="T49" fmla="*/ 7 h 686"/>
              <a:gd name="T50" fmla="*/ 132 w 132"/>
              <a:gd name="T51" fmla="*/ 7 h 686"/>
              <a:gd name="T52" fmla="*/ 125 w 132"/>
              <a:gd name="T53" fmla="*/ 0 h 686"/>
              <a:gd name="T54" fmla="*/ 125 w 132"/>
              <a:gd name="T55" fmla="*/ 0 h 6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32" h="686">
                <a:moveTo>
                  <a:pt x="125" y="0"/>
                </a:moveTo>
                <a:lnTo>
                  <a:pt x="125" y="0"/>
                </a:lnTo>
                <a:lnTo>
                  <a:pt x="92" y="79"/>
                </a:lnTo>
                <a:lnTo>
                  <a:pt x="59" y="158"/>
                </a:lnTo>
                <a:lnTo>
                  <a:pt x="33" y="251"/>
                </a:lnTo>
                <a:lnTo>
                  <a:pt x="13" y="337"/>
                </a:lnTo>
                <a:lnTo>
                  <a:pt x="0" y="429"/>
                </a:lnTo>
                <a:lnTo>
                  <a:pt x="0" y="515"/>
                </a:lnTo>
                <a:lnTo>
                  <a:pt x="6" y="554"/>
                </a:lnTo>
                <a:lnTo>
                  <a:pt x="19" y="600"/>
                </a:lnTo>
                <a:lnTo>
                  <a:pt x="39" y="640"/>
                </a:lnTo>
                <a:lnTo>
                  <a:pt x="59" y="673"/>
                </a:lnTo>
                <a:lnTo>
                  <a:pt x="59" y="673"/>
                </a:lnTo>
                <a:lnTo>
                  <a:pt x="72" y="686"/>
                </a:lnTo>
                <a:lnTo>
                  <a:pt x="85" y="686"/>
                </a:lnTo>
                <a:lnTo>
                  <a:pt x="92" y="673"/>
                </a:lnTo>
                <a:lnTo>
                  <a:pt x="99" y="660"/>
                </a:lnTo>
                <a:lnTo>
                  <a:pt x="99" y="660"/>
                </a:lnTo>
                <a:lnTo>
                  <a:pt x="59" y="508"/>
                </a:lnTo>
                <a:lnTo>
                  <a:pt x="46" y="435"/>
                </a:lnTo>
                <a:lnTo>
                  <a:pt x="46" y="356"/>
                </a:lnTo>
                <a:lnTo>
                  <a:pt x="46" y="356"/>
                </a:lnTo>
                <a:lnTo>
                  <a:pt x="52" y="271"/>
                </a:lnTo>
                <a:lnTo>
                  <a:pt x="72" y="178"/>
                </a:lnTo>
                <a:lnTo>
                  <a:pt x="132" y="7"/>
                </a:lnTo>
                <a:lnTo>
                  <a:pt x="132" y="7"/>
                </a:lnTo>
                <a:lnTo>
                  <a:pt x="125" y="0"/>
                </a:lnTo>
                <a:lnTo>
                  <a:pt x="12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Freeform 15"/>
          <p:cNvSpPr>
            <a:spLocks/>
          </p:cNvSpPr>
          <p:nvPr/>
        </p:nvSpPr>
        <p:spPr bwMode="auto">
          <a:xfrm>
            <a:off x="4644230" y="2655148"/>
            <a:ext cx="587375" cy="2835275"/>
          </a:xfrm>
          <a:custGeom>
            <a:avLst/>
            <a:gdLst>
              <a:gd name="T0" fmla="*/ 370 w 370"/>
              <a:gd name="T1" fmla="*/ 0 h 1786"/>
              <a:gd name="T2" fmla="*/ 370 w 370"/>
              <a:gd name="T3" fmla="*/ 0 h 1786"/>
              <a:gd name="T4" fmla="*/ 304 w 370"/>
              <a:gd name="T5" fmla="*/ 105 h 1786"/>
              <a:gd name="T6" fmla="*/ 251 w 370"/>
              <a:gd name="T7" fmla="*/ 211 h 1786"/>
              <a:gd name="T8" fmla="*/ 198 w 370"/>
              <a:gd name="T9" fmla="*/ 316 h 1786"/>
              <a:gd name="T10" fmla="*/ 152 w 370"/>
              <a:gd name="T11" fmla="*/ 422 h 1786"/>
              <a:gd name="T12" fmla="*/ 119 w 370"/>
              <a:gd name="T13" fmla="*/ 534 h 1786"/>
              <a:gd name="T14" fmla="*/ 86 w 370"/>
              <a:gd name="T15" fmla="*/ 646 h 1786"/>
              <a:gd name="T16" fmla="*/ 53 w 370"/>
              <a:gd name="T17" fmla="*/ 758 h 1786"/>
              <a:gd name="T18" fmla="*/ 33 w 370"/>
              <a:gd name="T19" fmla="*/ 870 h 1786"/>
              <a:gd name="T20" fmla="*/ 33 w 370"/>
              <a:gd name="T21" fmla="*/ 870 h 1786"/>
              <a:gd name="T22" fmla="*/ 20 w 370"/>
              <a:gd name="T23" fmla="*/ 975 h 1786"/>
              <a:gd name="T24" fmla="*/ 14 w 370"/>
              <a:gd name="T25" fmla="*/ 1074 h 1786"/>
              <a:gd name="T26" fmla="*/ 0 w 370"/>
              <a:gd name="T27" fmla="*/ 1279 h 1786"/>
              <a:gd name="T28" fmla="*/ 0 w 370"/>
              <a:gd name="T29" fmla="*/ 1279 h 1786"/>
              <a:gd name="T30" fmla="*/ 0 w 370"/>
              <a:gd name="T31" fmla="*/ 1397 h 1786"/>
              <a:gd name="T32" fmla="*/ 7 w 370"/>
              <a:gd name="T33" fmla="*/ 1523 h 1786"/>
              <a:gd name="T34" fmla="*/ 20 w 370"/>
              <a:gd name="T35" fmla="*/ 1641 h 1786"/>
              <a:gd name="T36" fmla="*/ 40 w 370"/>
              <a:gd name="T37" fmla="*/ 1760 h 1786"/>
              <a:gd name="T38" fmla="*/ 40 w 370"/>
              <a:gd name="T39" fmla="*/ 1760 h 1786"/>
              <a:gd name="T40" fmla="*/ 47 w 370"/>
              <a:gd name="T41" fmla="*/ 1773 h 1786"/>
              <a:gd name="T42" fmla="*/ 60 w 370"/>
              <a:gd name="T43" fmla="*/ 1780 h 1786"/>
              <a:gd name="T44" fmla="*/ 73 w 370"/>
              <a:gd name="T45" fmla="*/ 1786 h 1786"/>
              <a:gd name="T46" fmla="*/ 93 w 370"/>
              <a:gd name="T47" fmla="*/ 1780 h 1786"/>
              <a:gd name="T48" fmla="*/ 112 w 370"/>
              <a:gd name="T49" fmla="*/ 1773 h 1786"/>
              <a:gd name="T50" fmla="*/ 132 w 370"/>
              <a:gd name="T51" fmla="*/ 1760 h 1786"/>
              <a:gd name="T52" fmla="*/ 145 w 370"/>
              <a:gd name="T53" fmla="*/ 1753 h 1786"/>
              <a:gd name="T54" fmla="*/ 152 w 370"/>
              <a:gd name="T55" fmla="*/ 1734 h 1786"/>
              <a:gd name="T56" fmla="*/ 152 w 370"/>
              <a:gd name="T57" fmla="*/ 1734 h 1786"/>
              <a:gd name="T58" fmla="*/ 152 w 370"/>
              <a:gd name="T59" fmla="*/ 1688 h 1786"/>
              <a:gd name="T60" fmla="*/ 145 w 370"/>
              <a:gd name="T61" fmla="*/ 1635 h 1786"/>
              <a:gd name="T62" fmla="*/ 119 w 370"/>
              <a:gd name="T63" fmla="*/ 1536 h 1786"/>
              <a:gd name="T64" fmla="*/ 93 w 370"/>
              <a:gd name="T65" fmla="*/ 1430 h 1786"/>
              <a:gd name="T66" fmla="*/ 80 w 370"/>
              <a:gd name="T67" fmla="*/ 1384 h 1786"/>
              <a:gd name="T68" fmla="*/ 73 w 370"/>
              <a:gd name="T69" fmla="*/ 1331 h 1786"/>
              <a:gd name="T70" fmla="*/ 73 w 370"/>
              <a:gd name="T71" fmla="*/ 1331 h 1786"/>
              <a:gd name="T72" fmla="*/ 73 w 370"/>
              <a:gd name="T73" fmla="*/ 1127 h 1786"/>
              <a:gd name="T74" fmla="*/ 80 w 370"/>
              <a:gd name="T75" fmla="*/ 929 h 1786"/>
              <a:gd name="T76" fmla="*/ 80 w 370"/>
              <a:gd name="T77" fmla="*/ 929 h 1786"/>
              <a:gd name="T78" fmla="*/ 93 w 370"/>
              <a:gd name="T79" fmla="*/ 804 h 1786"/>
              <a:gd name="T80" fmla="*/ 112 w 370"/>
              <a:gd name="T81" fmla="*/ 685 h 1786"/>
              <a:gd name="T82" fmla="*/ 132 w 370"/>
              <a:gd name="T83" fmla="*/ 567 h 1786"/>
              <a:gd name="T84" fmla="*/ 165 w 370"/>
              <a:gd name="T85" fmla="*/ 448 h 1786"/>
              <a:gd name="T86" fmla="*/ 205 w 370"/>
              <a:gd name="T87" fmla="*/ 336 h 1786"/>
              <a:gd name="T88" fmla="*/ 251 w 370"/>
              <a:gd name="T89" fmla="*/ 224 h 1786"/>
              <a:gd name="T90" fmla="*/ 304 w 370"/>
              <a:gd name="T91" fmla="*/ 112 h 1786"/>
              <a:gd name="T92" fmla="*/ 370 w 370"/>
              <a:gd name="T93" fmla="*/ 0 h 1786"/>
              <a:gd name="T94" fmla="*/ 370 w 370"/>
              <a:gd name="T95" fmla="*/ 0 h 1786"/>
              <a:gd name="T96" fmla="*/ 370 w 370"/>
              <a:gd name="T97" fmla="*/ 0 h 1786"/>
              <a:gd name="T98" fmla="*/ 370 w 370"/>
              <a:gd name="T99" fmla="*/ 0 h 17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70" h="1786">
                <a:moveTo>
                  <a:pt x="370" y="0"/>
                </a:moveTo>
                <a:lnTo>
                  <a:pt x="370" y="0"/>
                </a:lnTo>
                <a:lnTo>
                  <a:pt x="304" y="105"/>
                </a:lnTo>
                <a:lnTo>
                  <a:pt x="251" y="211"/>
                </a:lnTo>
                <a:lnTo>
                  <a:pt x="198" y="316"/>
                </a:lnTo>
                <a:lnTo>
                  <a:pt x="152" y="422"/>
                </a:lnTo>
                <a:lnTo>
                  <a:pt x="119" y="534"/>
                </a:lnTo>
                <a:lnTo>
                  <a:pt x="86" y="646"/>
                </a:lnTo>
                <a:lnTo>
                  <a:pt x="53" y="758"/>
                </a:lnTo>
                <a:lnTo>
                  <a:pt x="33" y="870"/>
                </a:lnTo>
                <a:lnTo>
                  <a:pt x="33" y="870"/>
                </a:lnTo>
                <a:lnTo>
                  <a:pt x="20" y="975"/>
                </a:lnTo>
                <a:lnTo>
                  <a:pt x="14" y="1074"/>
                </a:lnTo>
                <a:lnTo>
                  <a:pt x="0" y="1279"/>
                </a:lnTo>
                <a:lnTo>
                  <a:pt x="0" y="1279"/>
                </a:lnTo>
                <a:lnTo>
                  <a:pt x="0" y="1397"/>
                </a:lnTo>
                <a:lnTo>
                  <a:pt x="7" y="1523"/>
                </a:lnTo>
                <a:lnTo>
                  <a:pt x="20" y="1641"/>
                </a:lnTo>
                <a:lnTo>
                  <a:pt x="40" y="1760"/>
                </a:lnTo>
                <a:lnTo>
                  <a:pt x="40" y="1760"/>
                </a:lnTo>
                <a:lnTo>
                  <a:pt x="47" y="1773"/>
                </a:lnTo>
                <a:lnTo>
                  <a:pt x="60" y="1780"/>
                </a:lnTo>
                <a:lnTo>
                  <a:pt x="73" y="1786"/>
                </a:lnTo>
                <a:lnTo>
                  <a:pt x="93" y="1780"/>
                </a:lnTo>
                <a:lnTo>
                  <a:pt x="112" y="1773"/>
                </a:lnTo>
                <a:lnTo>
                  <a:pt x="132" y="1760"/>
                </a:lnTo>
                <a:lnTo>
                  <a:pt x="145" y="1753"/>
                </a:lnTo>
                <a:lnTo>
                  <a:pt x="152" y="1734"/>
                </a:lnTo>
                <a:lnTo>
                  <a:pt x="152" y="1734"/>
                </a:lnTo>
                <a:lnTo>
                  <a:pt x="152" y="1688"/>
                </a:lnTo>
                <a:lnTo>
                  <a:pt x="145" y="1635"/>
                </a:lnTo>
                <a:lnTo>
                  <a:pt x="119" y="1536"/>
                </a:lnTo>
                <a:lnTo>
                  <a:pt x="93" y="1430"/>
                </a:lnTo>
                <a:lnTo>
                  <a:pt x="80" y="1384"/>
                </a:lnTo>
                <a:lnTo>
                  <a:pt x="73" y="1331"/>
                </a:lnTo>
                <a:lnTo>
                  <a:pt x="73" y="1331"/>
                </a:lnTo>
                <a:lnTo>
                  <a:pt x="73" y="1127"/>
                </a:lnTo>
                <a:lnTo>
                  <a:pt x="80" y="929"/>
                </a:lnTo>
                <a:lnTo>
                  <a:pt x="80" y="929"/>
                </a:lnTo>
                <a:lnTo>
                  <a:pt x="93" y="804"/>
                </a:lnTo>
                <a:lnTo>
                  <a:pt x="112" y="685"/>
                </a:lnTo>
                <a:lnTo>
                  <a:pt x="132" y="567"/>
                </a:lnTo>
                <a:lnTo>
                  <a:pt x="165" y="448"/>
                </a:lnTo>
                <a:lnTo>
                  <a:pt x="205" y="336"/>
                </a:lnTo>
                <a:lnTo>
                  <a:pt x="251" y="224"/>
                </a:lnTo>
                <a:lnTo>
                  <a:pt x="304" y="112"/>
                </a:lnTo>
                <a:lnTo>
                  <a:pt x="370" y="0"/>
                </a:lnTo>
                <a:lnTo>
                  <a:pt x="370" y="0"/>
                </a:lnTo>
                <a:lnTo>
                  <a:pt x="370" y="0"/>
                </a:lnTo>
                <a:lnTo>
                  <a:pt x="37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Freeform 16"/>
          <p:cNvSpPr>
            <a:spLocks/>
          </p:cNvSpPr>
          <p:nvPr/>
        </p:nvSpPr>
        <p:spPr bwMode="auto">
          <a:xfrm>
            <a:off x="4623592" y="2915498"/>
            <a:ext cx="115888" cy="1152525"/>
          </a:xfrm>
          <a:custGeom>
            <a:avLst/>
            <a:gdLst>
              <a:gd name="T0" fmla="*/ 0 w 73"/>
              <a:gd name="T1" fmla="*/ 0 h 726"/>
              <a:gd name="T2" fmla="*/ 0 w 73"/>
              <a:gd name="T3" fmla="*/ 0 h 726"/>
              <a:gd name="T4" fmla="*/ 33 w 73"/>
              <a:gd name="T5" fmla="*/ 363 h 726"/>
              <a:gd name="T6" fmla="*/ 66 w 73"/>
              <a:gd name="T7" fmla="*/ 726 h 726"/>
              <a:gd name="T8" fmla="*/ 66 w 73"/>
              <a:gd name="T9" fmla="*/ 726 h 726"/>
              <a:gd name="T10" fmla="*/ 66 w 73"/>
              <a:gd name="T11" fmla="*/ 726 h 726"/>
              <a:gd name="T12" fmla="*/ 73 w 73"/>
              <a:gd name="T13" fmla="*/ 726 h 726"/>
              <a:gd name="T14" fmla="*/ 73 w 73"/>
              <a:gd name="T15" fmla="*/ 726 h 726"/>
              <a:gd name="T16" fmla="*/ 73 w 73"/>
              <a:gd name="T17" fmla="*/ 633 h 726"/>
              <a:gd name="T18" fmla="*/ 73 w 73"/>
              <a:gd name="T19" fmla="*/ 548 h 726"/>
              <a:gd name="T20" fmla="*/ 60 w 73"/>
              <a:gd name="T21" fmla="*/ 363 h 726"/>
              <a:gd name="T22" fmla="*/ 33 w 73"/>
              <a:gd name="T23" fmla="*/ 185 h 726"/>
              <a:gd name="T24" fmla="*/ 0 w 73"/>
              <a:gd name="T25" fmla="*/ 0 h 726"/>
              <a:gd name="T26" fmla="*/ 0 w 73"/>
              <a:gd name="T27" fmla="*/ 0 h 726"/>
              <a:gd name="T28" fmla="*/ 0 w 73"/>
              <a:gd name="T29" fmla="*/ 0 h 726"/>
              <a:gd name="T30" fmla="*/ 0 w 73"/>
              <a:gd name="T31" fmla="*/ 0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3" h="726">
                <a:moveTo>
                  <a:pt x="0" y="0"/>
                </a:moveTo>
                <a:lnTo>
                  <a:pt x="0" y="0"/>
                </a:lnTo>
                <a:lnTo>
                  <a:pt x="33" y="363"/>
                </a:lnTo>
                <a:lnTo>
                  <a:pt x="66" y="726"/>
                </a:lnTo>
                <a:lnTo>
                  <a:pt x="66" y="726"/>
                </a:lnTo>
                <a:lnTo>
                  <a:pt x="66" y="726"/>
                </a:lnTo>
                <a:lnTo>
                  <a:pt x="73" y="726"/>
                </a:lnTo>
                <a:lnTo>
                  <a:pt x="73" y="726"/>
                </a:lnTo>
                <a:lnTo>
                  <a:pt x="73" y="633"/>
                </a:lnTo>
                <a:lnTo>
                  <a:pt x="73" y="548"/>
                </a:lnTo>
                <a:lnTo>
                  <a:pt x="60" y="363"/>
                </a:lnTo>
                <a:lnTo>
                  <a:pt x="33" y="185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Freeform 17"/>
          <p:cNvSpPr>
            <a:spLocks/>
          </p:cNvSpPr>
          <p:nvPr/>
        </p:nvSpPr>
        <p:spPr bwMode="auto">
          <a:xfrm>
            <a:off x="4299742" y="2978998"/>
            <a:ext cx="387350" cy="376238"/>
          </a:xfrm>
          <a:custGeom>
            <a:avLst/>
            <a:gdLst>
              <a:gd name="T0" fmla="*/ 0 w 244"/>
              <a:gd name="T1" fmla="*/ 7 h 237"/>
              <a:gd name="T2" fmla="*/ 0 w 244"/>
              <a:gd name="T3" fmla="*/ 7 h 237"/>
              <a:gd name="T4" fmla="*/ 59 w 244"/>
              <a:gd name="T5" fmla="*/ 46 h 237"/>
              <a:gd name="T6" fmla="*/ 105 w 244"/>
              <a:gd name="T7" fmla="*/ 86 h 237"/>
              <a:gd name="T8" fmla="*/ 178 w 244"/>
              <a:gd name="T9" fmla="*/ 165 h 237"/>
              <a:gd name="T10" fmla="*/ 244 w 244"/>
              <a:gd name="T11" fmla="*/ 237 h 237"/>
              <a:gd name="T12" fmla="*/ 244 w 244"/>
              <a:gd name="T13" fmla="*/ 237 h 237"/>
              <a:gd name="T14" fmla="*/ 244 w 244"/>
              <a:gd name="T15" fmla="*/ 218 h 237"/>
              <a:gd name="T16" fmla="*/ 237 w 244"/>
              <a:gd name="T17" fmla="*/ 204 h 237"/>
              <a:gd name="T18" fmla="*/ 217 w 244"/>
              <a:gd name="T19" fmla="*/ 171 h 237"/>
              <a:gd name="T20" fmla="*/ 165 w 244"/>
              <a:gd name="T21" fmla="*/ 112 h 237"/>
              <a:gd name="T22" fmla="*/ 165 w 244"/>
              <a:gd name="T23" fmla="*/ 112 h 237"/>
              <a:gd name="T24" fmla="*/ 125 w 244"/>
              <a:gd name="T25" fmla="*/ 86 h 237"/>
              <a:gd name="T26" fmla="*/ 86 w 244"/>
              <a:gd name="T27" fmla="*/ 53 h 237"/>
              <a:gd name="T28" fmla="*/ 6 w 244"/>
              <a:gd name="T29" fmla="*/ 0 h 237"/>
              <a:gd name="T30" fmla="*/ 6 w 244"/>
              <a:gd name="T31" fmla="*/ 0 h 237"/>
              <a:gd name="T32" fmla="*/ 0 w 244"/>
              <a:gd name="T33" fmla="*/ 0 h 237"/>
              <a:gd name="T34" fmla="*/ 0 w 244"/>
              <a:gd name="T35" fmla="*/ 7 h 237"/>
              <a:gd name="T36" fmla="*/ 0 w 244"/>
              <a:gd name="T37" fmla="*/ 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4" h="237">
                <a:moveTo>
                  <a:pt x="0" y="7"/>
                </a:moveTo>
                <a:lnTo>
                  <a:pt x="0" y="7"/>
                </a:lnTo>
                <a:lnTo>
                  <a:pt x="59" y="46"/>
                </a:lnTo>
                <a:lnTo>
                  <a:pt x="105" y="86"/>
                </a:lnTo>
                <a:lnTo>
                  <a:pt x="178" y="165"/>
                </a:lnTo>
                <a:lnTo>
                  <a:pt x="244" y="237"/>
                </a:lnTo>
                <a:lnTo>
                  <a:pt x="244" y="237"/>
                </a:lnTo>
                <a:lnTo>
                  <a:pt x="244" y="218"/>
                </a:lnTo>
                <a:lnTo>
                  <a:pt x="237" y="204"/>
                </a:lnTo>
                <a:lnTo>
                  <a:pt x="217" y="171"/>
                </a:lnTo>
                <a:lnTo>
                  <a:pt x="165" y="112"/>
                </a:lnTo>
                <a:lnTo>
                  <a:pt x="165" y="112"/>
                </a:lnTo>
                <a:lnTo>
                  <a:pt x="125" y="86"/>
                </a:lnTo>
                <a:lnTo>
                  <a:pt x="86" y="53"/>
                </a:lnTo>
                <a:lnTo>
                  <a:pt x="6" y="0"/>
                </a:lnTo>
                <a:lnTo>
                  <a:pt x="6" y="0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Freeform 18"/>
          <p:cNvSpPr>
            <a:spLocks/>
          </p:cNvSpPr>
          <p:nvPr/>
        </p:nvSpPr>
        <p:spPr bwMode="auto">
          <a:xfrm>
            <a:off x="4760117" y="3450485"/>
            <a:ext cx="1349375" cy="3140075"/>
          </a:xfrm>
          <a:custGeom>
            <a:avLst/>
            <a:gdLst>
              <a:gd name="T0" fmla="*/ 99 w 850"/>
              <a:gd name="T1" fmla="*/ 1978 h 1978"/>
              <a:gd name="T2" fmla="*/ 99 w 850"/>
              <a:gd name="T3" fmla="*/ 1978 h 1978"/>
              <a:gd name="T4" fmla="*/ 165 w 850"/>
              <a:gd name="T5" fmla="*/ 1978 h 1978"/>
              <a:gd name="T6" fmla="*/ 165 w 850"/>
              <a:gd name="T7" fmla="*/ 1978 h 1978"/>
              <a:gd name="T8" fmla="*/ 165 w 850"/>
              <a:gd name="T9" fmla="*/ 1951 h 1978"/>
              <a:gd name="T10" fmla="*/ 158 w 850"/>
              <a:gd name="T11" fmla="*/ 1879 h 1978"/>
              <a:gd name="T12" fmla="*/ 152 w 850"/>
              <a:gd name="T13" fmla="*/ 1787 h 1978"/>
              <a:gd name="T14" fmla="*/ 152 w 850"/>
              <a:gd name="T15" fmla="*/ 1688 h 1978"/>
              <a:gd name="T16" fmla="*/ 152 w 850"/>
              <a:gd name="T17" fmla="*/ 1688 h 1978"/>
              <a:gd name="T18" fmla="*/ 158 w 850"/>
              <a:gd name="T19" fmla="*/ 1516 h 1978"/>
              <a:gd name="T20" fmla="*/ 165 w 850"/>
              <a:gd name="T21" fmla="*/ 1384 h 1978"/>
              <a:gd name="T22" fmla="*/ 171 w 850"/>
              <a:gd name="T23" fmla="*/ 1252 h 1978"/>
              <a:gd name="T24" fmla="*/ 198 w 850"/>
              <a:gd name="T25" fmla="*/ 1081 h 1978"/>
              <a:gd name="T26" fmla="*/ 198 w 850"/>
              <a:gd name="T27" fmla="*/ 1081 h 1978"/>
              <a:gd name="T28" fmla="*/ 217 w 850"/>
              <a:gd name="T29" fmla="*/ 1008 h 1978"/>
              <a:gd name="T30" fmla="*/ 237 w 850"/>
              <a:gd name="T31" fmla="*/ 936 h 1978"/>
              <a:gd name="T32" fmla="*/ 257 w 850"/>
              <a:gd name="T33" fmla="*/ 863 h 1978"/>
              <a:gd name="T34" fmla="*/ 290 w 850"/>
              <a:gd name="T35" fmla="*/ 791 h 1978"/>
              <a:gd name="T36" fmla="*/ 356 w 850"/>
              <a:gd name="T37" fmla="*/ 646 h 1978"/>
              <a:gd name="T38" fmla="*/ 442 w 850"/>
              <a:gd name="T39" fmla="*/ 501 h 1978"/>
              <a:gd name="T40" fmla="*/ 534 w 850"/>
              <a:gd name="T41" fmla="*/ 362 h 1978"/>
              <a:gd name="T42" fmla="*/ 633 w 850"/>
              <a:gd name="T43" fmla="*/ 230 h 1978"/>
              <a:gd name="T44" fmla="*/ 738 w 850"/>
              <a:gd name="T45" fmla="*/ 112 h 1978"/>
              <a:gd name="T46" fmla="*/ 850 w 850"/>
              <a:gd name="T47" fmla="*/ 0 h 1978"/>
              <a:gd name="T48" fmla="*/ 850 w 850"/>
              <a:gd name="T49" fmla="*/ 0 h 1978"/>
              <a:gd name="T50" fmla="*/ 850 w 850"/>
              <a:gd name="T51" fmla="*/ 0 h 1978"/>
              <a:gd name="T52" fmla="*/ 850 w 850"/>
              <a:gd name="T53" fmla="*/ 0 h 1978"/>
              <a:gd name="T54" fmla="*/ 732 w 850"/>
              <a:gd name="T55" fmla="*/ 99 h 1978"/>
              <a:gd name="T56" fmla="*/ 619 w 850"/>
              <a:gd name="T57" fmla="*/ 204 h 1978"/>
              <a:gd name="T58" fmla="*/ 514 w 850"/>
              <a:gd name="T59" fmla="*/ 316 h 1978"/>
              <a:gd name="T60" fmla="*/ 409 w 850"/>
              <a:gd name="T61" fmla="*/ 435 h 1978"/>
              <a:gd name="T62" fmla="*/ 316 w 850"/>
              <a:gd name="T63" fmla="*/ 554 h 1978"/>
              <a:gd name="T64" fmla="*/ 231 w 850"/>
              <a:gd name="T65" fmla="*/ 679 h 1978"/>
              <a:gd name="T66" fmla="*/ 158 w 850"/>
              <a:gd name="T67" fmla="*/ 811 h 1978"/>
              <a:gd name="T68" fmla="*/ 92 w 850"/>
              <a:gd name="T69" fmla="*/ 949 h 1978"/>
              <a:gd name="T70" fmla="*/ 92 w 850"/>
              <a:gd name="T71" fmla="*/ 949 h 1978"/>
              <a:gd name="T72" fmla="*/ 53 w 850"/>
              <a:gd name="T73" fmla="*/ 1061 h 1978"/>
              <a:gd name="T74" fmla="*/ 26 w 850"/>
              <a:gd name="T75" fmla="*/ 1147 h 1978"/>
              <a:gd name="T76" fmla="*/ 13 w 850"/>
              <a:gd name="T77" fmla="*/ 1226 h 1978"/>
              <a:gd name="T78" fmla="*/ 0 w 850"/>
              <a:gd name="T79" fmla="*/ 1345 h 1978"/>
              <a:gd name="T80" fmla="*/ 0 w 850"/>
              <a:gd name="T81" fmla="*/ 1345 h 1978"/>
              <a:gd name="T82" fmla="*/ 0 w 850"/>
              <a:gd name="T83" fmla="*/ 1384 h 1978"/>
              <a:gd name="T84" fmla="*/ 0 w 850"/>
              <a:gd name="T85" fmla="*/ 1437 h 1978"/>
              <a:gd name="T86" fmla="*/ 13 w 850"/>
              <a:gd name="T87" fmla="*/ 1562 h 1978"/>
              <a:gd name="T88" fmla="*/ 39 w 850"/>
              <a:gd name="T89" fmla="*/ 1780 h 1978"/>
              <a:gd name="T90" fmla="*/ 39 w 850"/>
              <a:gd name="T91" fmla="*/ 1780 h 1978"/>
              <a:gd name="T92" fmla="*/ 66 w 850"/>
              <a:gd name="T93" fmla="*/ 1879 h 1978"/>
              <a:gd name="T94" fmla="*/ 99 w 850"/>
              <a:gd name="T95" fmla="*/ 1978 h 1978"/>
              <a:gd name="T96" fmla="*/ 99 w 850"/>
              <a:gd name="T97" fmla="*/ 1978 h 19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850" h="1978">
                <a:moveTo>
                  <a:pt x="99" y="1978"/>
                </a:moveTo>
                <a:lnTo>
                  <a:pt x="99" y="1978"/>
                </a:lnTo>
                <a:lnTo>
                  <a:pt x="165" y="1978"/>
                </a:lnTo>
                <a:lnTo>
                  <a:pt x="165" y="1978"/>
                </a:lnTo>
                <a:lnTo>
                  <a:pt x="165" y="1951"/>
                </a:lnTo>
                <a:lnTo>
                  <a:pt x="158" y="1879"/>
                </a:lnTo>
                <a:lnTo>
                  <a:pt x="152" y="1787"/>
                </a:lnTo>
                <a:lnTo>
                  <a:pt x="152" y="1688"/>
                </a:lnTo>
                <a:lnTo>
                  <a:pt x="152" y="1688"/>
                </a:lnTo>
                <a:lnTo>
                  <a:pt x="158" y="1516"/>
                </a:lnTo>
                <a:lnTo>
                  <a:pt x="165" y="1384"/>
                </a:lnTo>
                <a:lnTo>
                  <a:pt x="171" y="1252"/>
                </a:lnTo>
                <a:lnTo>
                  <a:pt x="198" y="1081"/>
                </a:lnTo>
                <a:lnTo>
                  <a:pt x="198" y="1081"/>
                </a:lnTo>
                <a:lnTo>
                  <a:pt x="217" y="1008"/>
                </a:lnTo>
                <a:lnTo>
                  <a:pt x="237" y="936"/>
                </a:lnTo>
                <a:lnTo>
                  <a:pt x="257" y="863"/>
                </a:lnTo>
                <a:lnTo>
                  <a:pt x="290" y="791"/>
                </a:lnTo>
                <a:lnTo>
                  <a:pt x="356" y="646"/>
                </a:lnTo>
                <a:lnTo>
                  <a:pt x="442" y="501"/>
                </a:lnTo>
                <a:lnTo>
                  <a:pt x="534" y="362"/>
                </a:lnTo>
                <a:lnTo>
                  <a:pt x="633" y="230"/>
                </a:lnTo>
                <a:lnTo>
                  <a:pt x="738" y="112"/>
                </a:lnTo>
                <a:lnTo>
                  <a:pt x="850" y="0"/>
                </a:lnTo>
                <a:lnTo>
                  <a:pt x="850" y="0"/>
                </a:lnTo>
                <a:lnTo>
                  <a:pt x="850" y="0"/>
                </a:lnTo>
                <a:lnTo>
                  <a:pt x="850" y="0"/>
                </a:lnTo>
                <a:lnTo>
                  <a:pt x="732" y="99"/>
                </a:lnTo>
                <a:lnTo>
                  <a:pt x="619" y="204"/>
                </a:lnTo>
                <a:lnTo>
                  <a:pt x="514" y="316"/>
                </a:lnTo>
                <a:lnTo>
                  <a:pt x="409" y="435"/>
                </a:lnTo>
                <a:lnTo>
                  <a:pt x="316" y="554"/>
                </a:lnTo>
                <a:lnTo>
                  <a:pt x="231" y="679"/>
                </a:lnTo>
                <a:lnTo>
                  <a:pt x="158" y="811"/>
                </a:lnTo>
                <a:lnTo>
                  <a:pt x="92" y="949"/>
                </a:lnTo>
                <a:lnTo>
                  <a:pt x="92" y="949"/>
                </a:lnTo>
                <a:lnTo>
                  <a:pt x="53" y="1061"/>
                </a:lnTo>
                <a:lnTo>
                  <a:pt x="26" y="1147"/>
                </a:lnTo>
                <a:lnTo>
                  <a:pt x="13" y="1226"/>
                </a:lnTo>
                <a:lnTo>
                  <a:pt x="0" y="1345"/>
                </a:lnTo>
                <a:lnTo>
                  <a:pt x="0" y="1345"/>
                </a:lnTo>
                <a:lnTo>
                  <a:pt x="0" y="1384"/>
                </a:lnTo>
                <a:lnTo>
                  <a:pt x="0" y="1437"/>
                </a:lnTo>
                <a:lnTo>
                  <a:pt x="13" y="1562"/>
                </a:lnTo>
                <a:lnTo>
                  <a:pt x="39" y="1780"/>
                </a:lnTo>
                <a:lnTo>
                  <a:pt x="39" y="1780"/>
                </a:lnTo>
                <a:lnTo>
                  <a:pt x="66" y="1879"/>
                </a:lnTo>
                <a:lnTo>
                  <a:pt x="99" y="1978"/>
                </a:lnTo>
                <a:lnTo>
                  <a:pt x="99" y="1978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" name="Freeform 19"/>
          <p:cNvSpPr>
            <a:spLocks/>
          </p:cNvSpPr>
          <p:nvPr/>
        </p:nvSpPr>
        <p:spPr bwMode="auto">
          <a:xfrm>
            <a:off x="5241130" y="3398098"/>
            <a:ext cx="188913" cy="1066800"/>
          </a:xfrm>
          <a:custGeom>
            <a:avLst/>
            <a:gdLst>
              <a:gd name="T0" fmla="*/ 26 w 119"/>
              <a:gd name="T1" fmla="*/ 0 h 672"/>
              <a:gd name="T2" fmla="*/ 26 w 119"/>
              <a:gd name="T3" fmla="*/ 0 h 672"/>
              <a:gd name="T4" fmla="*/ 46 w 119"/>
              <a:gd name="T5" fmla="*/ 79 h 672"/>
              <a:gd name="T6" fmla="*/ 59 w 119"/>
              <a:gd name="T7" fmla="*/ 158 h 672"/>
              <a:gd name="T8" fmla="*/ 66 w 119"/>
              <a:gd name="T9" fmla="*/ 310 h 672"/>
              <a:gd name="T10" fmla="*/ 66 w 119"/>
              <a:gd name="T11" fmla="*/ 310 h 672"/>
              <a:gd name="T12" fmla="*/ 66 w 119"/>
              <a:gd name="T13" fmla="*/ 356 h 672"/>
              <a:gd name="T14" fmla="*/ 66 w 119"/>
              <a:gd name="T15" fmla="*/ 402 h 672"/>
              <a:gd name="T16" fmla="*/ 46 w 119"/>
              <a:gd name="T17" fmla="*/ 488 h 672"/>
              <a:gd name="T18" fmla="*/ 20 w 119"/>
              <a:gd name="T19" fmla="*/ 573 h 672"/>
              <a:gd name="T20" fmla="*/ 0 w 119"/>
              <a:gd name="T21" fmla="*/ 659 h 672"/>
              <a:gd name="T22" fmla="*/ 0 w 119"/>
              <a:gd name="T23" fmla="*/ 659 h 672"/>
              <a:gd name="T24" fmla="*/ 7 w 119"/>
              <a:gd name="T25" fmla="*/ 672 h 672"/>
              <a:gd name="T26" fmla="*/ 13 w 119"/>
              <a:gd name="T27" fmla="*/ 672 h 672"/>
              <a:gd name="T28" fmla="*/ 13 w 119"/>
              <a:gd name="T29" fmla="*/ 666 h 672"/>
              <a:gd name="T30" fmla="*/ 13 w 119"/>
              <a:gd name="T31" fmla="*/ 666 h 672"/>
              <a:gd name="T32" fmla="*/ 46 w 119"/>
              <a:gd name="T33" fmla="*/ 633 h 672"/>
              <a:gd name="T34" fmla="*/ 73 w 119"/>
              <a:gd name="T35" fmla="*/ 600 h 672"/>
              <a:gd name="T36" fmla="*/ 92 w 119"/>
              <a:gd name="T37" fmla="*/ 560 h 672"/>
              <a:gd name="T38" fmla="*/ 106 w 119"/>
              <a:gd name="T39" fmla="*/ 521 h 672"/>
              <a:gd name="T40" fmla="*/ 112 w 119"/>
              <a:gd name="T41" fmla="*/ 474 h 672"/>
              <a:gd name="T42" fmla="*/ 119 w 119"/>
              <a:gd name="T43" fmla="*/ 435 h 672"/>
              <a:gd name="T44" fmla="*/ 119 w 119"/>
              <a:gd name="T45" fmla="*/ 343 h 672"/>
              <a:gd name="T46" fmla="*/ 106 w 119"/>
              <a:gd name="T47" fmla="*/ 250 h 672"/>
              <a:gd name="T48" fmla="*/ 79 w 119"/>
              <a:gd name="T49" fmla="*/ 165 h 672"/>
              <a:gd name="T50" fmla="*/ 53 w 119"/>
              <a:gd name="T51" fmla="*/ 79 h 672"/>
              <a:gd name="T52" fmla="*/ 26 w 119"/>
              <a:gd name="T53" fmla="*/ 0 h 672"/>
              <a:gd name="T54" fmla="*/ 26 w 119"/>
              <a:gd name="T55" fmla="*/ 0 h 672"/>
              <a:gd name="T56" fmla="*/ 26 w 119"/>
              <a:gd name="T57" fmla="*/ 0 h 672"/>
              <a:gd name="T58" fmla="*/ 26 w 119"/>
              <a:gd name="T59" fmla="*/ 0 h 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19" h="672">
                <a:moveTo>
                  <a:pt x="26" y="0"/>
                </a:moveTo>
                <a:lnTo>
                  <a:pt x="26" y="0"/>
                </a:lnTo>
                <a:lnTo>
                  <a:pt x="46" y="79"/>
                </a:lnTo>
                <a:lnTo>
                  <a:pt x="59" y="158"/>
                </a:lnTo>
                <a:lnTo>
                  <a:pt x="66" y="310"/>
                </a:lnTo>
                <a:lnTo>
                  <a:pt x="66" y="310"/>
                </a:lnTo>
                <a:lnTo>
                  <a:pt x="66" y="356"/>
                </a:lnTo>
                <a:lnTo>
                  <a:pt x="66" y="402"/>
                </a:lnTo>
                <a:lnTo>
                  <a:pt x="46" y="488"/>
                </a:lnTo>
                <a:lnTo>
                  <a:pt x="20" y="573"/>
                </a:lnTo>
                <a:lnTo>
                  <a:pt x="0" y="659"/>
                </a:lnTo>
                <a:lnTo>
                  <a:pt x="0" y="659"/>
                </a:lnTo>
                <a:lnTo>
                  <a:pt x="7" y="672"/>
                </a:lnTo>
                <a:lnTo>
                  <a:pt x="13" y="672"/>
                </a:lnTo>
                <a:lnTo>
                  <a:pt x="13" y="666"/>
                </a:lnTo>
                <a:lnTo>
                  <a:pt x="13" y="666"/>
                </a:lnTo>
                <a:lnTo>
                  <a:pt x="46" y="633"/>
                </a:lnTo>
                <a:lnTo>
                  <a:pt x="73" y="600"/>
                </a:lnTo>
                <a:lnTo>
                  <a:pt x="92" y="560"/>
                </a:lnTo>
                <a:lnTo>
                  <a:pt x="106" y="521"/>
                </a:lnTo>
                <a:lnTo>
                  <a:pt x="112" y="474"/>
                </a:lnTo>
                <a:lnTo>
                  <a:pt x="119" y="435"/>
                </a:lnTo>
                <a:lnTo>
                  <a:pt x="119" y="343"/>
                </a:lnTo>
                <a:lnTo>
                  <a:pt x="106" y="250"/>
                </a:lnTo>
                <a:lnTo>
                  <a:pt x="79" y="165"/>
                </a:lnTo>
                <a:lnTo>
                  <a:pt x="53" y="79"/>
                </a:lnTo>
                <a:lnTo>
                  <a:pt x="26" y="0"/>
                </a:lnTo>
                <a:lnTo>
                  <a:pt x="26" y="0"/>
                </a:lnTo>
                <a:lnTo>
                  <a:pt x="26" y="0"/>
                </a:lnTo>
                <a:lnTo>
                  <a:pt x="26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Freeform 20"/>
          <p:cNvSpPr>
            <a:spLocks/>
          </p:cNvSpPr>
          <p:nvPr/>
        </p:nvSpPr>
        <p:spPr bwMode="auto">
          <a:xfrm>
            <a:off x="5377655" y="3136160"/>
            <a:ext cx="292100" cy="701675"/>
          </a:xfrm>
          <a:custGeom>
            <a:avLst/>
            <a:gdLst>
              <a:gd name="T0" fmla="*/ 184 w 184"/>
              <a:gd name="T1" fmla="*/ 0 h 442"/>
              <a:gd name="T2" fmla="*/ 184 w 184"/>
              <a:gd name="T3" fmla="*/ 0 h 442"/>
              <a:gd name="T4" fmla="*/ 125 w 184"/>
              <a:gd name="T5" fmla="*/ 66 h 442"/>
              <a:gd name="T6" fmla="*/ 85 w 184"/>
              <a:gd name="T7" fmla="*/ 112 h 442"/>
              <a:gd name="T8" fmla="*/ 53 w 184"/>
              <a:gd name="T9" fmla="*/ 165 h 442"/>
              <a:gd name="T10" fmla="*/ 26 w 184"/>
              <a:gd name="T11" fmla="*/ 224 h 442"/>
              <a:gd name="T12" fmla="*/ 6 w 184"/>
              <a:gd name="T13" fmla="*/ 290 h 442"/>
              <a:gd name="T14" fmla="*/ 0 w 184"/>
              <a:gd name="T15" fmla="*/ 363 h 442"/>
              <a:gd name="T16" fmla="*/ 0 w 184"/>
              <a:gd name="T17" fmla="*/ 395 h 442"/>
              <a:gd name="T18" fmla="*/ 6 w 184"/>
              <a:gd name="T19" fmla="*/ 442 h 442"/>
              <a:gd name="T20" fmla="*/ 6 w 184"/>
              <a:gd name="T21" fmla="*/ 442 h 442"/>
              <a:gd name="T22" fmla="*/ 13 w 184"/>
              <a:gd name="T23" fmla="*/ 442 h 442"/>
              <a:gd name="T24" fmla="*/ 13 w 184"/>
              <a:gd name="T25" fmla="*/ 435 h 442"/>
              <a:gd name="T26" fmla="*/ 13 w 184"/>
              <a:gd name="T27" fmla="*/ 435 h 442"/>
              <a:gd name="T28" fmla="*/ 20 w 184"/>
              <a:gd name="T29" fmla="*/ 382 h 442"/>
              <a:gd name="T30" fmla="*/ 26 w 184"/>
              <a:gd name="T31" fmla="*/ 323 h 442"/>
              <a:gd name="T32" fmla="*/ 46 w 184"/>
              <a:gd name="T33" fmla="*/ 264 h 442"/>
              <a:gd name="T34" fmla="*/ 59 w 184"/>
              <a:gd name="T35" fmla="*/ 211 h 442"/>
              <a:gd name="T36" fmla="*/ 85 w 184"/>
              <a:gd name="T37" fmla="*/ 152 h 442"/>
              <a:gd name="T38" fmla="*/ 112 w 184"/>
              <a:gd name="T39" fmla="*/ 99 h 442"/>
              <a:gd name="T40" fmla="*/ 145 w 184"/>
              <a:gd name="T41" fmla="*/ 46 h 442"/>
              <a:gd name="T42" fmla="*/ 184 w 184"/>
              <a:gd name="T43" fmla="*/ 0 h 442"/>
              <a:gd name="T44" fmla="*/ 184 w 184"/>
              <a:gd name="T45" fmla="*/ 0 h 442"/>
              <a:gd name="T46" fmla="*/ 184 w 184"/>
              <a:gd name="T47" fmla="*/ 0 h 442"/>
              <a:gd name="T48" fmla="*/ 184 w 184"/>
              <a:gd name="T49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4" h="442">
                <a:moveTo>
                  <a:pt x="184" y="0"/>
                </a:moveTo>
                <a:lnTo>
                  <a:pt x="184" y="0"/>
                </a:lnTo>
                <a:lnTo>
                  <a:pt x="125" y="66"/>
                </a:lnTo>
                <a:lnTo>
                  <a:pt x="85" y="112"/>
                </a:lnTo>
                <a:lnTo>
                  <a:pt x="53" y="165"/>
                </a:lnTo>
                <a:lnTo>
                  <a:pt x="26" y="224"/>
                </a:lnTo>
                <a:lnTo>
                  <a:pt x="6" y="290"/>
                </a:lnTo>
                <a:lnTo>
                  <a:pt x="0" y="363"/>
                </a:lnTo>
                <a:lnTo>
                  <a:pt x="0" y="395"/>
                </a:lnTo>
                <a:lnTo>
                  <a:pt x="6" y="442"/>
                </a:lnTo>
                <a:lnTo>
                  <a:pt x="6" y="442"/>
                </a:lnTo>
                <a:lnTo>
                  <a:pt x="13" y="442"/>
                </a:lnTo>
                <a:lnTo>
                  <a:pt x="13" y="435"/>
                </a:lnTo>
                <a:lnTo>
                  <a:pt x="13" y="435"/>
                </a:lnTo>
                <a:lnTo>
                  <a:pt x="20" y="382"/>
                </a:lnTo>
                <a:lnTo>
                  <a:pt x="26" y="323"/>
                </a:lnTo>
                <a:lnTo>
                  <a:pt x="46" y="264"/>
                </a:lnTo>
                <a:lnTo>
                  <a:pt x="59" y="211"/>
                </a:lnTo>
                <a:lnTo>
                  <a:pt x="85" y="152"/>
                </a:lnTo>
                <a:lnTo>
                  <a:pt x="112" y="99"/>
                </a:lnTo>
                <a:lnTo>
                  <a:pt x="145" y="46"/>
                </a:lnTo>
                <a:lnTo>
                  <a:pt x="184" y="0"/>
                </a:lnTo>
                <a:lnTo>
                  <a:pt x="184" y="0"/>
                </a:lnTo>
                <a:lnTo>
                  <a:pt x="184" y="0"/>
                </a:lnTo>
                <a:lnTo>
                  <a:pt x="184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Freeform 21"/>
          <p:cNvSpPr>
            <a:spLocks/>
          </p:cNvSpPr>
          <p:nvPr/>
        </p:nvSpPr>
        <p:spPr bwMode="auto">
          <a:xfrm>
            <a:off x="4926805" y="2580535"/>
            <a:ext cx="42863" cy="628650"/>
          </a:xfrm>
          <a:custGeom>
            <a:avLst/>
            <a:gdLst>
              <a:gd name="T0" fmla="*/ 0 w 27"/>
              <a:gd name="T1" fmla="*/ 7 h 396"/>
              <a:gd name="T2" fmla="*/ 0 w 27"/>
              <a:gd name="T3" fmla="*/ 7 h 396"/>
              <a:gd name="T4" fmla="*/ 0 w 27"/>
              <a:gd name="T5" fmla="*/ 53 h 396"/>
              <a:gd name="T6" fmla="*/ 0 w 27"/>
              <a:gd name="T7" fmla="*/ 106 h 396"/>
              <a:gd name="T8" fmla="*/ 7 w 27"/>
              <a:gd name="T9" fmla="*/ 205 h 396"/>
              <a:gd name="T10" fmla="*/ 7 w 27"/>
              <a:gd name="T11" fmla="*/ 205 h 396"/>
              <a:gd name="T12" fmla="*/ 14 w 27"/>
              <a:gd name="T13" fmla="*/ 396 h 396"/>
              <a:gd name="T14" fmla="*/ 14 w 27"/>
              <a:gd name="T15" fmla="*/ 396 h 396"/>
              <a:gd name="T16" fmla="*/ 14 w 27"/>
              <a:gd name="T17" fmla="*/ 396 h 396"/>
              <a:gd name="T18" fmla="*/ 20 w 27"/>
              <a:gd name="T19" fmla="*/ 396 h 396"/>
              <a:gd name="T20" fmla="*/ 20 w 27"/>
              <a:gd name="T21" fmla="*/ 396 h 396"/>
              <a:gd name="T22" fmla="*/ 27 w 27"/>
              <a:gd name="T23" fmla="*/ 356 h 396"/>
              <a:gd name="T24" fmla="*/ 27 w 27"/>
              <a:gd name="T25" fmla="*/ 310 h 396"/>
              <a:gd name="T26" fmla="*/ 20 w 27"/>
              <a:gd name="T27" fmla="*/ 225 h 396"/>
              <a:gd name="T28" fmla="*/ 20 w 27"/>
              <a:gd name="T29" fmla="*/ 225 h 396"/>
              <a:gd name="T30" fmla="*/ 0 w 27"/>
              <a:gd name="T31" fmla="*/ 7 h 396"/>
              <a:gd name="T32" fmla="*/ 0 w 27"/>
              <a:gd name="T33" fmla="*/ 7 h 396"/>
              <a:gd name="T34" fmla="*/ 0 w 27"/>
              <a:gd name="T35" fmla="*/ 0 h 396"/>
              <a:gd name="T36" fmla="*/ 0 w 27"/>
              <a:gd name="T37" fmla="*/ 7 h 396"/>
              <a:gd name="T38" fmla="*/ 0 w 27"/>
              <a:gd name="T39" fmla="*/ 7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7" h="396">
                <a:moveTo>
                  <a:pt x="0" y="7"/>
                </a:moveTo>
                <a:lnTo>
                  <a:pt x="0" y="7"/>
                </a:lnTo>
                <a:lnTo>
                  <a:pt x="0" y="53"/>
                </a:lnTo>
                <a:lnTo>
                  <a:pt x="0" y="106"/>
                </a:lnTo>
                <a:lnTo>
                  <a:pt x="7" y="205"/>
                </a:lnTo>
                <a:lnTo>
                  <a:pt x="7" y="205"/>
                </a:lnTo>
                <a:lnTo>
                  <a:pt x="14" y="396"/>
                </a:lnTo>
                <a:lnTo>
                  <a:pt x="14" y="396"/>
                </a:lnTo>
                <a:lnTo>
                  <a:pt x="14" y="396"/>
                </a:lnTo>
                <a:lnTo>
                  <a:pt x="20" y="396"/>
                </a:lnTo>
                <a:lnTo>
                  <a:pt x="20" y="396"/>
                </a:lnTo>
                <a:lnTo>
                  <a:pt x="27" y="356"/>
                </a:lnTo>
                <a:lnTo>
                  <a:pt x="27" y="310"/>
                </a:lnTo>
                <a:lnTo>
                  <a:pt x="20" y="225"/>
                </a:lnTo>
                <a:lnTo>
                  <a:pt x="20" y="225"/>
                </a:lnTo>
                <a:lnTo>
                  <a:pt x="0" y="7"/>
                </a:lnTo>
                <a:lnTo>
                  <a:pt x="0" y="7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Freeform 22"/>
          <p:cNvSpPr>
            <a:spLocks/>
          </p:cNvSpPr>
          <p:nvPr/>
        </p:nvSpPr>
        <p:spPr bwMode="auto">
          <a:xfrm>
            <a:off x="3755230" y="2748810"/>
            <a:ext cx="157163" cy="722313"/>
          </a:xfrm>
          <a:custGeom>
            <a:avLst/>
            <a:gdLst>
              <a:gd name="T0" fmla="*/ 92 w 99"/>
              <a:gd name="T1" fmla="*/ 0 h 455"/>
              <a:gd name="T2" fmla="*/ 92 w 99"/>
              <a:gd name="T3" fmla="*/ 0 h 455"/>
              <a:gd name="T4" fmla="*/ 66 w 99"/>
              <a:gd name="T5" fmla="*/ 46 h 455"/>
              <a:gd name="T6" fmla="*/ 40 w 99"/>
              <a:gd name="T7" fmla="*/ 99 h 455"/>
              <a:gd name="T8" fmla="*/ 27 w 99"/>
              <a:gd name="T9" fmla="*/ 152 h 455"/>
              <a:gd name="T10" fmla="*/ 13 w 99"/>
              <a:gd name="T11" fmla="*/ 211 h 455"/>
              <a:gd name="T12" fmla="*/ 7 w 99"/>
              <a:gd name="T13" fmla="*/ 270 h 455"/>
              <a:gd name="T14" fmla="*/ 0 w 99"/>
              <a:gd name="T15" fmla="*/ 336 h 455"/>
              <a:gd name="T16" fmla="*/ 7 w 99"/>
              <a:gd name="T17" fmla="*/ 455 h 455"/>
              <a:gd name="T18" fmla="*/ 7 w 99"/>
              <a:gd name="T19" fmla="*/ 455 h 455"/>
              <a:gd name="T20" fmla="*/ 7 w 99"/>
              <a:gd name="T21" fmla="*/ 455 h 455"/>
              <a:gd name="T22" fmla="*/ 13 w 99"/>
              <a:gd name="T23" fmla="*/ 455 h 455"/>
              <a:gd name="T24" fmla="*/ 13 w 99"/>
              <a:gd name="T25" fmla="*/ 455 h 455"/>
              <a:gd name="T26" fmla="*/ 13 w 99"/>
              <a:gd name="T27" fmla="*/ 336 h 455"/>
              <a:gd name="T28" fmla="*/ 27 w 99"/>
              <a:gd name="T29" fmla="*/ 224 h 455"/>
              <a:gd name="T30" fmla="*/ 33 w 99"/>
              <a:gd name="T31" fmla="*/ 171 h 455"/>
              <a:gd name="T32" fmla="*/ 46 w 99"/>
              <a:gd name="T33" fmla="*/ 112 h 455"/>
              <a:gd name="T34" fmla="*/ 66 w 99"/>
              <a:gd name="T35" fmla="*/ 59 h 455"/>
              <a:gd name="T36" fmla="*/ 99 w 99"/>
              <a:gd name="T37" fmla="*/ 6 h 455"/>
              <a:gd name="T38" fmla="*/ 99 w 99"/>
              <a:gd name="T39" fmla="*/ 6 h 455"/>
              <a:gd name="T40" fmla="*/ 92 w 99"/>
              <a:gd name="T41" fmla="*/ 0 h 455"/>
              <a:gd name="T42" fmla="*/ 92 w 99"/>
              <a:gd name="T43" fmla="*/ 0 h 4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99" h="455">
                <a:moveTo>
                  <a:pt x="92" y="0"/>
                </a:moveTo>
                <a:lnTo>
                  <a:pt x="92" y="0"/>
                </a:lnTo>
                <a:lnTo>
                  <a:pt x="66" y="46"/>
                </a:lnTo>
                <a:lnTo>
                  <a:pt x="40" y="99"/>
                </a:lnTo>
                <a:lnTo>
                  <a:pt x="27" y="152"/>
                </a:lnTo>
                <a:lnTo>
                  <a:pt x="13" y="211"/>
                </a:lnTo>
                <a:lnTo>
                  <a:pt x="7" y="270"/>
                </a:lnTo>
                <a:lnTo>
                  <a:pt x="0" y="336"/>
                </a:lnTo>
                <a:lnTo>
                  <a:pt x="7" y="455"/>
                </a:lnTo>
                <a:lnTo>
                  <a:pt x="7" y="455"/>
                </a:lnTo>
                <a:lnTo>
                  <a:pt x="7" y="455"/>
                </a:lnTo>
                <a:lnTo>
                  <a:pt x="13" y="455"/>
                </a:lnTo>
                <a:lnTo>
                  <a:pt x="13" y="455"/>
                </a:lnTo>
                <a:lnTo>
                  <a:pt x="13" y="336"/>
                </a:lnTo>
                <a:lnTo>
                  <a:pt x="27" y="224"/>
                </a:lnTo>
                <a:lnTo>
                  <a:pt x="33" y="171"/>
                </a:lnTo>
                <a:lnTo>
                  <a:pt x="46" y="112"/>
                </a:lnTo>
                <a:lnTo>
                  <a:pt x="66" y="59"/>
                </a:lnTo>
                <a:lnTo>
                  <a:pt x="99" y="6"/>
                </a:lnTo>
                <a:lnTo>
                  <a:pt x="99" y="6"/>
                </a:lnTo>
                <a:lnTo>
                  <a:pt x="92" y="0"/>
                </a:lnTo>
                <a:lnTo>
                  <a:pt x="92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Freeform 23"/>
          <p:cNvSpPr>
            <a:spLocks/>
          </p:cNvSpPr>
          <p:nvPr/>
        </p:nvSpPr>
        <p:spPr bwMode="auto">
          <a:xfrm>
            <a:off x="3064667" y="4047385"/>
            <a:ext cx="1266825" cy="469900"/>
          </a:xfrm>
          <a:custGeom>
            <a:avLst/>
            <a:gdLst>
              <a:gd name="T0" fmla="*/ 7 w 798"/>
              <a:gd name="T1" fmla="*/ 19 h 296"/>
              <a:gd name="T2" fmla="*/ 7 w 798"/>
              <a:gd name="T3" fmla="*/ 19 h 296"/>
              <a:gd name="T4" fmla="*/ 211 w 798"/>
              <a:gd name="T5" fmla="*/ 39 h 296"/>
              <a:gd name="T6" fmla="*/ 310 w 798"/>
              <a:gd name="T7" fmla="*/ 52 h 296"/>
              <a:gd name="T8" fmla="*/ 409 w 798"/>
              <a:gd name="T9" fmla="*/ 72 h 296"/>
              <a:gd name="T10" fmla="*/ 409 w 798"/>
              <a:gd name="T11" fmla="*/ 72 h 296"/>
              <a:gd name="T12" fmla="*/ 468 w 798"/>
              <a:gd name="T13" fmla="*/ 92 h 296"/>
              <a:gd name="T14" fmla="*/ 527 w 798"/>
              <a:gd name="T15" fmla="*/ 118 h 296"/>
              <a:gd name="T16" fmla="*/ 580 w 798"/>
              <a:gd name="T17" fmla="*/ 145 h 296"/>
              <a:gd name="T18" fmla="*/ 633 w 798"/>
              <a:gd name="T19" fmla="*/ 178 h 296"/>
              <a:gd name="T20" fmla="*/ 719 w 798"/>
              <a:gd name="T21" fmla="*/ 237 h 296"/>
              <a:gd name="T22" fmla="*/ 784 w 798"/>
              <a:gd name="T23" fmla="*/ 290 h 296"/>
              <a:gd name="T24" fmla="*/ 784 w 798"/>
              <a:gd name="T25" fmla="*/ 290 h 296"/>
              <a:gd name="T26" fmla="*/ 791 w 798"/>
              <a:gd name="T27" fmla="*/ 296 h 296"/>
              <a:gd name="T28" fmla="*/ 798 w 798"/>
              <a:gd name="T29" fmla="*/ 290 h 296"/>
              <a:gd name="T30" fmla="*/ 798 w 798"/>
              <a:gd name="T31" fmla="*/ 290 h 296"/>
              <a:gd name="T32" fmla="*/ 798 w 798"/>
              <a:gd name="T33" fmla="*/ 283 h 296"/>
              <a:gd name="T34" fmla="*/ 798 w 798"/>
              <a:gd name="T35" fmla="*/ 283 h 296"/>
              <a:gd name="T36" fmla="*/ 778 w 798"/>
              <a:gd name="T37" fmla="*/ 237 h 296"/>
              <a:gd name="T38" fmla="*/ 745 w 798"/>
              <a:gd name="T39" fmla="*/ 204 h 296"/>
              <a:gd name="T40" fmla="*/ 712 w 798"/>
              <a:gd name="T41" fmla="*/ 164 h 296"/>
              <a:gd name="T42" fmla="*/ 666 w 798"/>
              <a:gd name="T43" fmla="*/ 138 h 296"/>
              <a:gd name="T44" fmla="*/ 620 w 798"/>
              <a:gd name="T45" fmla="*/ 112 h 296"/>
              <a:gd name="T46" fmla="*/ 567 w 798"/>
              <a:gd name="T47" fmla="*/ 85 h 296"/>
              <a:gd name="T48" fmla="*/ 462 w 798"/>
              <a:gd name="T49" fmla="*/ 46 h 296"/>
              <a:gd name="T50" fmla="*/ 343 w 798"/>
              <a:gd name="T51" fmla="*/ 19 h 296"/>
              <a:gd name="T52" fmla="*/ 224 w 798"/>
              <a:gd name="T53" fmla="*/ 6 h 296"/>
              <a:gd name="T54" fmla="*/ 112 w 798"/>
              <a:gd name="T55" fmla="*/ 0 h 296"/>
              <a:gd name="T56" fmla="*/ 7 w 798"/>
              <a:gd name="T57" fmla="*/ 6 h 296"/>
              <a:gd name="T58" fmla="*/ 7 w 798"/>
              <a:gd name="T59" fmla="*/ 6 h 296"/>
              <a:gd name="T60" fmla="*/ 0 w 798"/>
              <a:gd name="T61" fmla="*/ 13 h 296"/>
              <a:gd name="T62" fmla="*/ 0 w 798"/>
              <a:gd name="T63" fmla="*/ 13 h 296"/>
              <a:gd name="T64" fmla="*/ 7 w 798"/>
              <a:gd name="T65" fmla="*/ 19 h 296"/>
              <a:gd name="T66" fmla="*/ 7 w 798"/>
              <a:gd name="T67" fmla="*/ 19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98" h="296">
                <a:moveTo>
                  <a:pt x="7" y="19"/>
                </a:moveTo>
                <a:lnTo>
                  <a:pt x="7" y="19"/>
                </a:lnTo>
                <a:lnTo>
                  <a:pt x="211" y="39"/>
                </a:lnTo>
                <a:lnTo>
                  <a:pt x="310" y="52"/>
                </a:lnTo>
                <a:lnTo>
                  <a:pt x="409" y="72"/>
                </a:lnTo>
                <a:lnTo>
                  <a:pt x="409" y="72"/>
                </a:lnTo>
                <a:lnTo>
                  <a:pt x="468" y="92"/>
                </a:lnTo>
                <a:lnTo>
                  <a:pt x="527" y="118"/>
                </a:lnTo>
                <a:lnTo>
                  <a:pt x="580" y="145"/>
                </a:lnTo>
                <a:lnTo>
                  <a:pt x="633" y="178"/>
                </a:lnTo>
                <a:lnTo>
                  <a:pt x="719" y="237"/>
                </a:lnTo>
                <a:lnTo>
                  <a:pt x="784" y="290"/>
                </a:lnTo>
                <a:lnTo>
                  <a:pt x="784" y="290"/>
                </a:lnTo>
                <a:lnTo>
                  <a:pt x="791" y="296"/>
                </a:lnTo>
                <a:lnTo>
                  <a:pt x="798" y="290"/>
                </a:lnTo>
                <a:lnTo>
                  <a:pt x="798" y="290"/>
                </a:lnTo>
                <a:lnTo>
                  <a:pt x="798" y="283"/>
                </a:lnTo>
                <a:lnTo>
                  <a:pt x="798" y="283"/>
                </a:lnTo>
                <a:lnTo>
                  <a:pt x="778" y="237"/>
                </a:lnTo>
                <a:lnTo>
                  <a:pt x="745" y="204"/>
                </a:lnTo>
                <a:lnTo>
                  <a:pt x="712" y="164"/>
                </a:lnTo>
                <a:lnTo>
                  <a:pt x="666" y="138"/>
                </a:lnTo>
                <a:lnTo>
                  <a:pt x="620" y="112"/>
                </a:lnTo>
                <a:lnTo>
                  <a:pt x="567" y="85"/>
                </a:lnTo>
                <a:lnTo>
                  <a:pt x="462" y="46"/>
                </a:lnTo>
                <a:lnTo>
                  <a:pt x="343" y="19"/>
                </a:lnTo>
                <a:lnTo>
                  <a:pt x="224" y="6"/>
                </a:lnTo>
                <a:lnTo>
                  <a:pt x="112" y="0"/>
                </a:lnTo>
                <a:lnTo>
                  <a:pt x="7" y="6"/>
                </a:lnTo>
                <a:lnTo>
                  <a:pt x="7" y="6"/>
                </a:lnTo>
                <a:lnTo>
                  <a:pt x="0" y="13"/>
                </a:lnTo>
                <a:lnTo>
                  <a:pt x="0" y="13"/>
                </a:lnTo>
                <a:lnTo>
                  <a:pt x="7" y="19"/>
                </a:lnTo>
                <a:lnTo>
                  <a:pt x="7" y="19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" name="Freeform 24"/>
          <p:cNvSpPr>
            <a:spLocks/>
          </p:cNvSpPr>
          <p:nvPr/>
        </p:nvSpPr>
        <p:spPr bwMode="auto">
          <a:xfrm>
            <a:off x="3158330" y="3826723"/>
            <a:ext cx="261938" cy="250825"/>
          </a:xfrm>
          <a:custGeom>
            <a:avLst/>
            <a:gdLst>
              <a:gd name="T0" fmla="*/ 0 w 165"/>
              <a:gd name="T1" fmla="*/ 0 h 158"/>
              <a:gd name="T2" fmla="*/ 0 w 165"/>
              <a:gd name="T3" fmla="*/ 0 h 158"/>
              <a:gd name="T4" fmla="*/ 66 w 165"/>
              <a:gd name="T5" fmla="*/ 86 h 158"/>
              <a:gd name="T6" fmla="*/ 66 w 165"/>
              <a:gd name="T7" fmla="*/ 86 h 158"/>
              <a:gd name="T8" fmla="*/ 106 w 165"/>
              <a:gd name="T9" fmla="*/ 125 h 158"/>
              <a:gd name="T10" fmla="*/ 126 w 165"/>
              <a:gd name="T11" fmla="*/ 145 h 158"/>
              <a:gd name="T12" fmla="*/ 152 w 165"/>
              <a:gd name="T13" fmla="*/ 158 h 158"/>
              <a:gd name="T14" fmla="*/ 152 w 165"/>
              <a:gd name="T15" fmla="*/ 158 h 158"/>
              <a:gd name="T16" fmla="*/ 165 w 165"/>
              <a:gd name="T17" fmla="*/ 158 h 158"/>
              <a:gd name="T18" fmla="*/ 165 w 165"/>
              <a:gd name="T19" fmla="*/ 152 h 158"/>
              <a:gd name="T20" fmla="*/ 165 w 165"/>
              <a:gd name="T21" fmla="*/ 145 h 158"/>
              <a:gd name="T22" fmla="*/ 165 w 165"/>
              <a:gd name="T23" fmla="*/ 145 h 158"/>
              <a:gd name="T24" fmla="*/ 126 w 165"/>
              <a:gd name="T25" fmla="*/ 119 h 158"/>
              <a:gd name="T26" fmla="*/ 86 w 165"/>
              <a:gd name="T27" fmla="*/ 86 h 158"/>
              <a:gd name="T28" fmla="*/ 86 w 165"/>
              <a:gd name="T29" fmla="*/ 86 h 158"/>
              <a:gd name="T30" fmla="*/ 40 w 165"/>
              <a:gd name="T31" fmla="*/ 40 h 158"/>
              <a:gd name="T32" fmla="*/ 0 w 165"/>
              <a:gd name="T33" fmla="*/ 0 h 158"/>
              <a:gd name="T34" fmla="*/ 0 w 165"/>
              <a:gd name="T35" fmla="*/ 0 h 158"/>
              <a:gd name="T36" fmla="*/ 0 w 165"/>
              <a:gd name="T37" fmla="*/ 0 h 158"/>
              <a:gd name="T38" fmla="*/ 0 w 165"/>
              <a:gd name="T39" fmla="*/ 0 h 158"/>
              <a:gd name="T40" fmla="*/ 0 w 165"/>
              <a:gd name="T41" fmla="*/ 0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65" h="158">
                <a:moveTo>
                  <a:pt x="0" y="0"/>
                </a:moveTo>
                <a:lnTo>
                  <a:pt x="0" y="0"/>
                </a:lnTo>
                <a:lnTo>
                  <a:pt x="66" y="86"/>
                </a:lnTo>
                <a:lnTo>
                  <a:pt x="66" y="86"/>
                </a:lnTo>
                <a:lnTo>
                  <a:pt x="106" y="125"/>
                </a:lnTo>
                <a:lnTo>
                  <a:pt x="126" y="145"/>
                </a:lnTo>
                <a:lnTo>
                  <a:pt x="152" y="158"/>
                </a:lnTo>
                <a:lnTo>
                  <a:pt x="152" y="158"/>
                </a:lnTo>
                <a:lnTo>
                  <a:pt x="165" y="158"/>
                </a:lnTo>
                <a:lnTo>
                  <a:pt x="165" y="152"/>
                </a:lnTo>
                <a:lnTo>
                  <a:pt x="165" y="145"/>
                </a:lnTo>
                <a:lnTo>
                  <a:pt x="165" y="145"/>
                </a:lnTo>
                <a:lnTo>
                  <a:pt x="126" y="119"/>
                </a:lnTo>
                <a:lnTo>
                  <a:pt x="86" y="86"/>
                </a:lnTo>
                <a:lnTo>
                  <a:pt x="86" y="86"/>
                </a:lnTo>
                <a:lnTo>
                  <a:pt x="40" y="4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" name="Freeform 25"/>
          <p:cNvSpPr>
            <a:spLocks/>
          </p:cNvSpPr>
          <p:nvPr/>
        </p:nvSpPr>
        <p:spPr bwMode="auto">
          <a:xfrm>
            <a:off x="5817392" y="3063135"/>
            <a:ext cx="187325" cy="649288"/>
          </a:xfrm>
          <a:custGeom>
            <a:avLst/>
            <a:gdLst>
              <a:gd name="T0" fmla="*/ 105 w 118"/>
              <a:gd name="T1" fmla="*/ 0 h 409"/>
              <a:gd name="T2" fmla="*/ 105 w 118"/>
              <a:gd name="T3" fmla="*/ 0 h 409"/>
              <a:gd name="T4" fmla="*/ 112 w 118"/>
              <a:gd name="T5" fmla="*/ 59 h 409"/>
              <a:gd name="T6" fmla="*/ 105 w 118"/>
              <a:gd name="T7" fmla="*/ 112 h 409"/>
              <a:gd name="T8" fmla="*/ 98 w 118"/>
              <a:gd name="T9" fmla="*/ 158 h 409"/>
              <a:gd name="T10" fmla="*/ 85 w 118"/>
              <a:gd name="T11" fmla="*/ 211 h 409"/>
              <a:gd name="T12" fmla="*/ 52 w 118"/>
              <a:gd name="T13" fmla="*/ 310 h 409"/>
              <a:gd name="T14" fmla="*/ 0 w 118"/>
              <a:gd name="T15" fmla="*/ 409 h 409"/>
              <a:gd name="T16" fmla="*/ 0 w 118"/>
              <a:gd name="T17" fmla="*/ 409 h 409"/>
              <a:gd name="T18" fmla="*/ 0 w 118"/>
              <a:gd name="T19" fmla="*/ 409 h 409"/>
              <a:gd name="T20" fmla="*/ 6 w 118"/>
              <a:gd name="T21" fmla="*/ 409 h 409"/>
              <a:gd name="T22" fmla="*/ 6 w 118"/>
              <a:gd name="T23" fmla="*/ 409 h 409"/>
              <a:gd name="T24" fmla="*/ 39 w 118"/>
              <a:gd name="T25" fmla="*/ 369 h 409"/>
              <a:gd name="T26" fmla="*/ 66 w 118"/>
              <a:gd name="T27" fmla="*/ 323 h 409"/>
              <a:gd name="T28" fmla="*/ 92 w 118"/>
              <a:gd name="T29" fmla="*/ 270 h 409"/>
              <a:gd name="T30" fmla="*/ 105 w 118"/>
              <a:gd name="T31" fmla="*/ 217 h 409"/>
              <a:gd name="T32" fmla="*/ 112 w 118"/>
              <a:gd name="T33" fmla="*/ 165 h 409"/>
              <a:gd name="T34" fmla="*/ 118 w 118"/>
              <a:gd name="T35" fmla="*/ 105 h 409"/>
              <a:gd name="T36" fmla="*/ 112 w 118"/>
              <a:gd name="T37" fmla="*/ 52 h 409"/>
              <a:gd name="T38" fmla="*/ 112 w 118"/>
              <a:gd name="T39" fmla="*/ 0 h 409"/>
              <a:gd name="T40" fmla="*/ 112 w 118"/>
              <a:gd name="T41" fmla="*/ 0 h 409"/>
              <a:gd name="T42" fmla="*/ 105 w 118"/>
              <a:gd name="T43" fmla="*/ 0 h 409"/>
              <a:gd name="T44" fmla="*/ 105 w 118"/>
              <a:gd name="T45" fmla="*/ 0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18" h="409">
                <a:moveTo>
                  <a:pt x="105" y="0"/>
                </a:moveTo>
                <a:lnTo>
                  <a:pt x="105" y="0"/>
                </a:lnTo>
                <a:lnTo>
                  <a:pt x="112" y="59"/>
                </a:lnTo>
                <a:lnTo>
                  <a:pt x="105" y="112"/>
                </a:lnTo>
                <a:lnTo>
                  <a:pt x="98" y="158"/>
                </a:lnTo>
                <a:lnTo>
                  <a:pt x="85" y="211"/>
                </a:lnTo>
                <a:lnTo>
                  <a:pt x="52" y="310"/>
                </a:lnTo>
                <a:lnTo>
                  <a:pt x="0" y="409"/>
                </a:lnTo>
                <a:lnTo>
                  <a:pt x="0" y="409"/>
                </a:lnTo>
                <a:lnTo>
                  <a:pt x="0" y="409"/>
                </a:lnTo>
                <a:lnTo>
                  <a:pt x="6" y="409"/>
                </a:lnTo>
                <a:lnTo>
                  <a:pt x="6" y="409"/>
                </a:lnTo>
                <a:lnTo>
                  <a:pt x="39" y="369"/>
                </a:lnTo>
                <a:lnTo>
                  <a:pt x="66" y="323"/>
                </a:lnTo>
                <a:lnTo>
                  <a:pt x="92" y="270"/>
                </a:lnTo>
                <a:lnTo>
                  <a:pt x="105" y="217"/>
                </a:lnTo>
                <a:lnTo>
                  <a:pt x="112" y="165"/>
                </a:lnTo>
                <a:lnTo>
                  <a:pt x="118" y="105"/>
                </a:lnTo>
                <a:lnTo>
                  <a:pt x="112" y="52"/>
                </a:lnTo>
                <a:lnTo>
                  <a:pt x="112" y="0"/>
                </a:lnTo>
                <a:lnTo>
                  <a:pt x="112" y="0"/>
                </a:lnTo>
                <a:lnTo>
                  <a:pt x="105" y="0"/>
                </a:lnTo>
                <a:lnTo>
                  <a:pt x="10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" name="Freeform 26"/>
          <p:cNvSpPr>
            <a:spLocks/>
          </p:cNvSpPr>
          <p:nvPr/>
        </p:nvSpPr>
        <p:spPr bwMode="auto">
          <a:xfrm>
            <a:off x="4949030" y="3972773"/>
            <a:ext cx="1631950" cy="1068388"/>
          </a:xfrm>
          <a:custGeom>
            <a:avLst/>
            <a:gdLst>
              <a:gd name="T0" fmla="*/ 1028 w 1028"/>
              <a:gd name="T1" fmla="*/ 0 h 673"/>
              <a:gd name="T2" fmla="*/ 1028 w 1028"/>
              <a:gd name="T3" fmla="*/ 0 h 673"/>
              <a:gd name="T4" fmla="*/ 949 w 1028"/>
              <a:gd name="T5" fmla="*/ 40 h 673"/>
              <a:gd name="T6" fmla="*/ 870 w 1028"/>
              <a:gd name="T7" fmla="*/ 79 h 673"/>
              <a:gd name="T8" fmla="*/ 698 w 1028"/>
              <a:gd name="T9" fmla="*/ 145 h 673"/>
              <a:gd name="T10" fmla="*/ 533 w 1028"/>
              <a:gd name="T11" fmla="*/ 211 h 673"/>
              <a:gd name="T12" fmla="*/ 448 w 1028"/>
              <a:gd name="T13" fmla="*/ 251 h 673"/>
              <a:gd name="T14" fmla="*/ 369 w 1028"/>
              <a:gd name="T15" fmla="*/ 284 h 673"/>
              <a:gd name="T16" fmla="*/ 369 w 1028"/>
              <a:gd name="T17" fmla="*/ 284 h 673"/>
              <a:gd name="T18" fmla="*/ 250 w 1028"/>
              <a:gd name="T19" fmla="*/ 356 h 673"/>
              <a:gd name="T20" fmla="*/ 191 w 1028"/>
              <a:gd name="T21" fmla="*/ 396 h 673"/>
              <a:gd name="T22" fmla="*/ 131 w 1028"/>
              <a:gd name="T23" fmla="*/ 442 h 673"/>
              <a:gd name="T24" fmla="*/ 79 w 1028"/>
              <a:gd name="T25" fmla="*/ 488 h 673"/>
              <a:gd name="T26" fmla="*/ 39 w 1028"/>
              <a:gd name="T27" fmla="*/ 541 h 673"/>
              <a:gd name="T28" fmla="*/ 26 w 1028"/>
              <a:gd name="T29" fmla="*/ 574 h 673"/>
              <a:gd name="T30" fmla="*/ 13 w 1028"/>
              <a:gd name="T31" fmla="*/ 600 h 673"/>
              <a:gd name="T32" fmla="*/ 6 w 1028"/>
              <a:gd name="T33" fmla="*/ 633 h 673"/>
              <a:gd name="T34" fmla="*/ 0 w 1028"/>
              <a:gd name="T35" fmla="*/ 660 h 673"/>
              <a:gd name="T36" fmla="*/ 0 w 1028"/>
              <a:gd name="T37" fmla="*/ 660 h 673"/>
              <a:gd name="T38" fmla="*/ 6 w 1028"/>
              <a:gd name="T39" fmla="*/ 673 h 673"/>
              <a:gd name="T40" fmla="*/ 13 w 1028"/>
              <a:gd name="T41" fmla="*/ 673 h 673"/>
              <a:gd name="T42" fmla="*/ 19 w 1028"/>
              <a:gd name="T43" fmla="*/ 673 h 673"/>
              <a:gd name="T44" fmla="*/ 33 w 1028"/>
              <a:gd name="T45" fmla="*/ 673 h 673"/>
              <a:gd name="T46" fmla="*/ 33 w 1028"/>
              <a:gd name="T47" fmla="*/ 673 h 673"/>
              <a:gd name="T48" fmla="*/ 79 w 1028"/>
              <a:gd name="T49" fmla="*/ 620 h 673"/>
              <a:gd name="T50" fmla="*/ 118 w 1028"/>
              <a:gd name="T51" fmla="*/ 567 h 673"/>
              <a:gd name="T52" fmla="*/ 164 w 1028"/>
              <a:gd name="T53" fmla="*/ 515 h 673"/>
              <a:gd name="T54" fmla="*/ 204 w 1028"/>
              <a:gd name="T55" fmla="*/ 462 h 673"/>
              <a:gd name="T56" fmla="*/ 204 w 1028"/>
              <a:gd name="T57" fmla="*/ 462 h 673"/>
              <a:gd name="T58" fmla="*/ 263 w 1028"/>
              <a:gd name="T59" fmla="*/ 409 h 673"/>
              <a:gd name="T60" fmla="*/ 329 w 1028"/>
              <a:gd name="T61" fmla="*/ 370 h 673"/>
              <a:gd name="T62" fmla="*/ 402 w 1028"/>
              <a:gd name="T63" fmla="*/ 323 h 673"/>
              <a:gd name="T64" fmla="*/ 474 w 1028"/>
              <a:gd name="T65" fmla="*/ 290 h 673"/>
              <a:gd name="T66" fmla="*/ 474 w 1028"/>
              <a:gd name="T67" fmla="*/ 290 h 673"/>
              <a:gd name="T68" fmla="*/ 758 w 1028"/>
              <a:gd name="T69" fmla="*/ 152 h 673"/>
              <a:gd name="T70" fmla="*/ 896 w 1028"/>
              <a:gd name="T71" fmla="*/ 79 h 673"/>
              <a:gd name="T72" fmla="*/ 1028 w 1028"/>
              <a:gd name="T73" fmla="*/ 0 h 673"/>
              <a:gd name="T74" fmla="*/ 1028 w 1028"/>
              <a:gd name="T75" fmla="*/ 0 h 673"/>
              <a:gd name="T76" fmla="*/ 1028 w 1028"/>
              <a:gd name="T77" fmla="*/ 0 h 673"/>
              <a:gd name="T78" fmla="*/ 1028 w 1028"/>
              <a:gd name="T79" fmla="*/ 0 h 6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28" h="673">
                <a:moveTo>
                  <a:pt x="1028" y="0"/>
                </a:moveTo>
                <a:lnTo>
                  <a:pt x="1028" y="0"/>
                </a:lnTo>
                <a:lnTo>
                  <a:pt x="949" y="40"/>
                </a:lnTo>
                <a:lnTo>
                  <a:pt x="870" y="79"/>
                </a:lnTo>
                <a:lnTo>
                  <a:pt x="698" y="145"/>
                </a:lnTo>
                <a:lnTo>
                  <a:pt x="533" y="211"/>
                </a:lnTo>
                <a:lnTo>
                  <a:pt x="448" y="251"/>
                </a:lnTo>
                <a:lnTo>
                  <a:pt x="369" y="284"/>
                </a:lnTo>
                <a:lnTo>
                  <a:pt x="369" y="284"/>
                </a:lnTo>
                <a:lnTo>
                  <a:pt x="250" y="356"/>
                </a:lnTo>
                <a:lnTo>
                  <a:pt x="191" y="396"/>
                </a:lnTo>
                <a:lnTo>
                  <a:pt x="131" y="442"/>
                </a:lnTo>
                <a:lnTo>
                  <a:pt x="79" y="488"/>
                </a:lnTo>
                <a:lnTo>
                  <a:pt x="39" y="541"/>
                </a:lnTo>
                <a:lnTo>
                  <a:pt x="26" y="574"/>
                </a:lnTo>
                <a:lnTo>
                  <a:pt x="13" y="600"/>
                </a:lnTo>
                <a:lnTo>
                  <a:pt x="6" y="633"/>
                </a:lnTo>
                <a:lnTo>
                  <a:pt x="0" y="660"/>
                </a:lnTo>
                <a:lnTo>
                  <a:pt x="0" y="660"/>
                </a:lnTo>
                <a:lnTo>
                  <a:pt x="6" y="673"/>
                </a:lnTo>
                <a:lnTo>
                  <a:pt x="13" y="673"/>
                </a:lnTo>
                <a:lnTo>
                  <a:pt x="19" y="673"/>
                </a:lnTo>
                <a:lnTo>
                  <a:pt x="33" y="673"/>
                </a:lnTo>
                <a:lnTo>
                  <a:pt x="33" y="673"/>
                </a:lnTo>
                <a:lnTo>
                  <a:pt x="79" y="620"/>
                </a:lnTo>
                <a:lnTo>
                  <a:pt x="118" y="567"/>
                </a:lnTo>
                <a:lnTo>
                  <a:pt x="164" y="515"/>
                </a:lnTo>
                <a:lnTo>
                  <a:pt x="204" y="462"/>
                </a:lnTo>
                <a:lnTo>
                  <a:pt x="204" y="462"/>
                </a:lnTo>
                <a:lnTo>
                  <a:pt x="263" y="409"/>
                </a:lnTo>
                <a:lnTo>
                  <a:pt x="329" y="370"/>
                </a:lnTo>
                <a:lnTo>
                  <a:pt x="402" y="323"/>
                </a:lnTo>
                <a:lnTo>
                  <a:pt x="474" y="290"/>
                </a:lnTo>
                <a:lnTo>
                  <a:pt x="474" y="290"/>
                </a:lnTo>
                <a:lnTo>
                  <a:pt x="758" y="152"/>
                </a:lnTo>
                <a:lnTo>
                  <a:pt x="896" y="79"/>
                </a:lnTo>
                <a:lnTo>
                  <a:pt x="1028" y="0"/>
                </a:lnTo>
                <a:lnTo>
                  <a:pt x="1028" y="0"/>
                </a:lnTo>
                <a:lnTo>
                  <a:pt x="1028" y="0"/>
                </a:lnTo>
                <a:lnTo>
                  <a:pt x="1028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" name="Freeform 27"/>
          <p:cNvSpPr>
            <a:spLocks/>
          </p:cNvSpPr>
          <p:nvPr/>
        </p:nvSpPr>
        <p:spPr bwMode="auto">
          <a:xfrm>
            <a:off x="5995192" y="3847360"/>
            <a:ext cx="312738" cy="398463"/>
          </a:xfrm>
          <a:custGeom>
            <a:avLst/>
            <a:gdLst>
              <a:gd name="T0" fmla="*/ 191 w 197"/>
              <a:gd name="T1" fmla="*/ 0 h 251"/>
              <a:gd name="T2" fmla="*/ 191 w 197"/>
              <a:gd name="T3" fmla="*/ 0 h 251"/>
              <a:gd name="T4" fmla="*/ 112 w 197"/>
              <a:gd name="T5" fmla="*/ 126 h 251"/>
              <a:gd name="T6" fmla="*/ 112 w 197"/>
              <a:gd name="T7" fmla="*/ 126 h 251"/>
              <a:gd name="T8" fmla="*/ 85 w 197"/>
              <a:gd name="T9" fmla="*/ 158 h 251"/>
              <a:gd name="T10" fmla="*/ 59 w 197"/>
              <a:gd name="T11" fmla="*/ 185 h 251"/>
              <a:gd name="T12" fmla="*/ 0 w 197"/>
              <a:gd name="T13" fmla="*/ 244 h 251"/>
              <a:gd name="T14" fmla="*/ 0 w 197"/>
              <a:gd name="T15" fmla="*/ 244 h 251"/>
              <a:gd name="T16" fmla="*/ 0 w 197"/>
              <a:gd name="T17" fmla="*/ 244 h 251"/>
              <a:gd name="T18" fmla="*/ 6 w 197"/>
              <a:gd name="T19" fmla="*/ 251 h 251"/>
              <a:gd name="T20" fmla="*/ 6 w 197"/>
              <a:gd name="T21" fmla="*/ 251 h 251"/>
              <a:gd name="T22" fmla="*/ 39 w 197"/>
              <a:gd name="T23" fmla="*/ 231 h 251"/>
              <a:gd name="T24" fmla="*/ 72 w 197"/>
              <a:gd name="T25" fmla="*/ 205 h 251"/>
              <a:gd name="T26" fmla="*/ 99 w 197"/>
              <a:gd name="T27" fmla="*/ 172 h 251"/>
              <a:gd name="T28" fmla="*/ 125 w 197"/>
              <a:gd name="T29" fmla="*/ 139 h 251"/>
              <a:gd name="T30" fmla="*/ 164 w 197"/>
              <a:gd name="T31" fmla="*/ 73 h 251"/>
              <a:gd name="T32" fmla="*/ 197 w 197"/>
              <a:gd name="T33" fmla="*/ 7 h 251"/>
              <a:gd name="T34" fmla="*/ 197 w 197"/>
              <a:gd name="T35" fmla="*/ 7 h 251"/>
              <a:gd name="T36" fmla="*/ 191 w 197"/>
              <a:gd name="T37" fmla="*/ 0 h 251"/>
              <a:gd name="T38" fmla="*/ 191 w 197"/>
              <a:gd name="T39" fmla="*/ 0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97" h="251">
                <a:moveTo>
                  <a:pt x="191" y="0"/>
                </a:moveTo>
                <a:lnTo>
                  <a:pt x="191" y="0"/>
                </a:lnTo>
                <a:lnTo>
                  <a:pt x="112" y="126"/>
                </a:lnTo>
                <a:lnTo>
                  <a:pt x="112" y="126"/>
                </a:lnTo>
                <a:lnTo>
                  <a:pt x="85" y="158"/>
                </a:lnTo>
                <a:lnTo>
                  <a:pt x="59" y="185"/>
                </a:lnTo>
                <a:lnTo>
                  <a:pt x="0" y="244"/>
                </a:lnTo>
                <a:lnTo>
                  <a:pt x="0" y="244"/>
                </a:lnTo>
                <a:lnTo>
                  <a:pt x="0" y="244"/>
                </a:lnTo>
                <a:lnTo>
                  <a:pt x="6" y="251"/>
                </a:lnTo>
                <a:lnTo>
                  <a:pt x="6" y="251"/>
                </a:lnTo>
                <a:lnTo>
                  <a:pt x="39" y="231"/>
                </a:lnTo>
                <a:lnTo>
                  <a:pt x="72" y="205"/>
                </a:lnTo>
                <a:lnTo>
                  <a:pt x="99" y="172"/>
                </a:lnTo>
                <a:lnTo>
                  <a:pt x="125" y="139"/>
                </a:lnTo>
                <a:lnTo>
                  <a:pt x="164" y="73"/>
                </a:lnTo>
                <a:lnTo>
                  <a:pt x="197" y="7"/>
                </a:lnTo>
                <a:lnTo>
                  <a:pt x="197" y="7"/>
                </a:lnTo>
                <a:lnTo>
                  <a:pt x="191" y="0"/>
                </a:lnTo>
                <a:lnTo>
                  <a:pt x="191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3" name="Freeform 28"/>
          <p:cNvSpPr>
            <a:spLocks/>
          </p:cNvSpPr>
          <p:nvPr/>
        </p:nvSpPr>
        <p:spPr bwMode="auto">
          <a:xfrm>
            <a:off x="3148805" y="4129935"/>
            <a:ext cx="690563" cy="355600"/>
          </a:xfrm>
          <a:custGeom>
            <a:avLst/>
            <a:gdLst>
              <a:gd name="T0" fmla="*/ 6 w 435"/>
              <a:gd name="T1" fmla="*/ 224 h 224"/>
              <a:gd name="T2" fmla="*/ 6 w 435"/>
              <a:gd name="T3" fmla="*/ 224 h 224"/>
              <a:gd name="T4" fmla="*/ 46 w 435"/>
              <a:gd name="T5" fmla="*/ 172 h 224"/>
              <a:gd name="T6" fmla="*/ 92 w 435"/>
              <a:gd name="T7" fmla="*/ 126 h 224"/>
              <a:gd name="T8" fmla="*/ 145 w 435"/>
              <a:gd name="T9" fmla="*/ 93 h 224"/>
              <a:gd name="T10" fmla="*/ 191 w 435"/>
              <a:gd name="T11" fmla="*/ 60 h 224"/>
              <a:gd name="T12" fmla="*/ 191 w 435"/>
              <a:gd name="T13" fmla="*/ 60 h 224"/>
              <a:gd name="T14" fmla="*/ 231 w 435"/>
              <a:gd name="T15" fmla="*/ 53 h 224"/>
              <a:gd name="T16" fmla="*/ 270 w 435"/>
              <a:gd name="T17" fmla="*/ 40 h 224"/>
              <a:gd name="T18" fmla="*/ 349 w 435"/>
              <a:gd name="T19" fmla="*/ 27 h 224"/>
              <a:gd name="T20" fmla="*/ 349 w 435"/>
              <a:gd name="T21" fmla="*/ 27 h 224"/>
              <a:gd name="T22" fmla="*/ 376 w 435"/>
              <a:gd name="T23" fmla="*/ 27 h 224"/>
              <a:gd name="T24" fmla="*/ 389 w 435"/>
              <a:gd name="T25" fmla="*/ 27 h 224"/>
              <a:gd name="T26" fmla="*/ 409 w 435"/>
              <a:gd name="T27" fmla="*/ 27 h 224"/>
              <a:gd name="T28" fmla="*/ 428 w 435"/>
              <a:gd name="T29" fmla="*/ 20 h 224"/>
              <a:gd name="T30" fmla="*/ 428 w 435"/>
              <a:gd name="T31" fmla="*/ 20 h 224"/>
              <a:gd name="T32" fmla="*/ 435 w 435"/>
              <a:gd name="T33" fmla="*/ 13 h 224"/>
              <a:gd name="T34" fmla="*/ 435 w 435"/>
              <a:gd name="T35" fmla="*/ 7 h 224"/>
              <a:gd name="T36" fmla="*/ 428 w 435"/>
              <a:gd name="T37" fmla="*/ 7 h 224"/>
              <a:gd name="T38" fmla="*/ 428 w 435"/>
              <a:gd name="T39" fmla="*/ 7 h 224"/>
              <a:gd name="T40" fmla="*/ 376 w 435"/>
              <a:gd name="T41" fmla="*/ 0 h 224"/>
              <a:gd name="T42" fmla="*/ 310 w 435"/>
              <a:gd name="T43" fmla="*/ 7 h 224"/>
              <a:gd name="T44" fmla="*/ 244 w 435"/>
              <a:gd name="T45" fmla="*/ 27 h 224"/>
              <a:gd name="T46" fmla="*/ 191 w 435"/>
              <a:gd name="T47" fmla="*/ 46 h 224"/>
              <a:gd name="T48" fmla="*/ 191 w 435"/>
              <a:gd name="T49" fmla="*/ 46 h 224"/>
              <a:gd name="T50" fmla="*/ 132 w 435"/>
              <a:gd name="T51" fmla="*/ 79 h 224"/>
              <a:gd name="T52" fmla="*/ 79 w 435"/>
              <a:gd name="T53" fmla="*/ 119 h 224"/>
              <a:gd name="T54" fmla="*/ 39 w 435"/>
              <a:gd name="T55" fmla="*/ 165 h 224"/>
              <a:gd name="T56" fmla="*/ 0 w 435"/>
              <a:gd name="T57" fmla="*/ 224 h 224"/>
              <a:gd name="T58" fmla="*/ 0 w 435"/>
              <a:gd name="T59" fmla="*/ 224 h 224"/>
              <a:gd name="T60" fmla="*/ 0 w 435"/>
              <a:gd name="T61" fmla="*/ 224 h 224"/>
              <a:gd name="T62" fmla="*/ 6 w 435"/>
              <a:gd name="T63" fmla="*/ 224 h 224"/>
              <a:gd name="T64" fmla="*/ 6 w 435"/>
              <a:gd name="T65" fmla="*/ 224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35" h="224">
                <a:moveTo>
                  <a:pt x="6" y="224"/>
                </a:moveTo>
                <a:lnTo>
                  <a:pt x="6" y="224"/>
                </a:lnTo>
                <a:lnTo>
                  <a:pt x="46" y="172"/>
                </a:lnTo>
                <a:lnTo>
                  <a:pt x="92" y="126"/>
                </a:lnTo>
                <a:lnTo>
                  <a:pt x="145" y="93"/>
                </a:lnTo>
                <a:lnTo>
                  <a:pt x="191" y="60"/>
                </a:lnTo>
                <a:lnTo>
                  <a:pt x="191" y="60"/>
                </a:lnTo>
                <a:lnTo>
                  <a:pt x="231" y="53"/>
                </a:lnTo>
                <a:lnTo>
                  <a:pt x="270" y="40"/>
                </a:lnTo>
                <a:lnTo>
                  <a:pt x="349" y="27"/>
                </a:lnTo>
                <a:lnTo>
                  <a:pt x="349" y="27"/>
                </a:lnTo>
                <a:lnTo>
                  <a:pt x="376" y="27"/>
                </a:lnTo>
                <a:lnTo>
                  <a:pt x="389" y="27"/>
                </a:lnTo>
                <a:lnTo>
                  <a:pt x="409" y="27"/>
                </a:lnTo>
                <a:lnTo>
                  <a:pt x="428" y="20"/>
                </a:lnTo>
                <a:lnTo>
                  <a:pt x="428" y="20"/>
                </a:lnTo>
                <a:lnTo>
                  <a:pt x="435" y="13"/>
                </a:lnTo>
                <a:lnTo>
                  <a:pt x="435" y="7"/>
                </a:lnTo>
                <a:lnTo>
                  <a:pt x="428" y="7"/>
                </a:lnTo>
                <a:lnTo>
                  <a:pt x="428" y="7"/>
                </a:lnTo>
                <a:lnTo>
                  <a:pt x="376" y="0"/>
                </a:lnTo>
                <a:lnTo>
                  <a:pt x="310" y="7"/>
                </a:lnTo>
                <a:lnTo>
                  <a:pt x="244" y="27"/>
                </a:lnTo>
                <a:lnTo>
                  <a:pt x="191" y="46"/>
                </a:lnTo>
                <a:lnTo>
                  <a:pt x="191" y="46"/>
                </a:lnTo>
                <a:lnTo>
                  <a:pt x="132" y="79"/>
                </a:lnTo>
                <a:lnTo>
                  <a:pt x="79" y="119"/>
                </a:lnTo>
                <a:lnTo>
                  <a:pt x="39" y="165"/>
                </a:lnTo>
                <a:lnTo>
                  <a:pt x="0" y="224"/>
                </a:lnTo>
                <a:lnTo>
                  <a:pt x="0" y="224"/>
                </a:lnTo>
                <a:lnTo>
                  <a:pt x="0" y="224"/>
                </a:lnTo>
                <a:lnTo>
                  <a:pt x="6" y="224"/>
                </a:lnTo>
                <a:lnTo>
                  <a:pt x="6" y="224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" name="Freeform 29"/>
          <p:cNvSpPr>
            <a:spLocks/>
          </p:cNvSpPr>
          <p:nvPr/>
        </p:nvSpPr>
        <p:spPr bwMode="auto">
          <a:xfrm>
            <a:off x="6193630" y="4182323"/>
            <a:ext cx="387350" cy="84138"/>
          </a:xfrm>
          <a:custGeom>
            <a:avLst/>
            <a:gdLst>
              <a:gd name="T0" fmla="*/ 0 w 244"/>
              <a:gd name="T1" fmla="*/ 7 h 53"/>
              <a:gd name="T2" fmla="*/ 0 w 244"/>
              <a:gd name="T3" fmla="*/ 7 h 53"/>
              <a:gd name="T4" fmla="*/ 66 w 244"/>
              <a:gd name="T5" fmla="*/ 7 h 53"/>
              <a:gd name="T6" fmla="*/ 125 w 244"/>
              <a:gd name="T7" fmla="*/ 7 h 53"/>
              <a:gd name="T8" fmla="*/ 184 w 244"/>
              <a:gd name="T9" fmla="*/ 20 h 53"/>
              <a:gd name="T10" fmla="*/ 217 w 244"/>
              <a:gd name="T11" fmla="*/ 33 h 53"/>
              <a:gd name="T12" fmla="*/ 244 w 244"/>
              <a:gd name="T13" fmla="*/ 53 h 53"/>
              <a:gd name="T14" fmla="*/ 244 w 244"/>
              <a:gd name="T15" fmla="*/ 53 h 53"/>
              <a:gd name="T16" fmla="*/ 244 w 244"/>
              <a:gd name="T17" fmla="*/ 46 h 53"/>
              <a:gd name="T18" fmla="*/ 244 w 244"/>
              <a:gd name="T19" fmla="*/ 46 h 53"/>
              <a:gd name="T20" fmla="*/ 217 w 244"/>
              <a:gd name="T21" fmla="*/ 27 h 53"/>
              <a:gd name="T22" fmla="*/ 191 w 244"/>
              <a:gd name="T23" fmla="*/ 13 h 53"/>
              <a:gd name="T24" fmla="*/ 165 w 244"/>
              <a:gd name="T25" fmla="*/ 7 h 53"/>
              <a:gd name="T26" fmla="*/ 132 w 244"/>
              <a:gd name="T27" fmla="*/ 0 h 53"/>
              <a:gd name="T28" fmla="*/ 66 w 244"/>
              <a:gd name="T29" fmla="*/ 0 h 53"/>
              <a:gd name="T30" fmla="*/ 0 w 244"/>
              <a:gd name="T31" fmla="*/ 0 h 53"/>
              <a:gd name="T32" fmla="*/ 0 w 244"/>
              <a:gd name="T33" fmla="*/ 0 h 53"/>
              <a:gd name="T34" fmla="*/ 0 w 244"/>
              <a:gd name="T35" fmla="*/ 7 h 53"/>
              <a:gd name="T36" fmla="*/ 0 w 244"/>
              <a:gd name="T37" fmla="*/ 7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4" h="53">
                <a:moveTo>
                  <a:pt x="0" y="7"/>
                </a:moveTo>
                <a:lnTo>
                  <a:pt x="0" y="7"/>
                </a:lnTo>
                <a:lnTo>
                  <a:pt x="66" y="7"/>
                </a:lnTo>
                <a:lnTo>
                  <a:pt x="125" y="7"/>
                </a:lnTo>
                <a:lnTo>
                  <a:pt x="184" y="20"/>
                </a:lnTo>
                <a:lnTo>
                  <a:pt x="217" y="33"/>
                </a:lnTo>
                <a:lnTo>
                  <a:pt x="244" y="53"/>
                </a:lnTo>
                <a:lnTo>
                  <a:pt x="244" y="53"/>
                </a:lnTo>
                <a:lnTo>
                  <a:pt x="244" y="46"/>
                </a:lnTo>
                <a:lnTo>
                  <a:pt x="244" y="46"/>
                </a:lnTo>
                <a:lnTo>
                  <a:pt x="217" y="27"/>
                </a:lnTo>
                <a:lnTo>
                  <a:pt x="191" y="13"/>
                </a:lnTo>
                <a:lnTo>
                  <a:pt x="165" y="7"/>
                </a:lnTo>
                <a:lnTo>
                  <a:pt x="132" y="0"/>
                </a:lnTo>
                <a:lnTo>
                  <a:pt x="66" y="0"/>
                </a:lnTo>
                <a:lnTo>
                  <a:pt x="0" y="0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Freeform 30"/>
          <p:cNvSpPr>
            <a:spLocks/>
          </p:cNvSpPr>
          <p:nvPr/>
        </p:nvSpPr>
        <p:spPr bwMode="auto">
          <a:xfrm>
            <a:off x="5576092" y="4382348"/>
            <a:ext cx="492125" cy="103188"/>
          </a:xfrm>
          <a:custGeom>
            <a:avLst/>
            <a:gdLst>
              <a:gd name="T0" fmla="*/ 310 w 310"/>
              <a:gd name="T1" fmla="*/ 59 h 65"/>
              <a:gd name="T2" fmla="*/ 310 w 310"/>
              <a:gd name="T3" fmla="*/ 59 h 65"/>
              <a:gd name="T4" fmla="*/ 237 w 310"/>
              <a:gd name="T5" fmla="*/ 32 h 65"/>
              <a:gd name="T6" fmla="*/ 152 w 310"/>
              <a:gd name="T7" fmla="*/ 6 h 65"/>
              <a:gd name="T8" fmla="*/ 112 w 310"/>
              <a:gd name="T9" fmla="*/ 0 h 65"/>
              <a:gd name="T10" fmla="*/ 73 w 310"/>
              <a:gd name="T11" fmla="*/ 0 h 65"/>
              <a:gd name="T12" fmla="*/ 33 w 310"/>
              <a:gd name="T13" fmla="*/ 6 h 65"/>
              <a:gd name="T14" fmla="*/ 0 w 310"/>
              <a:gd name="T15" fmla="*/ 26 h 65"/>
              <a:gd name="T16" fmla="*/ 0 w 310"/>
              <a:gd name="T17" fmla="*/ 26 h 65"/>
              <a:gd name="T18" fmla="*/ 0 w 310"/>
              <a:gd name="T19" fmla="*/ 32 h 65"/>
              <a:gd name="T20" fmla="*/ 0 w 310"/>
              <a:gd name="T21" fmla="*/ 32 h 65"/>
              <a:gd name="T22" fmla="*/ 7 w 310"/>
              <a:gd name="T23" fmla="*/ 39 h 65"/>
              <a:gd name="T24" fmla="*/ 7 w 310"/>
              <a:gd name="T25" fmla="*/ 39 h 65"/>
              <a:gd name="T26" fmla="*/ 79 w 310"/>
              <a:gd name="T27" fmla="*/ 39 h 65"/>
              <a:gd name="T28" fmla="*/ 145 w 310"/>
              <a:gd name="T29" fmla="*/ 39 h 65"/>
              <a:gd name="T30" fmla="*/ 145 w 310"/>
              <a:gd name="T31" fmla="*/ 39 h 65"/>
              <a:gd name="T32" fmla="*/ 224 w 310"/>
              <a:gd name="T33" fmla="*/ 52 h 65"/>
              <a:gd name="T34" fmla="*/ 303 w 310"/>
              <a:gd name="T35" fmla="*/ 65 h 65"/>
              <a:gd name="T36" fmla="*/ 303 w 310"/>
              <a:gd name="T37" fmla="*/ 65 h 65"/>
              <a:gd name="T38" fmla="*/ 310 w 310"/>
              <a:gd name="T39" fmla="*/ 65 h 65"/>
              <a:gd name="T40" fmla="*/ 310 w 310"/>
              <a:gd name="T41" fmla="*/ 59 h 65"/>
              <a:gd name="T42" fmla="*/ 310 w 310"/>
              <a:gd name="T43" fmla="*/ 59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10" h="65">
                <a:moveTo>
                  <a:pt x="310" y="59"/>
                </a:moveTo>
                <a:lnTo>
                  <a:pt x="310" y="59"/>
                </a:lnTo>
                <a:lnTo>
                  <a:pt x="237" y="32"/>
                </a:lnTo>
                <a:lnTo>
                  <a:pt x="152" y="6"/>
                </a:lnTo>
                <a:lnTo>
                  <a:pt x="112" y="0"/>
                </a:lnTo>
                <a:lnTo>
                  <a:pt x="73" y="0"/>
                </a:lnTo>
                <a:lnTo>
                  <a:pt x="33" y="6"/>
                </a:lnTo>
                <a:lnTo>
                  <a:pt x="0" y="26"/>
                </a:lnTo>
                <a:lnTo>
                  <a:pt x="0" y="26"/>
                </a:lnTo>
                <a:lnTo>
                  <a:pt x="0" y="32"/>
                </a:lnTo>
                <a:lnTo>
                  <a:pt x="0" y="32"/>
                </a:lnTo>
                <a:lnTo>
                  <a:pt x="7" y="39"/>
                </a:lnTo>
                <a:lnTo>
                  <a:pt x="7" y="39"/>
                </a:lnTo>
                <a:lnTo>
                  <a:pt x="79" y="39"/>
                </a:lnTo>
                <a:lnTo>
                  <a:pt x="145" y="39"/>
                </a:lnTo>
                <a:lnTo>
                  <a:pt x="145" y="39"/>
                </a:lnTo>
                <a:lnTo>
                  <a:pt x="224" y="52"/>
                </a:lnTo>
                <a:lnTo>
                  <a:pt x="303" y="65"/>
                </a:lnTo>
                <a:lnTo>
                  <a:pt x="303" y="65"/>
                </a:lnTo>
                <a:lnTo>
                  <a:pt x="310" y="65"/>
                </a:lnTo>
                <a:lnTo>
                  <a:pt x="310" y="59"/>
                </a:lnTo>
                <a:lnTo>
                  <a:pt x="310" y="59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" name="Freeform 31"/>
          <p:cNvSpPr>
            <a:spLocks/>
          </p:cNvSpPr>
          <p:nvPr/>
        </p:nvSpPr>
        <p:spPr bwMode="auto">
          <a:xfrm>
            <a:off x="4760117" y="3637810"/>
            <a:ext cx="387350" cy="482600"/>
          </a:xfrm>
          <a:custGeom>
            <a:avLst/>
            <a:gdLst>
              <a:gd name="T0" fmla="*/ 244 w 244"/>
              <a:gd name="T1" fmla="*/ 0 h 304"/>
              <a:gd name="T2" fmla="*/ 244 w 244"/>
              <a:gd name="T3" fmla="*/ 0 h 304"/>
              <a:gd name="T4" fmla="*/ 165 w 244"/>
              <a:gd name="T5" fmla="*/ 60 h 304"/>
              <a:gd name="T6" fmla="*/ 86 w 244"/>
              <a:gd name="T7" fmla="*/ 126 h 304"/>
              <a:gd name="T8" fmla="*/ 53 w 244"/>
              <a:gd name="T9" fmla="*/ 159 h 304"/>
              <a:gd name="T10" fmla="*/ 26 w 244"/>
              <a:gd name="T11" fmla="*/ 198 h 304"/>
              <a:gd name="T12" fmla="*/ 7 w 244"/>
              <a:gd name="T13" fmla="*/ 238 h 304"/>
              <a:gd name="T14" fmla="*/ 0 w 244"/>
              <a:gd name="T15" fmla="*/ 284 h 304"/>
              <a:gd name="T16" fmla="*/ 0 w 244"/>
              <a:gd name="T17" fmla="*/ 284 h 304"/>
              <a:gd name="T18" fmla="*/ 0 w 244"/>
              <a:gd name="T19" fmla="*/ 304 h 304"/>
              <a:gd name="T20" fmla="*/ 0 w 244"/>
              <a:gd name="T21" fmla="*/ 304 h 304"/>
              <a:gd name="T22" fmla="*/ 7 w 244"/>
              <a:gd name="T23" fmla="*/ 304 h 304"/>
              <a:gd name="T24" fmla="*/ 20 w 244"/>
              <a:gd name="T25" fmla="*/ 271 h 304"/>
              <a:gd name="T26" fmla="*/ 20 w 244"/>
              <a:gd name="T27" fmla="*/ 271 h 304"/>
              <a:gd name="T28" fmla="*/ 39 w 244"/>
              <a:gd name="T29" fmla="*/ 231 h 304"/>
              <a:gd name="T30" fmla="*/ 59 w 244"/>
              <a:gd name="T31" fmla="*/ 192 h 304"/>
              <a:gd name="T32" fmla="*/ 119 w 244"/>
              <a:gd name="T33" fmla="*/ 126 h 304"/>
              <a:gd name="T34" fmla="*/ 178 w 244"/>
              <a:gd name="T35" fmla="*/ 60 h 304"/>
              <a:gd name="T36" fmla="*/ 244 w 244"/>
              <a:gd name="T37" fmla="*/ 0 h 304"/>
              <a:gd name="T38" fmla="*/ 244 w 244"/>
              <a:gd name="T39" fmla="*/ 0 h 304"/>
              <a:gd name="T40" fmla="*/ 244 w 244"/>
              <a:gd name="T41" fmla="*/ 0 h 304"/>
              <a:gd name="T42" fmla="*/ 244 w 244"/>
              <a:gd name="T43" fmla="*/ 0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44" h="304">
                <a:moveTo>
                  <a:pt x="244" y="0"/>
                </a:moveTo>
                <a:lnTo>
                  <a:pt x="244" y="0"/>
                </a:lnTo>
                <a:lnTo>
                  <a:pt x="165" y="60"/>
                </a:lnTo>
                <a:lnTo>
                  <a:pt x="86" y="126"/>
                </a:lnTo>
                <a:lnTo>
                  <a:pt x="53" y="159"/>
                </a:lnTo>
                <a:lnTo>
                  <a:pt x="26" y="198"/>
                </a:lnTo>
                <a:lnTo>
                  <a:pt x="7" y="238"/>
                </a:lnTo>
                <a:lnTo>
                  <a:pt x="0" y="284"/>
                </a:lnTo>
                <a:lnTo>
                  <a:pt x="0" y="284"/>
                </a:lnTo>
                <a:lnTo>
                  <a:pt x="0" y="304"/>
                </a:lnTo>
                <a:lnTo>
                  <a:pt x="0" y="304"/>
                </a:lnTo>
                <a:lnTo>
                  <a:pt x="7" y="304"/>
                </a:lnTo>
                <a:lnTo>
                  <a:pt x="20" y="271"/>
                </a:lnTo>
                <a:lnTo>
                  <a:pt x="20" y="271"/>
                </a:lnTo>
                <a:lnTo>
                  <a:pt x="39" y="231"/>
                </a:lnTo>
                <a:lnTo>
                  <a:pt x="59" y="192"/>
                </a:lnTo>
                <a:lnTo>
                  <a:pt x="119" y="126"/>
                </a:lnTo>
                <a:lnTo>
                  <a:pt x="178" y="60"/>
                </a:lnTo>
                <a:lnTo>
                  <a:pt x="244" y="0"/>
                </a:lnTo>
                <a:lnTo>
                  <a:pt x="244" y="0"/>
                </a:lnTo>
                <a:lnTo>
                  <a:pt x="244" y="0"/>
                </a:lnTo>
                <a:lnTo>
                  <a:pt x="244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7" name="Freeform 32"/>
          <p:cNvSpPr>
            <a:spLocks/>
          </p:cNvSpPr>
          <p:nvPr/>
        </p:nvSpPr>
        <p:spPr bwMode="auto">
          <a:xfrm>
            <a:off x="3440905" y="4569673"/>
            <a:ext cx="1225550" cy="649288"/>
          </a:xfrm>
          <a:custGeom>
            <a:avLst/>
            <a:gdLst>
              <a:gd name="T0" fmla="*/ 0 w 772"/>
              <a:gd name="T1" fmla="*/ 0 h 409"/>
              <a:gd name="T2" fmla="*/ 0 w 772"/>
              <a:gd name="T3" fmla="*/ 0 h 409"/>
              <a:gd name="T4" fmla="*/ 33 w 772"/>
              <a:gd name="T5" fmla="*/ 40 h 409"/>
              <a:gd name="T6" fmla="*/ 73 w 772"/>
              <a:gd name="T7" fmla="*/ 73 h 409"/>
              <a:gd name="T8" fmla="*/ 112 w 772"/>
              <a:gd name="T9" fmla="*/ 99 h 409"/>
              <a:gd name="T10" fmla="*/ 159 w 772"/>
              <a:gd name="T11" fmla="*/ 125 h 409"/>
              <a:gd name="T12" fmla="*/ 257 w 772"/>
              <a:gd name="T13" fmla="*/ 158 h 409"/>
              <a:gd name="T14" fmla="*/ 356 w 772"/>
              <a:gd name="T15" fmla="*/ 185 h 409"/>
              <a:gd name="T16" fmla="*/ 356 w 772"/>
              <a:gd name="T17" fmla="*/ 185 h 409"/>
              <a:gd name="T18" fmla="*/ 475 w 772"/>
              <a:gd name="T19" fmla="*/ 218 h 409"/>
              <a:gd name="T20" fmla="*/ 534 w 772"/>
              <a:gd name="T21" fmla="*/ 238 h 409"/>
              <a:gd name="T22" fmla="*/ 587 w 772"/>
              <a:gd name="T23" fmla="*/ 257 h 409"/>
              <a:gd name="T24" fmla="*/ 633 w 772"/>
              <a:gd name="T25" fmla="*/ 284 h 409"/>
              <a:gd name="T26" fmla="*/ 679 w 772"/>
              <a:gd name="T27" fmla="*/ 317 h 409"/>
              <a:gd name="T28" fmla="*/ 725 w 772"/>
              <a:gd name="T29" fmla="*/ 356 h 409"/>
              <a:gd name="T30" fmla="*/ 765 w 772"/>
              <a:gd name="T31" fmla="*/ 409 h 409"/>
              <a:gd name="T32" fmla="*/ 765 w 772"/>
              <a:gd name="T33" fmla="*/ 409 h 409"/>
              <a:gd name="T34" fmla="*/ 772 w 772"/>
              <a:gd name="T35" fmla="*/ 409 h 409"/>
              <a:gd name="T36" fmla="*/ 772 w 772"/>
              <a:gd name="T37" fmla="*/ 402 h 409"/>
              <a:gd name="T38" fmla="*/ 772 w 772"/>
              <a:gd name="T39" fmla="*/ 402 h 409"/>
              <a:gd name="T40" fmla="*/ 765 w 772"/>
              <a:gd name="T41" fmla="*/ 356 h 409"/>
              <a:gd name="T42" fmla="*/ 739 w 772"/>
              <a:gd name="T43" fmla="*/ 317 h 409"/>
              <a:gd name="T44" fmla="*/ 706 w 772"/>
              <a:gd name="T45" fmla="*/ 277 h 409"/>
              <a:gd name="T46" fmla="*/ 673 w 772"/>
              <a:gd name="T47" fmla="*/ 244 h 409"/>
              <a:gd name="T48" fmla="*/ 627 w 772"/>
              <a:gd name="T49" fmla="*/ 224 h 409"/>
              <a:gd name="T50" fmla="*/ 580 w 772"/>
              <a:gd name="T51" fmla="*/ 198 h 409"/>
              <a:gd name="T52" fmla="*/ 488 w 772"/>
              <a:gd name="T53" fmla="*/ 172 h 409"/>
              <a:gd name="T54" fmla="*/ 488 w 772"/>
              <a:gd name="T55" fmla="*/ 172 h 409"/>
              <a:gd name="T56" fmla="*/ 363 w 772"/>
              <a:gd name="T57" fmla="*/ 139 h 409"/>
              <a:gd name="T58" fmla="*/ 231 w 772"/>
              <a:gd name="T59" fmla="*/ 112 h 409"/>
              <a:gd name="T60" fmla="*/ 165 w 772"/>
              <a:gd name="T61" fmla="*/ 99 h 409"/>
              <a:gd name="T62" fmla="*/ 106 w 772"/>
              <a:gd name="T63" fmla="*/ 73 h 409"/>
              <a:gd name="T64" fmla="*/ 53 w 772"/>
              <a:gd name="T65" fmla="*/ 40 h 409"/>
              <a:gd name="T66" fmla="*/ 0 w 772"/>
              <a:gd name="T67" fmla="*/ 0 h 409"/>
              <a:gd name="T68" fmla="*/ 0 w 772"/>
              <a:gd name="T69" fmla="*/ 0 h 409"/>
              <a:gd name="T70" fmla="*/ 0 w 772"/>
              <a:gd name="T71" fmla="*/ 0 h 409"/>
              <a:gd name="T72" fmla="*/ 0 w 772"/>
              <a:gd name="T73" fmla="*/ 0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72" h="409">
                <a:moveTo>
                  <a:pt x="0" y="0"/>
                </a:moveTo>
                <a:lnTo>
                  <a:pt x="0" y="0"/>
                </a:lnTo>
                <a:lnTo>
                  <a:pt x="33" y="40"/>
                </a:lnTo>
                <a:lnTo>
                  <a:pt x="73" y="73"/>
                </a:lnTo>
                <a:lnTo>
                  <a:pt x="112" y="99"/>
                </a:lnTo>
                <a:lnTo>
                  <a:pt x="159" y="125"/>
                </a:lnTo>
                <a:lnTo>
                  <a:pt x="257" y="158"/>
                </a:lnTo>
                <a:lnTo>
                  <a:pt x="356" y="185"/>
                </a:lnTo>
                <a:lnTo>
                  <a:pt x="356" y="185"/>
                </a:lnTo>
                <a:lnTo>
                  <a:pt x="475" y="218"/>
                </a:lnTo>
                <a:lnTo>
                  <a:pt x="534" y="238"/>
                </a:lnTo>
                <a:lnTo>
                  <a:pt x="587" y="257"/>
                </a:lnTo>
                <a:lnTo>
                  <a:pt x="633" y="284"/>
                </a:lnTo>
                <a:lnTo>
                  <a:pt x="679" y="317"/>
                </a:lnTo>
                <a:lnTo>
                  <a:pt x="725" y="356"/>
                </a:lnTo>
                <a:lnTo>
                  <a:pt x="765" y="409"/>
                </a:lnTo>
                <a:lnTo>
                  <a:pt x="765" y="409"/>
                </a:lnTo>
                <a:lnTo>
                  <a:pt x="772" y="409"/>
                </a:lnTo>
                <a:lnTo>
                  <a:pt x="772" y="402"/>
                </a:lnTo>
                <a:lnTo>
                  <a:pt x="772" y="402"/>
                </a:lnTo>
                <a:lnTo>
                  <a:pt x="765" y="356"/>
                </a:lnTo>
                <a:lnTo>
                  <a:pt x="739" y="317"/>
                </a:lnTo>
                <a:lnTo>
                  <a:pt x="706" y="277"/>
                </a:lnTo>
                <a:lnTo>
                  <a:pt x="673" y="244"/>
                </a:lnTo>
                <a:lnTo>
                  <a:pt x="627" y="224"/>
                </a:lnTo>
                <a:lnTo>
                  <a:pt x="580" y="198"/>
                </a:lnTo>
                <a:lnTo>
                  <a:pt x="488" y="172"/>
                </a:lnTo>
                <a:lnTo>
                  <a:pt x="488" y="172"/>
                </a:lnTo>
                <a:lnTo>
                  <a:pt x="363" y="139"/>
                </a:lnTo>
                <a:lnTo>
                  <a:pt x="231" y="112"/>
                </a:lnTo>
                <a:lnTo>
                  <a:pt x="165" y="99"/>
                </a:lnTo>
                <a:lnTo>
                  <a:pt x="106" y="73"/>
                </a:lnTo>
                <a:lnTo>
                  <a:pt x="53" y="4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Freeform 33"/>
          <p:cNvSpPr>
            <a:spLocks/>
          </p:cNvSpPr>
          <p:nvPr/>
        </p:nvSpPr>
        <p:spPr bwMode="auto">
          <a:xfrm>
            <a:off x="3556792" y="4820498"/>
            <a:ext cx="565150" cy="168275"/>
          </a:xfrm>
          <a:custGeom>
            <a:avLst/>
            <a:gdLst>
              <a:gd name="T0" fmla="*/ 7 w 356"/>
              <a:gd name="T1" fmla="*/ 106 h 106"/>
              <a:gd name="T2" fmla="*/ 7 w 356"/>
              <a:gd name="T3" fmla="*/ 106 h 106"/>
              <a:gd name="T4" fmla="*/ 86 w 356"/>
              <a:gd name="T5" fmla="*/ 86 h 106"/>
              <a:gd name="T6" fmla="*/ 165 w 356"/>
              <a:gd name="T7" fmla="*/ 53 h 106"/>
              <a:gd name="T8" fmla="*/ 165 w 356"/>
              <a:gd name="T9" fmla="*/ 53 h 106"/>
              <a:gd name="T10" fmla="*/ 211 w 356"/>
              <a:gd name="T11" fmla="*/ 47 h 106"/>
              <a:gd name="T12" fmla="*/ 257 w 356"/>
              <a:gd name="T13" fmla="*/ 40 h 106"/>
              <a:gd name="T14" fmla="*/ 349 w 356"/>
              <a:gd name="T15" fmla="*/ 40 h 106"/>
              <a:gd name="T16" fmla="*/ 349 w 356"/>
              <a:gd name="T17" fmla="*/ 40 h 106"/>
              <a:gd name="T18" fmla="*/ 356 w 356"/>
              <a:gd name="T19" fmla="*/ 40 h 106"/>
              <a:gd name="T20" fmla="*/ 356 w 356"/>
              <a:gd name="T21" fmla="*/ 33 h 106"/>
              <a:gd name="T22" fmla="*/ 356 w 356"/>
              <a:gd name="T23" fmla="*/ 33 h 106"/>
              <a:gd name="T24" fmla="*/ 336 w 356"/>
              <a:gd name="T25" fmla="*/ 20 h 106"/>
              <a:gd name="T26" fmla="*/ 310 w 356"/>
              <a:gd name="T27" fmla="*/ 7 h 106"/>
              <a:gd name="T28" fmla="*/ 270 w 356"/>
              <a:gd name="T29" fmla="*/ 0 h 106"/>
              <a:gd name="T30" fmla="*/ 224 w 356"/>
              <a:gd name="T31" fmla="*/ 7 h 106"/>
              <a:gd name="T32" fmla="*/ 178 w 356"/>
              <a:gd name="T33" fmla="*/ 20 h 106"/>
              <a:gd name="T34" fmla="*/ 86 w 356"/>
              <a:gd name="T35" fmla="*/ 66 h 106"/>
              <a:gd name="T36" fmla="*/ 0 w 356"/>
              <a:gd name="T37" fmla="*/ 106 h 106"/>
              <a:gd name="T38" fmla="*/ 0 w 356"/>
              <a:gd name="T39" fmla="*/ 106 h 106"/>
              <a:gd name="T40" fmla="*/ 7 w 356"/>
              <a:gd name="T41" fmla="*/ 106 h 106"/>
              <a:gd name="T42" fmla="*/ 7 w 356"/>
              <a:gd name="T43" fmla="*/ 106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56" h="106">
                <a:moveTo>
                  <a:pt x="7" y="106"/>
                </a:moveTo>
                <a:lnTo>
                  <a:pt x="7" y="106"/>
                </a:lnTo>
                <a:lnTo>
                  <a:pt x="86" y="86"/>
                </a:lnTo>
                <a:lnTo>
                  <a:pt x="165" y="53"/>
                </a:lnTo>
                <a:lnTo>
                  <a:pt x="165" y="53"/>
                </a:lnTo>
                <a:lnTo>
                  <a:pt x="211" y="47"/>
                </a:lnTo>
                <a:lnTo>
                  <a:pt x="257" y="40"/>
                </a:lnTo>
                <a:lnTo>
                  <a:pt x="349" y="40"/>
                </a:lnTo>
                <a:lnTo>
                  <a:pt x="349" y="40"/>
                </a:lnTo>
                <a:lnTo>
                  <a:pt x="356" y="40"/>
                </a:lnTo>
                <a:lnTo>
                  <a:pt x="356" y="33"/>
                </a:lnTo>
                <a:lnTo>
                  <a:pt x="356" y="33"/>
                </a:lnTo>
                <a:lnTo>
                  <a:pt x="336" y="20"/>
                </a:lnTo>
                <a:lnTo>
                  <a:pt x="310" y="7"/>
                </a:lnTo>
                <a:lnTo>
                  <a:pt x="270" y="0"/>
                </a:lnTo>
                <a:lnTo>
                  <a:pt x="224" y="7"/>
                </a:lnTo>
                <a:lnTo>
                  <a:pt x="178" y="20"/>
                </a:lnTo>
                <a:lnTo>
                  <a:pt x="86" y="66"/>
                </a:lnTo>
                <a:lnTo>
                  <a:pt x="0" y="106"/>
                </a:lnTo>
                <a:lnTo>
                  <a:pt x="0" y="106"/>
                </a:lnTo>
                <a:lnTo>
                  <a:pt x="7" y="106"/>
                </a:lnTo>
                <a:lnTo>
                  <a:pt x="7" y="106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9" name="Freeform 34"/>
          <p:cNvSpPr>
            <a:spLocks/>
          </p:cNvSpPr>
          <p:nvPr/>
        </p:nvSpPr>
        <p:spPr bwMode="auto">
          <a:xfrm>
            <a:off x="4937917" y="4820498"/>
            <a:ext cx="1214438" cy="534988"/>
          </a:xfrm>
          <a:custGeom>
            <a:avLst/>
            <a:gdLst>
              <a:gd name="T0" fmla="*/ 765 w 765"/>
              <a:gd name="T1" fmla="*/ 0 h 337"/>
              <a:gd name="T2" fmla="*/ 765 w 765"/>
              <a:gd name="T3" fmla="*/ 0 h 337"/>
              <a:gd name="T4" fmla="*/ 738 w 765"/>
              <a:gd name="T5" fmla="*/ 20 h 337"/>
              <a:gd name="T6" fmla="*/ 712 w 765"/>
              <a:gd name="T7" fmla="*/ 27 h 337"/>
              <a:gd name="T8" fmla="*/ 672 w 765"/>
              <a:gd name="T9" fmla="*/ 33 h 337"/>
              <a:gd name="T10" fmla="*/ 639 w 765"/>
              <a:gd name="T11" fmla="*/ 40 h 337"/>
              <a:gd name="T12" fmla="*/ 567 w 765"/>
              <a:gd name="T13" fmla="*/ 33 h 337"/>
              <a:gd name="T14" fmla="*/ 501 w 765"/>
              <a:gd name="T15" fmla="*/ 20 h 337"/>
              <a:gd name="T16" fmla="*/ 501 w 765"/>
              <a:gd name="T17" fmla="*/ 20 h 337"/>
              <a:gd name="T18" fmla="*/ 448 w 765"/>
              <a:gd name="T19" fmla="*/ 14 h 337"/>
              <a:gd name="T20" fmla="*/ 402 w 765"/>
              <a:gd name="T21" fmla="*/ 14 h 337"/>
              <a:gd name="T22" fmla="*/ 349 w 765"/>
              <a:gd name="T23" fmla="*/ 14 h 337"/>
              <a:gd name="T24" fmla="*/ 297 w 765"/>
              <a:gd name="T25" fmla="*/ 27 h 337"/>
              <a:gd name="T26" fmla="*/ 297 w 765"/>
              <a:gd name="T27" fmla="*/ 27 h 337"/>
              <a:gd name="T28" fmla="*/ 250 w 765"/>
              <a:gd name="T29" fmla="*/ 40 h 337"/>
              <a:gd name="T30" fmla="*/ 198 w 765"/>
              <a:gd name="T31" fmla="*/ 66 h 337"/>
              <a:gd name="T32" fmla="*/ 152 w 765"/>
              <a:gd name="T33" fmla="*/ 99 h 337"/>
              <a:gd name="T34" fmla="*/ 105 w 765"/>
              <a:gd name="T35" fmla="*/ 139 h 337"/>
              <a:gd name="T36" fmla="*/ 66 w 765"/>
              <a:gd name="T37" fmla="*/ 185 h 337"/>
              <a:gd name="T38" fmla="*/ 33 w 765"/>
              <a:gd name="T39" fmla="*/ 231 h 337"/>
              <a:gd name="T40" fmla="*/ 13 w 765"/>
              <a:gd name="T41" fmla="*/ 277 h 337"/>
              <a:gd name="T42" fmla="*/ 0 w 765"/>
              <a:gd name="T43" fmla="*/ 330 h 337"/>
              <a:gd name="T44" fmla="*/ 0 w 765"/>
              <a:gd name="T45" fmla="*/ 330 h 337"/>
              <a:gd name="T46" fmla="*/ 7 w 765"/>
              <a:gd name="T47" fmla="*/ 337 h 337"/>
              <a:gd name="T48" fmla="*/ 7 w 765"/>
              <a:gd name="T49" fmla="*/ 337 h 337"/>
              <a:gd name="T50" fmla="*/ 20 w 765"/>
              <a:gd name="T51" fmla="*/ 337 h 337"/>
              <a:gd name="T52" fmla="*/ 20 w 765"/>
              <a:gd name="T53" fmla="*/ 337 h 337"/>
              <a:gd name="T54" fmla="*/ 59 w 765"/>
              <a:gd name="T55" fmla="*/ 291 h 337"/>
              <a:gd name="T56" fmla="*/ 92 w 765"/>
              <a:gd name="T57" fmla="*/ 244 h 337"/>
              <a:gd name="T58" fmla="*/ 125 w 765"/>
              <a:gd name="T59" fmla="*/ 192 h 337"/>
              <a:gd name="T60" fmla="*/ 165 w 765"/>
              <a:gd name="T61" fmla="*/ 145 h 337"/>
              <a:gd name="T62" fmla="*/ 165 w 765"/>
              <a:gd name="T63" fmla="*/ 145 h 337"/>
              <a:gd name="T64" fmla="*/ 191 w 765"/>
              <a:gd name="T65" fmla="*/ 119 h 337"/>
              <a:gd name="T66" fmla="*/ 224 w 765"/>
              <a:gd name="T67" fmla="*/ 99 h 337"/>
              <a:gd name="T68" fmla="*/ 257 w 765"/>
              <a:gd name="T69" fmla="*/ 80 h 337"/>
              <a:gd name="T70" fmla="*/ 290 w 765"/>
              <a:gd name="T71" fmla="*/ 66 h 337"/>
              <a:gd name="T72" fmla="*/ 362 w 765"/>
              <a:gd name="T73" fmla="*/ 47 h 337"/>
              <a:gd name="T74" fmla="*/ 402 w 765"/>
              <a:gd name="T75" fmla="*/ 47 h 337"/>
              <a:gd name="T76" fmla="*/ 442 w 765"/>
              <a:gd name="T77" fmla="*/ 47 h 337"/>
              <a:gd name="T78" fmla="*/ 442 w 765"/>
              <a:gd name="T79" fmla="*/ 47 h 337"/>
              <a:gd name="T80" fmla="*/ 521 w 765"/>
              <a:gd name="T81" fmla="*/ 60 h 337"/>
              <a:gd name="T82" fmla="*/ 613 w 765"/>
              <a:gd name="T83" fmla="*/ 66 h 337"/>
              <a:gd name="T84" fmla="*/ 659 w 765"/>
              <a:gd name="T85" fmla="*/ 60 h 337"/>
              <a:gd name="T86" fmla="*/ 699 w 765"/>
              <a:gd name="T87" fmla="*/ 53 h 337"/>
              <a:gd name="T88" fmla="*/ 732 w 765"/>
              <a:gd name="T89" fmla="*/ 33 h 337"/>
              <a:gd name="T90" fmla="*/ 765 w 765"/>
              <a:gd name="T91" fmla="*/ 0 h 337"/>
              <a:gd name="T92" fmla="*/ 765 w 765"/>
              <a:gd name="T93" fmla="*/ 0 h 337"/>
              <a:gd name="T94" fmla="*/ 765 w 765"/>
              <a:gd name="T95" fmla="*/ 0 h 337"/>
              <a:gd name="T96" fmla="*/ 765 w 765"/>
              <a:gd name="T97" fmla="*/ 0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765" h="337">
                <a:moveTo>
                  <a:pt x="765" y="0"/>
                </a:moveTo>
                <a:lnTo>
                  <a:pt x="765" y="0"/>
                </a:lnTo>
                <a:lnTo>
                  <a:pt x="738" y="20"/>
                </a:lnTo>
                <a:lnTo>
                  <a:pt x="712" y="27"/>
                </a:lnTo>
                <a:lnTo>
                  <a:pt x="672" y="33"/>
                </a:lnTo>
                <a:lnTo>
                  <a:pt x="639" y="40"/>
                </a:lnTo>
                <a:lnTo>
                  <a:pt x="567" y="33"/>
                </a:lnTo>
                <a:lnTo>
                  <a:pt x="501" y="20"/>
                </a:lnTo>
                <a:lnTo>
                  <a:pt x="501" y="20"/>
                </a:lnTo>
                <a:lnTo>
                  <a:pt x="448" y="14"/>
                </a:lnTo>
                <a:lnTo>
                  <a:pt x="402" y="14"/>
                </a:lnTo>
                <a:lnTo>
                  <a:pt x="349" y="14"/>
                </a:lnTo>
                <a:lnTo>
                  <a:pt x="297" y="27"/>
                </a:lnTo>
                <a:lnTo>
                  <a:pt x="297" y="27"/>
                </a:lnTo>
                <a:lnTo>
                  <a:pt x="250" y="40"/>
                </a:lnTo>
                <a:lnTo>
                  <a:pt x="198" y="66"/>
                </a:lnTo>
                <a:lnTo>
                  <a:pt x="152" y="99"/>
                </a:lnTo>
                <a:lnTo>
                  <a:pt x="105" y="139"/>
                </a:lnTo>
                <a:lnTo>
                  <a:pt x="66" y="185"/>
                </a:lnTo>
                <a:lnTo>
                  <a:pt x="33" y="231"/>
                </a:lnTo>
                <a:lnTo>
                  <a:pt x="13" y="277"/>
                </a:lnTo>
                <a:lnTo>
                  <a:pt x="0" y="330"/>
                </a:lnTo>
                <a:lnTo>
                  <a:pt x="0" y="330"/>
                </a:lnTo>
                <a:lnTo>
                  <a:pt x="7" y="337"/>
                </a:lnTo>
                <a:lnTo>
                  <a:pt x="7" y="337"/>
                </a:lnTo>
                <a:lnTo>
                  <a:pt x="20" y="337"/>
                </a:lnTo>
                <a:lnTo>
                  <a:pt x="20" y="337"/>
                </a:lnTo>
                <a:lnTo>
                  <a:pt x="59" y="291"/>
                </a:lnTo>
                <a:lnTo>
                  <a:pt x="92" y="244"/>
                </a:lnTo>
                <a:lnTo>
                  <a:pt x="125" y="192"/>
                </a:lnTo>
                <a:lnTo>
                  <a:pt x="165" y="145"/>
                </a:lnTo>
                <a:lnTo>
                  <a:pt x="165" y="145"/>
                </a:lnTo>
                <a:lnTo>
                  <a:pt x="191" y="119"/>
                </a:lnTo>
                <a:lnTo>
                  <a:pt x="224" y="99"/>
                </a:lnTo>
                <a:lnTo>
                  <a:pt x="257" y="80"/>
                </a:lnTo>
                <a:lnTo>
                  <a:pt x="290" y="66"/>
                </a:lnTo>
                <a:lnTo>
                  <a:pt x="362" y="47"/>
                </a:lnTo>
                <a:lnTo>
                  <a:pt x="402" y="47"/>
                </a:lnTo>
                <a:lnTo>
                  <a:pt x="442" y="47"/>
                </a:lnTo>
                <a:lnTo>
                  <a:pt x="442" y="47"/>
                </a:lnTo>
                <a:lnTo>
                  <a:pt x="521" y="60"/>
                </a:lnTo>
                <a:lnTo>
                  <a:pt x="613" y="66"/>
                </a:lnTo>
                <a:lnTo>
                  <a:pt x="659" y="60"/>
                </a:lnTo>
                <a:lnTo>
                  <a:pt x="699" y="53"/>
                </a:lnTo>
                <a:lnTo>
                  <a:pt x="732" y="33"/>
                </a:lnTo>
                <a:lnTo>
                  <a:pt x="765" y="0"/>
                </a:lnTo>
                <a:lnTo>
                  <a:pt x="765" y="0"/>
                </a:lnTo>
                <a:lnTo>
                  <a:pt x="765" y="0"/>
                </a:lnTo>
                <a:lnTo>
                  <a:pt x="76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" name="Freeform 35"/>
          <p:cNvSpPr>
            <a:spLocks/>
          </p:cNvSpPr>
          <p:nvPr/>
        </p:nvSpPr>
        <p:spPr bwMode="auto">
          <a:xfrm>
            <a:off x="5660230" y="4706198"/>
            <a:ext cx="261938" cy="177800"/>
          </a:xfrm>
          <a:custGeom>
            <a:avLst/>
            <a:gdLst>
              <a:gd name="T0" fmla="*/ 165 w 165"/>
              <a:gd name="T1" fmla="*/ 0 h 112"/>
              <a:gd name="T2" fmla="*/ 165 w 165"/>
              <a:gd name="T3" fmla="*/ 0 h 112"/>
              <a:gd name="T4" fmla="*/ 151 w 165"/>
              <a:gd name="T5" fmla="*/ 20 h 112"/>
              <a:gd name="T6" fmla="*/ 132 w 165"/>
              <a:gd name="T7" fmla="*/ 39 h 112"/>
              <a:gd name="T8" fmla="*/ 85 w 165"/>
              <a:gd name="T9" fmla="*/ 59 h 112"/>
              <a:gd name="T10" fmla="*/ 46 w 165"/>
              <a:gd name="T11" fmla="*/ 79 h 112"/>
              <a:gd name="T12" fmla="*/ 0 w 165"/>
              <a:gd name="T13" fmla="*/ 105 h 112"/>
              <a:gd name="T14" fmla="*/ 0 w 165"/>
              <a:gd name="T15" fmla="*/ 105 h 112"/>
              <a:gd name="T16" fmla="*/ 0 w 165"/>
              <a:gd name="T17" fmla="*/ 112 h 112"/>
              <a:gd name="T18" fmla="*/ 0 w 165"/>
              <a:gd name="T19" fmla="*/ 112 h 112"/>
              <a:gd name="T20" fmla="*/ 0 w 165"/>
              <a:gd name="T21" fmla="*/ 112 h 112"/>
              <a:gd name="T22" fmla="*/ 52 w 165"/>
              <a:gd name="T23" fmla="*/ 99 h 112"/>
              <a:gd name="T24" fmla="*/ 99 w 165"/>
              <a:gd name="T25" fmla="*/ 79 h 112"/>
              <a:gd name="T26" fmla="*/ 138 w 165"/>
              <a:gd name="T27" fmla="*/ 46 h 112"/>
              <a:gd name="T28" fmla="*/ 165 w 165"/>
              <a:gd name="T29" fmla="*/ 7 h 112"/>
              <a:gd name="T30" fmla="*/ 165 w 165"/>
              <a:gd name="T31" fmla="*/ 7 h 112"/>
              <a:gd name="T32" fmla="*/ 165 w 165"/>
              <a:gd name="T33" fmla="*/ 0 h 112"/>
              <a:gd name="T34" fmla="*/ 165 w 165"/>
              <a:gd name="T35" fmla="*/ 0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65" h="112">
                <a:moveTo>
                  <a:pt x="165" y="0"/>
                </a:moveTo>
                <a:lnTo>
                  <a:pt x="165" y="0"/>
                </a:lnTo>
                <a:lnTo>
                  <a:pt x="151" y="20"/>
                </a:lnTo>
                <a:lnTo>
                  <a:pt x="132" y="39"/>
                </a:lnTo>
                <a:lnTo>
                  <a:pt x="85" y="59"/>
                </a:lnTo>
                <a:lnTo>
                  <a:pt x="46" y="79"/>
                </a:lnTo>
                <a:lnTo>
                  <a:pt x="0" y="105"/>
                </a:lnTo>
                <a:lnTo>
                  <a:pt x="0" y="105"/>
                </a:lnTo>
                <a:lnTo>
                  <a:pt x="0" y="112"/>
                </a:lnTo>
                <a:lnTo>
                  <a:pt x="0" y="112"/>
                </a:lnTo>
                <a:lnTo>
                  <a:pt x="0" y="112"/>
                </a:lnTo>
                <a:lnTo>
                  <a:pt x="52" y="99"/>
                </a:lnTo>
                <a:lnTo>
                  <a:pt x="99" y="79"/>
                </a:lnTo>
                <a:lnTo>
                  <a:pt x="138" y="46"/>
                </a:lnTo>
                <a:lnTo>
                  <a:pt x="165" y="7"/>
                </a:lnTo>
                <a:lnTo>
                  <a:pt x="165" y="7"/>
                </a:lnTo>
                <a:lnTo>
                  <a:pt x="165" y="0"/>
                </a:lnTo>
                <a:lnTo>
                  <a:pt x="16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" name="Freeform 36"/>
          <p:cNvSpPr>
            <a:spLocks/>
          </p:cNvSpPr>
          <p:nvPr/>
        </p:nvSpPr>
        <p:spPr bwMode="auto">
          <a:xfrm>
            <a:off x="5357017" y="3564785"/>
            <a:ext cx="271463" cy="430213"/>
          </a:xfrm>
          <a:custGeom>
            <a:avLst/>
            <a:gdLst>
              <a:gd name="T0" fmla="*/ 171 w 171"/>
              <a:gd name="T1" fmla="*/ 0 h 271"/>
              <a:gd name="T2" fmla="*/ 171 w 171"/>
              <a:gd name="T3" fmla="*/ 0 h 271"/>
              <a:gd name="T4" fmla="*/ 158 w 171"/>
              <a:gd name="T5" fmla="*/ 20 h 271"/>
              <a:gd name="T6" fmla="*/ 145 w 171"/>
              <a:gd name="T7" fmla="*/ 40 h 271"/>
              <a:gd name="T8" fmla="*/ 112 w 171"/>
              <a:gd name="T9" fmla="*/ 73 h 271"/>
              <a:gd name="T10" fmla="*/ 79 w 171"/>
              <a:gd name="T11" fmla="*/ 106 h 271"/>
              <a:gd name="T12" fmla="*/ 46 w 171"/>
              <a:gd name="T13" fmla="*/ 139 h 271"/>
              <a:gd name="T14" fmla="*/ 46 w 171"/>
              <a:gd name="T15" fmla="*/ 139 h 271"/>
              <a:gd name="T16" fmla="*/ 26 w 171"/>
              <a:gd name="T17" fmla="*/ 165 h 271"/>
              <a:gd name="T18" fmla="*/ 13 w 171"/>
              <a:gd name="T19" fmla="*/ 198 h 271"/>
              <a:gd name="T20" fmla="*/ 0 w 171"/>
              <a:gd name="T21" fmla="*/ 231 h 271"/>
              <a:gd name="T22" fmla="*/ 0 w 171"/>
              <a:gd name="T23" fmla="*/ 264 h 271"/>
              <a:gd name="T24" fmla="*/ 0 w 171"/>
              <a:gd name="T25" fmla="*/ 264 h 271"/>
              <a:gd name="T26" fmla="*/ 6 w 171"/>
              <a:gd name="T27" fmla="*/ 271 h 271"/>
              <a:gd name="T28" fmla="*/ 6 w 171"/>
              <a:gd name="T29" fmla="*/ 264 h 271"/>
              <a:gd name="T30" fmla="*/ 6 w 171"/>
              <a:gd name="T31" fmla="*/ 264 h 271"/>
              <a:gd name="T32" fmla="*/ 46 w 171"/>
              <a:gd name="T33" fmla="*/ 191 h 271"/>
              <a:gd name="T34" fmla="*/ 66 w 171"/>
              <a:gd name="T35" fmla="*/ 158 h 271"/>
              <a:gd name="T36" fmla="*/ 92 w 171"/>
              <a:gd name="T37" fmla="*/ 125 h 271"/>
              <a:gd name="T38" fmla="*/ 92 w 171"/>
              <a:gd name="T39" fmla="*/ 125 h 271"/>
              <a:gd name="T40" fmla="*/ 138 w 171"/>
              <a:gd name="T41" fmla="*/ 66 h 271"/>
              <a:gd name="T42" fmla="*/ 158 w 171"/>
              <a:gd name="T43" fmla="*/ 40 h 271"/>
              <a:gd name="T44" fmla="*/ 171 w 171"/>
              <a:gd name="T45" fmla="*/ 0 h 271"/>
              <a:gd name="T46" fmla="*/ 171 w 171"/>
              <a:gd name="T47" fmla="*/ 0 h 271"/>
              <a:gd name="T48" fmla="*/ 171 w 171"/>
              <a:gd name="T49" fmla="*/ 0 h 271"/>
              <a:gd name="T50" fmla="*/ 171 w 171"/>
              <a:gd name="T51" fmla="*/ 0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1" h="271">
                <a:moveTo>
                  <a:pt x="171" y="0"/>
                </a:moveTo>
                <a:lnTo>
                  <a:pt x="171" y="0"/>
                </a:lnTo>
                <a:lnTo>
                  <a:pt x="158" y="20"/>
                </a:lnTo>
                <a:lnTo>
                  <a:pt x="145" y="40"/>
                </a:lnTo>
                <a:lnTo>
                  <a:pt x="112" y="73"/>
                </a:lnTo>
                <a:lnTo>
                  <a:pt x="79" y="106"/>
                </a:lnTo>
                <a:lnTo>
                  <a:pt x="46" y="139"/>
                </a:lnTo>
                <a:lnTo>
                  <a:pt x="46" y="139"/>
                </a:lnTo>
                <a:lnTo>
                  <a:pt x="26" y="165"/>
                </a:lnTo>
                <a:lnTo>
                  <a:pt x="13" y="198"/>
                </a:lnTo>
                <a:lnTo>
                  <a:pt x="0" y="231"/>
                </a:lnTo>
                <a:lnTo>
                  <a:pt x="0" y="264"/>
                </a:lnTo>
                <a:lnTo>
                  <a:pt x="0" y="264"/>
                </a:lnTo>
                <a:lnTo>
                  <a:pt x="6" y="271"/>
                </a:lnTo>
                <a:lnTo>
                  <a:pt x="6" y="264"/>
                </a:lnTo>
                <a:lnTo>
                  <a:pt x="6" y="264"/>
                </a:lnTo>
                <a:lnTo>
                  <a:pt x="46" y="191"/>
                </a:lnTo>
                <a:lnTo>
                  <a:pt x="66" y="158"/>
                </a:lnTo>
                <a:lnTo>
                  <a:pt x="92" y="125"/>
                </a:lnTo>
                <a:lnTo>
                  <a:pt x="92" y="125"/>
                </a:lnTo>
                <a:lnTo>
                  <a:pt x="138" y="66"/>
                </a:lnTo>
                <a:lnTo>
                  <a:pt x="158" y="40"/>
                </a:lnTo>
                <a:lnTo>
                  <a:pt x="171" y="0"/>
                </a:lnTo>
                <a:lnTo>
                  <a:pt x="171" y="0"/>
                </a:lnTo>
                <a:lnTo>
                  <a:pt x="171" y="0"/>
                </a:lnTo>
                <a:lnTo>
                  <a:pt x="171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4" name="Freeform 37"/>
          <p:cNvSpPr>
            <a:spLocks/>
          </p:cNvSpPr>
          <p:nvPr/>
        </p:nvSpPr>
        <p:spPr bwMode="auto">
          <a:xfrm>
            <a:off x="3671092" y="2905973"/>
            <a:ext cx="115888" cy="219075"/>
          </a:xfrm>
          <a:custGeom>
            <a:avLst/>
            <a:gdLst>
              <a:gd name="T0" fmla="*/ 0 w 73"/>
              <a:gd name="T1" fmla="*/ 0 h 138"/>
              <a:gd name="T2" fmla="*/ 0 w 73"/>
              <a:gd name="T3" fmla="*/ 0 h 138"/>
              <a:gd name="T4" fmla="*/ 27 w 73"/>
              <a:gd name="T5" fmla="*/ 72 h 138"/>
              <a:gd name="T6" fmla="*/ 40 w 73"/>
              <a:gd name="T7" fmla="*/ 112 h 138"/>
              <a:gd name="T8" fmla="*/ 60 w 73"/>
              <a:gd name="T9" fmla="*/ 138 h 138"/>
              <a:gd name="T10" fmla="*/ 60 w 73"/>
              <a:gd name="T11" fmla="*/ 138 h 138"/>
              <a:gd name="T12" fmla="*/ 66 w 73"/>
              <a:gd name="T13" fmla="*/ 138 h 138"/>
              <a:gd name="T14" fmla="*/ 73 w 73"/>
              <a:gd name="T15" fmla="*/ 132 h 138"/>
              <a:gd name="T16" fmla="*/ 73 w 73"/>
              <a:gd name="T17" fmla="*/ 132 h 138"/>
              <a:gd name="T18" fmla="*/ 47 w 73"/>
              <a:gd name="T19" fmla="*/ 105 h 138"/>
              <a:gd name="T20" fmla="*/ 27 w 73"/>
              <a:gd name="T21" fmla="*/ 72 h 138"/>
              <a:gd name="T22" fmla="*/ 0 w 73"/>
              <a:gd name="T23" fmla="*/ 0 h 138"/>
              <a:gd name="T24" fmla="*/ 0 w 73"/>
              <a:gd name="T25" fmla="*/ 0 h 138"/>
              <a:gd name="T26" fmla="*/ 0 w 73"/>
              <a:gd name="T27" fmla="*/ 0 h 138"/>
              <a:gd name="T28" fmla="*/ 0 w 73"/>
              <a:gd name="T29" fmla="*/ 0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3" h="138">
                <a:moveTo>
                  <a:pt x="0" y="0"/>
                </a:moveTo>
                <a:lnTo>
                  <a:pt x="0" y="0"/>
                </a:lnTo>
                <a:lnTo>
                  <a:pt x="27" y="72"/>
                </a:lnTo>
                <a:lnTo>
                  <a:pt x="40" y="112"/>
                </a:lnTo>
                <a:lnTo>
                  <a:pt x="60" y="138"/>
                </a:lnTo>
                <a:lnTo>
                  <a:pt x="60" y="138"/>
                </a:lnTo>
                <a:lnTo>
                  <a:pt x="66" y="138"/>
                </a:lnTo>
                <a:lnTo>
                  <a:pt x="73" y="132"/>
                </a:lnTo>
                <a:lnTo>
                  <a:pt x="73" y="132"/>
                </a:lnTo>
                <a:lnTo>
                  <a:pt x="47" y="105"/>
                </a:lnTo>
                <a:lnTo>
                  <a:pt x="27" y="72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5" name="Freeform 38"/>
          <p:cNvSpPr>
            <a:spLocks/>
          </p:cNvSpPr>
          <p:nvPr/>
        </p:nvSpPr>
        <p:spPr bwMode="auto">
          <a:xfrm>
            <a:off x="3388517" y="3293323"/>
            <a:ext cx="209550" cy="344488"/>
          </a:xfrm>
          <a:custGeom>
            <a:avLst/>
            <a:gdLst>
              <a:gd name="T0" fmla="*/ 0 w 132"/>
              <a:gd name="T1" fmla="*/ 0 h 217"/>
              <a:gd name="T2" fmla="*/ 0 w 132"/>
              <a:gd name="T3" fmla="*/ 0 h 217"/>
              <a:gd name="T4" fmla="*/ 66 w 132"/>
              <a:gd name="T5" fmla="*/ 92 h 217"/>
              <a:gd name="T6" fmla="*/ 66 w 132"/>
              <a:gd name="T7" fmla="*/ 92 h 217"/>
              <a:gd name="T8" fmla="*/ 80 w 132"/>
              <a:gd name="T9" fmla="*/ 118 h 217"/>
              <a:gd name="T10" fmla="*/ 93 w 132"/>
              <a:gd name="T11" fmla="*/ 151 h 217"/>
              <a:gd name="T12" fmla="*/ 106 w 132"/>
              <a:gd name="T13" fmla="*/ 184 h 217"/>
              <a:gd name="T14" fmla="*/ 119 w 132"/>
              <a:gd name="T15" fmla="*/ 211 h 217"/>
              <a:gd name="T16" fmla="*/ 119 w 132"/>
              <a:gd name="T17" fmla="*/ 211 h 217"/>
              <a:gd name="T18" fmla="*/ 126 w 132"/>
              <a:gd name="T19" fmla="*/ 217 h 217"/>
              <a:gd name="T20" fmla="*/ 132 w 132"/>
              <a:gd name="T21" fmla="*/ 211 h 217"/>
              <a:gd name="T22" fmla="*/ 132 w 132"/>
              <a:gd name="T23" fmla="*/ 211 h 217"/>
              <a:gd name="T24" fmla="*/ 126 w 132"/>
              <a:gd name="T25" fmla="*/ 178 h 217"/>
              <a:gd name="T26" fmla="*/ 119 w 132"/>
              <a:gd name="T27" fmla="*/ 151 h 217"/>
              <a:gd name="T28" fmla="*/ 86 w 132"/>
              <a:gd name="T29" fmla="*/ 92 h 217"/>
              <a:gd name="T30" fmla="*/ 86 w 132"/>
              <a:gd name="T31" fmla="*/ 92 h 217"/>
              <a:gd name="T32" fmla="*/ 47 w 132"/>
              <a:gd name="T33" fmla="*/ 39 h 217"/>
              <a:gd name="T34" fmla="*/ 7 w 132"/>
              <a:gd name="T35" fmla="*/ 0 h 217"/>
              <a:gd name="T36" fmla="*/ 7 w 132"/>
              <a:gd name="T37" fmla="*/ 0 h 217"/>
              <a:gd name="T38" fmla="*/ 0 w 132"/>
              <a:gd name="T39" fmla="*/ 0 h 217"/>
              <a:gd name="T40" fmla="*/ 0 w 132"/>
              <a:gd name="T41" fmla="*/ 0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32" h="217">
                <a:moveTo>
                  <a:pt x="0" y="0"/>
                </a:moveTo>
                <a:lnTo>
                  <a:pt x="0" y="0"/>
                </a:lnTo>
                <a:lnTo>
                  <a:pt x="66" y="92"/>
                </a:lnTo>
                <a:lnTo>
                  <a:pt x="66" y="92"/>
                </a:lnTo>
                <a:lnTo>
                  <a:pt x="80" y="118"/>
                </a:lnTo>
                <a:lnTo>
                  <a:pt x="93" y="151"/>
                </a:lnTo>
                <a:lnTo>
                  <a:pt x="106" y="184"/>
                </a:lnTo>
                <a:lnTo>
                  <a:pt x="119" y="211"/>
                </a:lnTo>
                <a:lnTo>
                  <a:pt x="119" y="211"/>
                </a:lnTo>
                <a:lnTo>
                  <a:pt x="126" y="217"/>
                </a:lnTo>
                <a:lnTo>
                  <a:pt x="132" y="211"/>
                </a:lnTo>
                <a:lnTo>
                  <a:pt x="132" y="211"/>
                </a:lnTo>
                <a:lnTo>
                  <a:pt x="126" y="178"/>
                </a:lnTo>
                <a:lnTo>
                  <a:pt x="119" y="151"/>
                </a:lnTo>
                <a:lnTo>
                  <a:pt x="86" y="92"/>
                </a:lnTo>
                <a:lnTo>
                  <a:pt x="86" y="92"/>
                </a:lnTo>
                <a:lnTo>
                  <a:pt x="47" y="39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2" name="Freeform 39"/>
          <p:cNvSpPr>
            <a:spLocks/>
          </p:cNvSpPr>
          <p:nvPr/>
        </p:nvSpPr>
        <p:spPr bwMode="auto">
          <a:xfrm>
            <a:off x="3472655" y="3899748"/>
            <a:ext cx="168275" cy="220663"/>
          </a:xfrm>
          <a:custGeom>
            <a:avLst/>
            <a:gdLst>
              <a:gd name="T0" fmla="*/ 0 w 106"/>
              <a:gd name="T1" fmla="*/ 0 h 139"/>
              <a:gd name="T2" fmla="*/ 0 w 106"/>
              <a:gd name="T3" fmla="*/ 0 h 139"/>
              <a:gd name="T4" fmla="*/ 27 w 106"/>
              <a:gd name="T5" fmla="*/ 33 h 139"/>
              <a:gd name="T6" fmla="*/ 53 w 106"/>
              <a:gd name="T7" fmla="*/ 73 h 139"/>
              <a:gd name="T8" fmla="*/ 53 w 106"/>
              <a:gd name="T9" fmla="*/ 73 h 139"/>
              <a:gd name="T10" fmla="*/ 73 w 106"/>
              <a:gd name="T11" fmla="*/ 106 h 139"/>
              <a:gd name="T12" fmla="*/ 99 w 106"/>
              <a:gd name="T13" fmla="*/ 139 h 139"/>
              <a:gd name="T14" fmla="*/ 99 w 106"/>
              <a:gd name="T15" fmla="*/ 139 h 139"/>
              <a:gd name="T16" fmla="*/ 99 w 106"/>
              <a:gd name="T17" fmla="*/ 139 h 139"/>
              <a:gd name="T18" fmla="*/ 106 w 106"/>
              <a:gd name="T19" fmla="*/ 132 h 139"/>
              <a:gd name="T20" fmla="*/ 106 w 106"/>
              <a:gd name="T21" fmla="*/ 132 h 139"/>
              <a:gd name="T22" fmla="*/ 92 w 106"/>
              <a:gd name="T23" fmla="*/ 99 h 139"/>
              <a:gd name="T24" fmla="*/ 73 w 106"/>
              <a:gd name="T25" fmla="*/ 66 h 139"/>
              <a:gd name="T26" fmla="*/ 73 w 106"/>
              <a:gd name="T27" fmla="*/ 66 h 139"/>
              <a:gd name="T28" fmla="*/ 40 w 106"/>
              <a:gd name="T29" fmla="*/ 33 h 139"/>
              <a:gd name="T30" fmla="*/ 7 w 106"/>
              <a:gd name="T31" fmla="*/ 0 h 139"/>
              <a:gd name="T32" fmla="*/ 7 w 106"/>
              <a:gd name="T33" fmla="*/ 0 h 139"/>
              <a:gd name="T34" fmla="*/ 0 w 106"/>
              <a:gd name="T35" fmla="*/ 0 h 139"/>
              <a:gd name="T36" fmla="*/ 0 w 106"/>
              <a:gd name="T37" fmla="*/ 0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6" h="139">
                <a:moveTo>
                  <a:pt x="0" y="0"/>
                </a:moveTo>
                <a:lnTo>
                  <a:pt x="0" y="0"/>
                </a:lnTo>
                <a:lnTo>
                  <a:pt x="27" y="33"/>
                </a:lnTo>
                <a:lnTo>
                  <a:pt x="53" y="73"/>
                </a:lnTo>
                <a:lnTo>
                  <a:pt x="53" y="73"/>
                </a:lnTo>
                <a:lnTo>
                  <a:pt x="73" y="106"/>
                </a:lnTo>
                <a:lnTo>
                  <a:pt x="99" y="139"/>
                </a:lnTo>
                <a:lnTo>
                  <a:pt x="99" y="139"/>
                </a:lnTo>
                <a:lnTo>
                  <a:pt x="99" y="139"/>
                </a:lnTo>
                <a:lnTo>
                  <a:pt x="106" y="132"/>
                </a:lnTo>
                <a:lnTo>
                  <a:pt x="106" y="132"/>
                </a:lnTo>
                <a:lnTo>
                  <a:pt x="92" y="99"/>
                </a:lnTo>
                <a:lnTo>
                  <a:pt x="73" y="66"/>
                </a:lnTo>
                <a:lnTo>
                  <a:pt x="73" y="66"/>
                </a:lnTo>
                <a:lnTo>
                  <a:pt x="40" y="33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3" name="Freeform 40"/>
          <p:cNvSpPr>
            <a:spLocks/>
          </p:cNvSpPr>
          <p:nvPr/>
        </p:nvSpPr>
        <p:spPr bwMode="auto">
          <a:xfrm>
            <a:off x="5345905" y="3198073"/>
            <a:ext cx="115888" cy="273050"/>
          </a:xfrm>
          <a:custGeom>
            <a:avLst/>
            <a:gdLst>
              <a:gd name="T0" fmla="*/ 0 w 73"/>
              <a:gd name="T1" fmla="*/ 7 h 172"/>
              <a:gd name="T2" fmla="*/ 0 w 73"/>
              <a:gd name="T3" fmla="*/ 7 h 172"/>
              <a:gd name="T4" fmla="*/ 7 w 73"/>
              <a:gd name="T5" fmla="*/ 53 h 172"/>
              <a:gd name="T6" fmla="*/ 20 w 73"/>
              <a:gd name="T7" fmla="*/ 106 h 172"/>
              <a:gd name="T8" fmla="*/ 20 w 73"/>
              <a:gd name="T9" fmla="*/ 106 h 172"/>
              <a:gd name="T10" fmla="*/ 33 w 73"/>
              <a:gd name="T11" fmla="*/ 145 h 172"/>
              <a:gd name="T12" fmla="*/ 46 w 73"/>
              <a:gd name="T13" fmla="*/ 159 h 172"/>
              <a:gd name="T14" fmla="*/ 59 w 73"/>
              <a:gd name="T15" fmla="*/ 172 h 172"/>
              <a:gd name="T16" fmla="*/ 59 w 73"/>
              <a:gd name="T17" fmla="*/ 172 h 172"/>
              <a:gd name="T18" fmla="*/ 66 w 73"/>
              <a:gd name="T19" fmla="*/ 172 h 172"/>
              <a:gd name="T20" fmla="*/ 73 w 73"/>
              <a:gd name="T21" fmla="*/ 165 h 172"/>
              <a:gd name="T22" fmla="*/ 73 w 73"/>
              <a:gd name="T23" fmla="*/ 165 h 172"/>
              <a:gd name="T24" fmla="*/ 66 w 73"/>
              <a:gd name="T25" fmla="*/ 145 h 172"/>
              <a:gd name="T26" fmla="*/ 59 w 73"/>
              <a:gd name="T27" fmla="*/ 126 h 172"/>
              <a:gd name="T28" fmla="*/ 33 w 73"/>
              <a:gd name="T29" fmla="*/ 93 h 172"/>
              <a:gd name="T30" fmla="*/ 33 w 73"/>
              <a:gd name="T31" fmla="*/ 93 h 172"/>
              <a:gd name="T32" fmla="*/ 7 w 73"/>
              <a:gd name="T33" fmla="*/ 7 h 172"/>
              <a:gd name="T34" fmla="*/ 7 w 73"/>
              <a:gd name="T35" fmla="*/ 7 h 172"/>
              <a:gd name="T36" fmla="*/ 7 w 73"/>
              <a:gd name="T37" fmla="*/ 0 h 172"/>
              <a:gd name="T38" fmla="*/ 0 w 73"/>
              <a:gd name="T39" fmla="*/ 7 h 172"/>
              <a:gd name="T40" fmla="*/ 0 w 73"/>
              <a:gd name="T41" fmla="*/ 7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3" h="172">
                <a:moveTo>
                  <a:pt x="0" y="7"/>
                </a:moveTo>
                <a:lnTo>
                  <a:pt x="0" y="7"/>
                </a:lnTo>
                <a:lnTo>
                  <a:pt x="7" y="53"/>
                </a:lnTo>
                <a:lnTo>
                  <a:pt x="20" y="106"/>
                </a:lnTo>
                <a:lnTo>
                  <a:pt x="20" y="106"/>
                </a:lnTo>
                <a:lnTo>
                  <a:pt x="33" y="145"/>
                </a:lnTo>
                <a:lnTo>
                  <a:pt x="46" y="159"/>
                </a:lnTo>
                <a:lnTo>
                  <a:pt x="59" y="172"/>
                </a:lnTo>
                <a:lnTo>
                  <a:pt x="59" y="172"/>
                </a:lnTo>
                <a:lnTo>
                  <a:pt x="66" y="172"/>
                </a:lnTo>
                <a:lnTo>
                  <a:pt x="73" y="165"/>
                </a:lnTo>
                <a:lnTo>
                  <a:pt x="73" y="165"/>
                </a:lnTo>
                <a:lnTo>
                  <a:pt x="66" y="145"/>
                </a:lnTo>
                <a:lnTo>
                  <a:pt x="59" y="126"/>
                </a:lnTo>
                <a:lnTo>
                  <a:pt x="33" y="93"/>
                </a:lnTo>
                <a:lnTo>
                  <a:pt x="33" y="93"/>
                </a:lnTo>
                <a:lnTo>
                  <a:pt x="7" y="7"/>
                </a:lnTo>
                <a:lnTo>
                  <a:pt x="7" y="7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4" name="Freeform 41"/>
          <p:cNvSpPr>
            <a:spLocks/>
          </p:cNvSpPr>
          <p:nvPr/>
        </p:nvSpPr>
        <p:spPr bwMode="auto">
          <a:xfrm>
            <a:off x="5984080" y="3167910"/>
            <a:ext cx="93663" cy="134938"/>
          </a:xfrm>
          <a:custGeom>
            <a:avLst/>
            <a:gdLst>
              <a:gd name="T0" fmla="*/ 59 w 59"/>
              <a:gd name="T1" fmla="*/ 0 h 85"/>
              <a:gd name="T2" fmla="*/ 59 w 59"/>
              <a:gd name="T3" fmla="*/ 0 h 85"/>
              <a:gd name="T4" fmla="*/ 33 w 59"/>
              <a:gd name="T5" fmla="*/ 46 h 85"/>
              <a:gd name="T6" fmla="*/ 0 w 59"/>
              <a:gd name="T7" fmla="*/ 85 h 85"/>
              <a:gd name="T8" fmla="*/ 0 w 59"/>
              <a:gd name="T9" fmla="*/ 85 h 85"/>
              <a:gd name="T10" fmla="*/ 0 w 59"/>
              <a:gd name="T11" fmla="*/ 85 h 85"/>
              <a:gd name="T12" fmla="*/ 0 w 59"/>
              <a:gd name="T13" fmla="*/ 85 h 85"/>
              <a:gd name="T14" fmla="*/ 33 w 59"/>
              <a:gd name="T15" fmla="*/ 46 h 85"/>
              <a:gd name="T16" fmla="*/ 59 w 59"/>
              <a:gd name="T17" fmla="*/ 0 h 85"/>
              <a:gd name="T18" fmla="*/ 59 w 59"/>
              <a:gd name="T19" fmla="*/ 0 h 85"/>
              <a:gd name="T20" fmla="*/ 59 w 59"/>
              <a:gd name="T21" fmla="*/ 0 h 85"/>
              <a:gd name="T22" fmla="*/ 59 w 59"/>
              <a:gd name="T23" fmla="*/ 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9" h="85">
                <a:moveTo>
                  <a:pt x="59" y="0"/>
                </a:moveTo>
                <a:lnTo>
                  <a:pt x="59" y="0"/>
                </a:lnTo>
                <a:lnTo>
                  <a:pt x="33" y="46"/>
                </a:lnTo>
                <a:lnTo>
                  <a:pt x="0" y="85"/>
                </a:lnTo>
                <a:lnTo>
                  <a:pt x="0" y="85"/>
                </a:lnTo>
                <a:lnTo>
                  <a:pt x="0" y="85"/>
                </a:lnTo>
                <a:lnTo>
                  <a:pt x="0" y="85"/>
                </a:lnTo>
                <a:lnTo>
                  <a:pt x="33" y="46"/>
                </a:lnTo>
                <a:lnTo>
                  <a:pt x="59" y="0"/>
                </a:lnTo>
                <a:lnTo>
                  <a:pt x="59" y="0"/>
                </a:lnTo>
                <a:lnTo>
                  <a:pt x="59" y="0"/>
                </a:lnTo>
                <a:lnTo>
                  <a:pt x="59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5" name="Freeform 42"/>
          <p:cNvSpPr>
            <a:spLocks/>
          </p:cNvSpPr>
          <p:nvPr/>
        </p:nvSpPr>
        <p:spPr bwMode="auto">
          <a:xfrm>
            <a:off x="5826917" y="4904635"/>
            <a:ext cx="314325" cy="146050"/>
          </a:xfrm>
          <a:custGeom>
            <a:avLst/>
            <a:gdLst>
              <a:gd name="T0" fmla="*/ 198 w 198"/>
              <a:gd name="T1" fmla="*/ 86 h 92"/>
              <a:gd name="T2" fmla="*/ 198 w 198"/>
              <a:gd name="T3" fmla="*/ 86 h 92"/>
              <a:gd name="T4" fmla="*/ 165 w 198"/>
              <a:gd name="T5" fmla="*/ 86 h 92"/>
              <a:gd name="T6" fmla="*/ 139 w 198"/>
              <a:gd name="T7" fmla="*/ 73 h 92"/>
              <a:gd name="T8" fmla="*/ 86 w 198"/>
              <a:gd name="T9" fmla="*/ 46 h 92"/>
              <a:gd name="T10" fmla="*/ 86 w 198"/>
              <a:gd name="T11" fmla="*/ 46 h 92"/>
              <a:gd name="T12" fmla="*/ 53 w 198"/>
              <a:gd name="T13" fmla="*/ 20 h 92"/>
              <a:gd name="T14" fmla="*/ 33 w 198"/>
              <a:gd name="T15" fmla="*/ 7 h 92"/>
              <a:gd name="T16" fmla="*/ 7 w 198"/>
              <a:gd name="T17" fmla="*/ 0 h 92"/>
              <a:gd name="T18" fmla="*/ 7 w 198"/>
              <a:gd name="T19" fmla="*/ 0 h 92"/>
              <a:gd name="T20" fmla="*/ 7 w 198"/>
              <a:gd name="T21" fmla="*/ 0 h 92"/>
              <a:gd name="T22" fmla="*/ 0 w 198"/>
              <a:gd name="T23" fmla="*/ 7 h 92"/>
              <a:gd name="T24" fmla="*/ 0 w 198"/>
              <a:gd name="T25" fmla="*/ 7 h 92"/>
              <a:gd name="T26" fmla="*/ 20 w 198"/>
              <a:gd name="T27" fmla="*/ 27 h 92"/>
              <a:gd name="T28" fmla="*/ 40 w 198"/>
              <a:gd name="T29" fmla="*/ 46 h 92"/>
              <a:gd name="T30" fmla="*/ 86 w 198"/>
              <a:gd name="T31" fmla="*/ 73 h 92"/>
              <a:gd name="T32" fmla="*/ 86 w 198"/>
              <a:gd name="T33" fmla="*/ 73 h 92"/>
              <a:gd name="T34" fmla="*/ 112 w 198"/>
              <a:gd name="T35" fmla="*/ 86 h 92"/>
              <a:gd name="T36" fmla="*/ 139 w 198"/>
              <a:gd name="T37" fmla="*/ 92 h 92"/>
              <a:gd name="T38" fmla="*/ 165 w 198"/>
              <a:gd name="T39" fmla="*/ 92 h 92"/>
              <a:gd name="T40" fmla="*/ 198 w 198"/>
              <a:gd name="T41" fmla="*/ 92 h 92"/>
              <a:gd name="T42" fmla="*/ 198 w 198"/>
              <a:gd name="T43" fmla="*/ 92 h 92"/>
              <a:gd name="T44" fmla="*/ 198 w 198"/>
              <a:gd name="T45" fmla="*/ 86 h 92"/>
              <a:gd name="T46" fmla="*/ 198 w 198"/>
              <a:gd name="T47" fmla="*/ 86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98" h="92">
                <a:moveTo>
                  <a:pt x="198" y="86"/>
                </a:moveTo>
                <a:lnTo>
                  <a:pt x="198" y="86"/>
                </a:lnTo>
                <a:lnTo>
                  <a:pt x="165" y="86"/>
                </a:lnTo>
                <a:lnTo>
                  <a:pt x="139" y="73"/>
                </a:lnTo>
                <a:lnTo>
                  <a:pt x="86" y="46"/>
                </a:lnTo>
                <a:lnTo>
                  <a:pt x="86" y="46"/>
                </a:lnTo>
                <a:lnTo>
                  <a:pt x="53" y="20"/>
                </a:lnTo>
                <a:lnTo>
                  <a:pt x="33" y="7"/>
                </a:lnTo>
                <a:lnTo>
                  <a:pt x="7" y="0"/>
                </a:lnTo>
                <a:lnTo>
                  <a:pt x="7" y="0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lnTo>
                  <a:pt x="20" y="27"/>
                </a:lnTo>
                <a:lnTo>
                  <a:pt x="40" y="46"/>
                </a:lnTo>
                <a:lnTo>
                  <a:pt x="86" y="73"/>
                </a:lnTo>
                <a:lnTo>
                  <a:pt x="86" y="73"/>
                </a:lnTo>
                <a:lnTo>
                  <a:pt x="112" y="86"/>
                </a:lnTo>
                <a:lnTo>
                  <a:pt x="139" y="92"/>
                </a:lnTo>
                <a:lnTo>
                  <a:pt x="165" y="92"/>
                </a:lnTo>
                <a:lnTo>
                  <a:pt x="198" y="92"/>
                </a:lnTo>
                <a:lnTo>
                  <a:pt x="198" y="92"/>
                </a:lnTo>
                <a:lnTo>
                  <a:pt x="198" y="86"/>
                </a:lnTo>
                <a:lnTo>
                  <a:pt x="198" y="86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64" name="Freeform 71"/>
          <p:cNvSpPr>
            <a:spLocks/>
          </p:cNvSpPr>
          <p:nvPr/>
        </p:nvSpPr>
        <p:spPr bwMode="auto">
          <a:xfrm>
            <a:off x="3786980" y="2926610"/>
            <a:ext cx="449263" cy="261938"/>
          </a:xfrm>
          <a:custGeom>
            <a:avLst/>
            <a:gdLst>
              <a:gd name="T0" fmla="*/ 283 w 283"/>
              <a:gd name="T1" fmla="*/ 13 h 165"/>
              <a:gd name="T2" fmla="*/ 283 w 283"/>
              <a:gd name="T3" fmla="*/ 13 h 165"/>
              <a:gd name="T4" fmla="*/ 244 w 283"/>
              <a:gd name="T5" fmla="*/ 7 h 165"/>
              <a:gd name="T6" fmla="*/ 204 w 283"/>
              <a:gd name="T7" fmla="*/ 0 h 165"/>
              <a:gd name="T8" fmla="*/ 158 w 283"/>
              <a:gd name="T9" fmla="*/ 7 h 165"/>
              <a:gd name="T10" fmla="*/ 112 w 283"/>
              <a:gd name="T11" fmla="*/ 20 h 165"/>
              <a:gd name="T12" fmla="*/ 86 w 283"/>
              <a:gd name="T13" fmla="*/ 33 h 165"/>
              <a:gd name="T14" fmla="*/ 66 w 283"/>
              <a:gd name="T15" fmla="*/ 46 h 165"/>
              <a:gd name="T16" fmla="*/ 46 w 283"/>
              <a:gd name="T17" fmla="*/ 66 h 165"/>
              <a:gd name="T18" fmla="*/ 26 w 283"/>
              <a:gd name="T19" fmla="*/ 92 h 165"/>
              <a:gd name="T20" fmla="*/ 13 w 283"/>
              <a:gd name="T21" fmla="*/ 119 h 165"/>
              <a:gd name="T22" fmla="*/ 0 w 283"/>
              <a:gd name="T23" fmla="*/ 152 h 165"/>
              <a:gd name="T24" fmla="*/ 0 w 283"/>
              <a:gd name="T25" fmla="*/ 152 h 165"/>
              <a:gd name="T26" fmla="*/ 26 w 283"/>
              <a:gd name="T27" fmla="*/ 158 h 165"/>
              <a:gd name="T28" fmla="*/ 53 w 283"/>
              <a:gd name="T29" fmla="*/ 165 h 165"/>
              <a:gd name="T30" fmla="*/ 86 w 283"/>
              <a:gd name="T31" fmla="*/ 165 h 165"/>
              <a:gd name="T32" fmla="*/ 132 w 283"/>
              <a:gd name="T33" fmla="*/ 152 h 165"/>
              <a:gd name="T34" fmla="*/ 178 w 283"/>
              <a:gd name="T35" fmla="*/ 125 h 165"/>
              <a:gd name="T36" fmla="*/ 231 w 283"/>
              <a:gd name="T37" fmla="*/ 79 h 165"/>
              <a:gd name="T38" fmla="*/ 283 w 283"/>
              <a:gd name="T39" fmla="*/ 13 h 165"/>
              <a:gd name="T40" fmla="*/ 283 w 283"/>
              <a:gd name="T41" fmla="*/ 13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83" h="165">
                <a:moveTo>
                  <a:pt x="283" y="13"/>
                </a:moveTo>
                <a:lnTo>
                  <a:pt x="283" y="13"/>
                </a:lnTo>
                <a:lnTo>
                  <a:pt x="244" y="7"/>
                </a:lnTo>
                <a:lnTo>
                  <a:pt x="204" y="0"/>
                </a:lnTo>
                <a:lnTo>
                  <a:pt x="158" y="7"/>
                </a:lnTo>
                <a:lnTo>
                  <a:pt x="112" y="20"/>
                </a:lnTo>
                <a:lnTo>
                  <a:pt x="86" y="33"/>
                </a:lnTo>
                <a:lnTo>
                  <a:pt x="66" y="46"/>
                </a:lnTo>
                <a:lnTo>
                  <a:pt x="46" y="66"/>
                </a:lnTo>
                <a:lnTo>
                  <a:pt x="26" y="92"/>
                </a:lnTo>
                <a:lnTo>
                  <a:pt x="13" y="119"/>
                </a:lnTo>
                <a:lnTo>
                  <a:pt x="0" y="152"/>
                </a:lnTo>
                <a:lnTo>
                  <a:pt x="0" y="152"/>
                </a:lnTo>
                <a:lnTo>
                  <a:pt x="26" y="158"/>
                </a:lnTo>
                <a:lnTo>
                  <a:pt x="53" y="165"/>
                </a:lnTo>
                <a:lnTo>
                  <a:pt x="86" y="165"/>
                </a:lnTo>
                <a:lnTo>
                  <a:pt x="132" y="152"/>
                </a:lnTo>
                <a:lnTo>
                  <a:pt x="178" y="125"/>
                </a:lnTo>
                <a:lnTo>
                  <a:pt x="231" y="79"/>
                </a:lnTo>
                <a:lnTo>
                  <a:pt x="283" y="13"/>
                </a:lnTo>
                <a:lnTo>
                  <a:pt x="283" y="13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70" name="Freeform 77"/>
          <p:cNvSpPr>
            <a:spLocks/>
          </p:cNvSpPr>
          <p:nvPr/>
        </p:nvSpPr>
        <p:spPr bwMode="auto">
          <a:xfrm>
            <a:off x="7011872" y="6244484"/>
            <a:ext cx="439738" cy="334963"/>
          </a:xfrm>
          <a:custGeom>
            <a:avLst/>
            <a:gdLst>
              <a:gd name="T0" fmla="*/ 0 w 277"/>
              <a:gd name="T1" fmla="*/ 0 h 211"/>
              <a:gd name="T2" fmla="*/ 0 w 277"/>
              <a:gd name="T3" fmla="*/ 0 h 211"/>
              <a:gd name="T4" fmla="*/ 7 w 277"/>
              <a:gd name="T5" fmla="*/ 39 h 211"/>
              <a:gd name="T6" fmla="*/ 27 w 277"/>
              <a:gd name="T7" fmla="*/ 79 h 211"/>
              <a:gd name="T8" fmla="*/ 53 w 277"/>
              <a:gd name="T9" fmla="*/ 125 h 211"/>
              <a:gd name="T10" fmla="*/ 93 w 277"/>
              <a:gd name="T11" fmla="*/ 164 h 211"/>
              <a:gd name="T12" fmla="*/ 112 w 277"/>
              <a:gd name="T13" fmla="*/ 178 h 211"/>
              <a:gd name="T14" fmla="*/ 139 w 277"/>
              <a:gd name="T15" fmla="*/ 197 h 211"/>
              <a:gd name="T16" fmla="*/ 165 w 277"/>
              <a:gd name="T17" fmla="*/ 204 h 211"/>
              <a:gd name="T18" fmla="*/ 198 w 277"/>
              <a:gd name="T19" fmla="*/ 211 h 211"/>
              <a:gd name="T20" fmla="*/ 238 w 277"/>
              <a:gd name="T21" fmla="*/ 211 h 211"/>
              <a:gd name="T22" fmla="*/ 277 w 277"/>
              <a:gd name="T23" fmla="*/ 204 h 211"/>
              <a:gd name="T24" fmla="*/ 277 w 277"/>
              <a:gd name="T25" fmla="*/ 204 h 211"/>
              <a:gd name="T26" fmla="*/ 270 w 277"/>
              <a:gd name="T27" fmla="*/ 178 h 211"/>
              <a:gd name="T28" fmla="*/ 264 w 277"/>
              <a:gd name="T29" fmla="*/ 151 h 211"/>
              <a:gd name="T30" fmla="*/ 244 w 277"/>
              <a:gd name="T31" fmla="*/ 118 h 211"/>
              <a:gd name="T32" fmla="*/ 211 w 277"/>
              <a:gd name="T33" fmla="*/ 79 h 211"/>
              <a:gd name="T34" fmla="*/ 158 w 277"/>
              <a:gd name="T35" fmla="*/ 46 h 211"/>
              <a:gd name="T36" fmla="*/ 93 w 277"/>
              <a:gd name="T37" fmla="*/ 19 h 211"/>
              <a:gd name="T38" fmla="*/ 46 w 277"/>
              <a:gd name="T39" fmla="*/ 6 h 211"/>
              <a:gd name="T40" fmla="*/ 0 w 277"/>
              <a:gd name="T41" fmla="*/ 0 h 211"/>
              <a:gd name="T42" fmla="*/ 0 w 277"/>
              <a:gd name="T43" fmla="*/ 0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77" h="211">
                <a:moveTo>
                  <a:pt x="0" y="0"/>
                </a:moveTo>
                <a:lnTo>
                  <a:pt x="0" y="0"/>
                </a:lnTo>
                <a:lnTo>
                  <a:pt x="7" y="39"/>
                </a:lnTo>
                <a:lnTo>
                  <a:pt x="27" y="79"/>
                </a:lnTo>
                <a:lnTo>
                  <a:pt x="53" y="125"/>
                </a:lnTo>
                <a:lnTo>
                  <a:pt x="93" y="164"/>
                </a:lnTo>
                <a:lnTo>
                  <a:pt x="112" y="178"/>
                </a:lnTo>
                <a:lnTo>
                  <a:pt x="139" y="197"/>
                </a:lnTo>
                <a:lnTo>
                  <a:pt x="165" y="204"/>
                </a:lnTo>
                <a:lnTo>
                  <a:pt x="198" y="211"/>
                </a:lnTo>
                <a:lnTo>
                  <a:pt x="238" y="211"/>
                </a:lnTo>
                <a:lnTo>
                  <a:pt x="277" y="204"/>
                </a:lnTo>
                <a:lnTo>
                  <a:pt x="277" y="204"/>
                </a:lnTo>
                <a:lnTo>
                  <a:pt x="270" y="178"/>
                </a:lnTo>
                <a:lnTo>
                  <a:pt x="264" y="151"/>
                </a:lnTo>
                <a:lnTo>
                  <a:pt x="244" y="118"/>
                </a:lnTo>
                <a:lnTo>
                  <a:pt x="211" y="79"/>
                </a:lnTo>
                <a:lnTo>
                  <a:pt x="158" y="46"/>
                </a:lnTo>
                <a:lnTo>
                  <a:pt x="93" y="19"/>
                </a:lnTo>
                <a:lnTo>
                  <a:pt x="46" y="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79" name="Freeform 86"/>
          <p:cNvSpPr>
            <a:spLocks/>
          </p:cNvSpPr>
          <p:nvPr/>
        </p:nvSpPr>
        <p:spPr bwMode="auto">
          <a:xfrm>
            <a:off x="4393405" y="3209185"/>
            <a:ext cx="523875" cy="219075"/>
          </a:xfrm>
          <a:custGeom>
            <a:avLst/>
            <a:gdLst>
              <a:gd name="T0" fmla="*/ 0 w 330"/>
              <a:gd name="T1" fmla="*/ 92 h 138"/>
              <a:gd name="T2" fmla="*/ 0 w 330"/>
              <a:gd name="T3" fmla="*/ 92 h 138"/>
              <a:gd name="T4" fmla="*/ 40 w 330"/>
              <a:gd name="T5" fmla="*/ 112 h 138"/>
              <a:gd name="T6" fmla="*/ 73 w 330"/>
              <a:gd name="T7" fmla="*/ 125 h 138"/>
              <a:gd name="T8" fmla="*/ 125 w 330"/>
              <a:gd name="T9" fmla="*/ 132 h 138"/>
              <a:gd name="T10" fmla="*/ 172 w 330"/>
              <a:gd name="T11" fmla="*/ 138 h 138"/>
              <a:gd name="T12" fmla="*/ 205 w 330"/>
              <a:gd name="T13" fmla="*/ 132 h 138"/>
              <a:gd name="T14" fmla="*/ 231 w 330"/>
              <a:gd name="T15" fmla="*/ 125 h 138"/>
              <a:gd name="T16" fmla="*/ 257 w 330"/>
              <a:gd name="T17" fmla="*/ 112 h 138"/>
              <a:gd name="T18" fmla="*/ 284 w 330"/>
              <a:gd name="T19" fmla="*/ 92 h 138"/>
              <a:gd name="T20" fmla="*/ 303 w 330"/>
              <a:gd name="T21" fmla="*/ 73 h 138"/>
              <a:gd name="T22" fmla="*/ 330 w 330"/>
              <a:gd name="T23" fmla="*/ 40 h 138"/>
              <a:gd name="T24" fmla="*/ 330 w 330"/>
              <a:gd name="T25" fmla="*/ 40 h 138"/>
              <a:gd name="T26" fmla="*/ 303 w 330"/>
              <a:gd name="T27" fmla="*/ 26 h 138"/>
              <a:gd name="T28" fmla="*/ 277 w 330"/>
              <a:gd name="T29" fmla="*/ 13 h 138"/>
              <a:gd name="T30" fmla="*/ 244 w 330"/>
              <a:gd name="T31" fmla="*/ 0 h 138"/>
              <a:gd name="T32" fmla="*/ 198 w 330"/>
              <a:gd name="T33" fmla="*/ 0 h 138"/>
              <a:gd name="T34" fmla="*/ 145 w 330"/>
              <a:gd name="T35" fmla="*/ 13 h 138"/>
              <a:gd name="T36" fmla="*/ 79 w 330"/>
              <a:gd name="T37" fmla="*/ 40 h 138"/>
              <a:gd name="T38" fmla="*/ 0 w 330"/>
              <a:gd name="T39" fmla="*/ 92 h 138"/>
              <a:gd name="T40" fmla="*/ 0 w 330"/>
              <a:gd name="T41" fmla="*/ 92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30" h="138">
                <a:moveTo>
                  <a:pt x="0" y="92"/>
                </a:moveTo>
                <a:lnTo>
                  <a:pt x="0" y="92"/>
                </a:lnTo>
                <a:lnTo>
                  <a:pt x="40" y="112"/>
                </a:lnTo>
                <a:lnTo>
                  <a:pt x="73" y="125"/>
                </a:lnTo>
                <a:lnTo>
                  <a:pt x="125" y="132"/>
                </a:lnTo>
                <a:lnTo>
                  <a:pt x="172" y="138"/>
                </a:lnTo>
                <a:lnTo>
                  <a:pt x="205" y="132"/>
                </a:lnTo>
                <a:lnTo>
                  <a:pt x="231" y="125"/>
                </a:lnTo>
                <a:lnTo>
                  <a:pt x="257" y="112"/>
                </a:lnTo>
                <a:lnTo>
                  <a:pt x="284" y="92"/>
                </a:lnTo>
                <a:lnTo>
                  <a:pt x="303" y="73"/>
                </a:lnTo>
                <a:lnTo>
                  <a:pt x="330" y="40"/>
                </a:lnTo>
                <a:lnTo>
                  <a:pt x="330" y="40"/>
                </a:lnTo>
                <a:lnTo>
                  <a:pt x="303" y="26"/>
                </a:lnTo>
                <a:lnTo>
                  <a:pt x="277" y="13"/>
                </a:lnTo>
                <a:lnTo>
                  <a:pt x="244" y="0"/>
                </a:lnTo>
                <a:lnTo>
                  <a:pt x="198" y="0"/>
                </a:lnTo>
                <a:lnTo>
                  <a:pt x="145" y="13"/>
                </a:lnTo>
                <a:lnTo>
                  <a:pt x="79" y="40"/>
                </a:lnTo>
                <a:lnTo>
                  <a:pt x="0" y="92"/>
                </a:lnTo>
                <a:lnTo>
                  <a:pt x="0" y="92"/>
                </a:lnTo>
                <a:close/>
              </a:path>
            </a:pathLst>
          </a:custGeom>
          <a:solidFill>
            <a:srgbClr val="A1CD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82" name="Freeform 89"/>
          <p:cNvSpPr>
            <a:spLocks/>
          </p:cNvSpPr>
          <p:nvPr/>
        </p:nvSpPr>
        <p:spPr bwMode="auto">
          <a:xfrm>
            <a:off x="3828255" y="4202960"/>
            <a:ext cx="230188" cy="534988"/>
          </a:xfrm>
          <a:custGeom>
            <a:avLst/>
            <a:gdLst>
              <a:gd name="T0" fmla="*/ 33 w 145"/>
              <a:gd name="T1" fmla="*/ 0 h 337"/>
              <a:gd name="T2" fmla="*/ 33 w 145"/>
              <a:gd name="T3" fmla="*/ 0 h 337"/>
              <a:gd name="T4" fmla="*/ 20 w 145"/>
              <a:gd name="T5" fmla="*/ 40 h 337"/>
              <a:gd name="T6" fmla="*/ 7 w 145"/>
              <a:gd name="T7" fmla="*/ 80 h 337"/>
              <a:gd name="T8" fmla="*/ 0 w 145"/>
              <a:gd name="T9" fmla="*/ 132 h 337"/>
              <a:gd name="T10" fmla="*/ 0 w 145"/>
              <a:gd name="T11" fmla="*/ 185 h 337"/>
              <a:gd name="T12" fmla="*/ 7 w 145"/>
              <a:gd name="T13" fmla="*/ 211 h 337"/>
              <a:gd name="T14" fmla="*/ 13 w 145"/>
              <a:gd name="T15" fmla="*/ 238 h 337"/>
              <a:gd name="T16" fmla="*/ 33 w 145"/>
              <a:gd name="T17" fmla="*/ 264 h 337"/>
              <a:gd name="T18" fmla="*/ 53 w 145"/>
              <a:gd name="T19" fmla="*/ 291 h 337"/>
              <a:gd name="T20" fmla="*/ 79 w 145"/>
              <a:gd name="T21" fmla="*/ 317 h 337"/>
              <a:gd name="T22" fmla="*/ 112 w 145"/>
              <a:gd name="T23" fmla="*/ 337 h 337"/>
              <a:gd name="T24" fmla="*/ 112 w 145"/>
              <a:gd name="T25" fmla="*/ 337 h 337"/>
              <a:gd name="T26" fmla="*/ 126 w 145"/>
              <a:gd name="T27" fmla="*/ 310 h 337"/>
              <a:gd name="T28" fmla="*/ 139 w 145"/>
              <a:gd name="T29" fmla="*/ 284 h 337"/>
              <a:gd name="T30" fmla="*/ 145 w 145"/>
              <a:gd name="T31" fmla="*/ 244 h 337"/>
              <a:gd name="T32" fmla="*/ 139 w 145"/>
              <a:gd name="T33" fmla="*/ 198 h 337"/>
              <a:gd name="T34" fmla="*/ 126 w 145"/>
              <a:gd name="T35" fmla="*/ 139 h 337"/>
              <a:gd name="T36" fmla="*/ 93 w 145"/>
              <a:gd name="T37" fmla="*/ 73 h 337"/>
              <a:gd name="T38" fmla="*/ 66 w 145"/>
              <a:gd name="T39" fmla="*/ 40 h 337"/>
              <a:gd name="T40" fmla="*/ 33 w 145"/>
              <a:gd name="T41" fmla="*/ 0 h 337"/>
              <a:gd name="T42" fmla="*/ 33 w 145"/>
              <a:gd name="T43" fmla="*/ 0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45" h="337">
                <a:moveTo>
                  <a:pt x="33" y="0"/>
                </a:moveTo>
                <a:lnTo>
                  <a:pt x="33" y="0"/>
                </a:lnTo>
                <a:lnTo>
                  <a:pt x="20" y="40"/>
                </a:lnTo>
                <a:lnTo>
                  <a:pt x="7" y="80"/>
                </a:lnTo>
                <a:lnTo>
                  <a:pt x="0" y="132"/>
                </a:lnTo>
                <a:lnTo>
                  <a:pt x="0" y="185"/>
                </a:lnTo>
                <a:lnTo>
                  <a:pt x="7" y="211"/>
                </a:lnTo>
                <a:lnTo>
                  <a:pt x="13" y="238"/>
                </a:lnTo>
                <a:lnTo>
                  <a:pt x="33" y="264"/>
                </a:lnTo>
                <a:lnTo>
                  <a:pt x="53" y="291"/>
                </a:lnTo>
                <a:lnTo>
                  <a:pt x="79" y="317"/>
                </a:lnTo>
                <a:lnTo>
                  <a:pt x="112" y="337"/>
                </a:lnTo>
                <a:lnTo>
                  <a:pt x="112" y="337"/>
                </a:lnTo>
                <a:lnTo>
                  <a:pt x="126" y="310"/>
                </a:lnTo>
                <a:lnTo>
                  <a:pt x="139" y="284"/>
                </a:lnTo>
                <a:lnTo>
                  <a:pt x="145" y="244"/>
                </a:lnTo>
                <a:lnTo>
                  <a:pt x="139" y="198"/>
                </a:lnTo>
                <a:lnTo>
                  <a:pt x="126" y="139"/>
                </a:lnTo>
                <a:lnTo>
                  <a:pt x="93" y="73"/>
                </a:lnTo>
                <a:lnTo>
                  <a:pt x="66" y="40"/>
                </a:lnTo>
                <a:lnTo>
                  <a:pt x="33" y="0"/>
                </a:lnTo>
                <a:lnTo>
                  <a:pt x="33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96" name="Freeform 103"/>
          <p:cNvSpPr>
            <a:spLocks/>
          </p:cNvSpPr>
          <p:nvPr/>
        </p:nvSpPr>
        <p:spPr bwMode="auto">
          <a:xfrm>
            <a:off x="6109492" y="5030048"/>
            <a:ext cx="346075" cy="252413"/>
          </a:xfrm>
          <a:custGeom>
            <a:avLst/>
            <a:gdLst>
              <a:gd name="T0" fmla="*/ 0 w 218"/>
              <a:gd name="T1" fmla="*/ 0 h 159"/>
              <a:gd name="T2" fmla="*/ 0 w 218"/>
              <a:gd name="T3" fmla="*/ 0 h 159"/>
              <a:gd name="T4" fmla="*/ 27 w 218"/>
              <a:gd name="T5" fmla="*/ 0 h 159"/>
              <a:gd name="T6" fmla="*/ 59 w 218"/>
              <a:gd name="T7" fmla="*/ 0 h 159"/>
              <a:gd name="T8" fmla="*/ 92 w 218"/>
              <a:gd name="T9" fmla="*/ 7 h 159"/>
              <a:gd name="T10" fmla="*/ 132 w 218"/>
              <a:gd name="T11" fmla="*/ 27 h 159"/>
              <a:gd name="T12" fmla="*/ 165 w 218"/>
              <a:gd name="T13" fmla="*/ 53 h 159"/>
              <a:gd name="T14" fmla="*/ 185 w 218"/>
              <a:gd name="T15" fmla="*/ 73 h 159"/>
              <a:gd name="T16" fmla="*/ 198 w 218"/>
              <a:gd name="T17" fmla="*/ 99 h 159"/>
              <a:gd name="T18" fmla="*/ 211 w 218"/>
              <a:gd name="T19" fmla="*/ 126 h 159"/>
              <a:gd name="T20" fmla="*/ 218 w 218"/>
              <a:gd name="T21" fmla="*/ 159 h 159"/>
              <a:gd name="T22" fmla="*/ 218 w 218"/>
              <a:gd name="T23" fmla="*/ 159 h 159"/>
              <a:gd name="T24" fmla="*/ 191 w 218"/>
              <a:gd name="T25" fmla="*/ 159 h 159"/>
              <a:gd name="T26" fmla="*/ 158 w 218"/>
              <a:gd name="T27" fmla="*/ 152 h 159"/>
              <a:gd name="T28" fmla="*/ 125 w 218"/>
              <a:gd name="T29" fmla="*/ 145 h 159"/>
              <a:gd name="T30" fmla="*/ 86 w 218"/>
              <a:gd name="T31" fmla="*/ 126 h 159"/>
              <a:gd name="T32" fmla="*/ 53 w 218"/>
              <a:gd name="T33" fmla="*/ 93 h 159"/>
              <a:gd name="T34" fmla="*/ 20 w 218"/>
              <a:gd name="T35" fmla="*/ 53 h 159"/>
              <a:gd name="T36" fmla="*/ 0 w 218"/>
              <a:gd name="T37" fmla="*/ 0 h 159"/>
              <a:gd name="T38" fmla="*/ 0 w 218"/>
              <a:gd name="T39" fmla="*/ 0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18" h="159">
                <a:moveTo>
                  <a:pt x="0" y="0"/>
                </a:moveTo>
                <a:lnTo>
                  <a:pt x="0" y="0"/>
                </a:lnTo>
                <a:lnTo>
                  <a:pt x="27" y="0"/>
                </a:lnTo>
                <a:lnTo>
                  <a:pt x="59" y="0"/>
                </a:lnTo>
                <a:lnTo>
                  <a:pt x="92" y="7"/>
                </a:lnTo>
                <a:lnTo>
                  <a:pt x="132" y="27"/>
                </a:lnTo>
                <a:lnTo>
                  <a:pt x="165" y="53"/>
                </a:lnTo>
                <a:lnTo>
                  <a:pt x="185" y="73"/>
                </a:lnTo>
                <a:lnTo>
                  <a:pt x="198" y="99"/>
                </a:lnTo>
                <a:lnTo>
                  <a:pt x="211" y="126"/>
                </a:lnTo>
                <a:lnTo>
                  <a:pt x="218" y="159"/>
                </a:lnTo>
                <a:lnTo>
                  <a:pt x="218" y="159"/>
                </a:lnTo>
                <a:lnTo>
                  <a:pt x="191" y="159"/>
                </a:lnTo>
                <a:lnTo>
                  <a:pt x="158" y="152"/>
                </a:lnTo>
                <a:lnTo>
                  <a:pt x="125" y="145"/>
                </a:lnTo>
                <a:lnTo>
                  <a:pt x="86" y="126"/>
                </a:lnTo>
                <a:lnTo>
                  <a:pt x="53" y="93"/>
                </a:lnTo>
                <a:lnTo>
                  <a:pt x="20" y="53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24" name="Freeform 131"/>
          <p:cNvSpPr>
            <a:spLocks/>
          </p:cNvSpPr>
          <p:nvPr/>
        </p:nvSpPr>
        <p:spPr bwMode="auto">
          <a:xfrm>
            <a:off x="3201192" y="6317510"/>
            <a:ext cx="3275013" cy="523875"/>
          </a:xfrm>
          <a:custGeom>
            <a:avLst/>
            <a:gdLst>
              <a:gd name="T0" fmla="*/ 2063 w 2063"/>
              <a:gd name="T1" fmla="*/ 330 h 330"/>
              <a:gd name="T2" fmla="*/ 2063 w 2063"/>
              <a:gd name="T3" fmla="*/ 330 h 330"/>
              <a:gd name="T4" fmla="*/ 2043 w 2063"/>
              <a:gd name="T5" fmla="*/ 290 h 330"/>
              <a:gd name="T6" fmla="*/ 2017 w 2063"/>
              <a:gd name="T7" fmla="*/ 257 h 330"/>
              <a:gd name="T8" fmla="*/ 1984 w 2063"/>
              <a:gd name="T9" fmla="*/ 231 h 330"/>
              <a:gd name="T10" fmla="*/ 1944 w 2063"/>
              <a:gd name="T11" fmla="*/ 198 h 330"/>
              <a:gd name="T12" fmla="*/ 1898 w 2063"/>
              <a:gd name="T13" fmla="*/ 172 h 330"/>
              <a:gd name="T14" fmla="*/ 1845 w 2063"/>
              <a:gd name="T15" fmla="*/ 145 h 330"/>
              <a:gd name="T16" fmla="*/ 1720 w 2063"/>
              <a:gd name="T17" fmla="*/ 93 h 330"/>
              <a:gd name="T18" fmla="*/ 1569 w 2063"/>
              <a:gd name="T19" fmla="*/ 53 h 330"/>
              <a:gd name="T20" fmla="*/ 1404 w 2063"/>
              <a:gd name="T21" fmla="*/ 27 h 330"/>
              <a:gd name="T22" fmla="*/ 1226 w 2063"/>
              <a:gd name="T23" fmla="*/ 7 h 330"/>
              <a:gd name="T24" fmla="*/ 1028 w 2063"/>
              <a:gd name="T25" fmla="*/ 0 h 330"/>
              <a:gd name="T26" fmla="*/ 1028 w 2063"/>
              <a:gd name="T27" fmla="*/ 0 h 330"/>
              <a:gd name="T28" fmla="*/ 837 w 2063"/>
              <a:gd name="T29" fmla="*/ 7 h 330"/>
              <a:gd name="T30" fmla="*/ 659 w 2063"/>
              <a:gd name="T31" fmla="*/ 27 h 330"/>
              <a:gd name="T32" fmla="*/ 494 w 2063"/>
              <a:gd name="T33" fmla="*/ 53 h 330"/>
              <a:gd name="T34" fmla="*/ 343 w 2063"/>
              <a:gd name="T35" fmla="*/ 93 h 330"/>
              <a:gd name="T36" fmla="*/ 217 w 2063"/>
              <a:gd name="T37" fmla="*/ 145 h 330"/>
              <a:gd name="T38" fmla="*/ 165 w 2063"/>
              <a:gd name="T39" fmla="*/ 172 h 330"/>
              <a:gd name="T40" fmla="*/ 118 w 2063"/>
              <a:gd name="T41" fmla="*/ 198 h 330"/>
              <a:gd name="T42" fmla="*/ 79 w 2063"/>
              <a:gd name="T43" fmla="*/ 231 h 330"/>
              <a:gd name="T44" fmla="*/ 46 w 2063"/>
              <a:gd name="T45" fmla="*/ 257 h 330"/>
              <a:gd name="T46" fmla="*/ 20 w 2063"/>
              <a:gd name="T47" fmla="*/ 290 h 330"/>
              <a:gd name="T48" fmla="*/ 0 w 2063"/>
              <a:gd name="T49" fmla="*/ 330 h 330"/>
              <a:gd name="T50" fmla="*/ 2063 w 2063"/>
              <a:gd name="T51" fmla="*/ 330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063" h="330">
                <a:moveTo>
                  <a:pt x="2063" y="330"/>
                </a:moveTo>
                <a:lnTo>
                  <a:pt x="2063" y="330"/>
                </a:lnTo>
                <a:lnTo>
                  <a:pt x="2043" y="290"/>
                </a:lnTo>
                <a:lnTo>
                  <a:pt x="2017" y="257"/>
                </a:lnTo>
                <a:lnTo>
                  <a:pt x="1984" y="231"/>
                </a:lnTo>
                <a:lnTo>
                  <a:pt x="1944" y="198"/>
                </a:lnTo>
                <a:lnTo>
                  <a:pt x="1898" y="172"/>
                </a:lnTo>
                <a:lnTo>
                  <a:pt x="1845" y="145"/>
                </a:lnTo>
                <a:lnTo>
                  <a:pt x="1720" y="93"/>
                </a:lnTo>
                <a:lnTo>
                  <a:pt x="1569" y="53"/>
                </a:lnTo>
                <a:lnTo>
                  <a:pt x="1404" y="27"/>
                </a:lnTo>
                <a:lnTo>
                  <a:pt x="1226" y="7"/>
                </a:lnTo>
                <a:lnTo>
                  <a:pt x="1028" y="0"/>
                </a:lnTo>
                <a:lnTo>
                  <a:pt x="1028" y="0"/>
                </a:lnTo>
                <a:lnTo>
                  <a:pt x="837" y="7"/>
                </a:lnTo>
                <a:lnTo>
                  <a:pt x="659" y="27"/>
                </a:lnTo>
                <a:lnTo>
                  <a:pt x="494" y="53"/>
                </a:lnTo>
                <a:lnTo>
                  <a:pt x="343" y="93"/>
                </a:lnTo>
                <a:lnTo>
                  <a:pt x="217" y="145"/>
                </a:lnTo>
                <a:lnTo>
                  <a:pt x="165" y="172"/>
                </a:lnTo>
                <a:lnTo>
                  <a:pt x="118" y="198"/>
                </a:lnTo>
                <a:lnTo>
                  <a:pt x="79" y="231"/>
                </a:lnTo>
                <a:lnTo>
                  <a:pt x="46" y="257"/>
                </a:lnTo>
                <a:lnTo>
                  <a:pt x="20" y="290"/>
                </a:lnTo>
                <a:lnTo>
                  <a:pt x="0" y="330"/>
                </a:lnTo>
                <a:lnTo>
                  <a:pt x="2063" y="330"/>
                </a:lnTo>
                <a:close/>
              </a:path>
            </a:pathLst>
          </a:custGeom>
          <a:solidFill>
            <a:srgbClr val="A1CD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25" name="TextovéPole 1124"/>
          <p:cNvSpPr txBox="1"/>
          <p:nvPr/>
        </p:nvSpPr>
        <p:spPr>
          <a:xfrm>
            <a:off x="1122349" y="272211"/>
            <a:ext cx="683520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3200" dirty="0"/>
              <a:t> </a:t>
            </a:r>
            <a:r>
              <a:rPr lang="cs-CZ" sz="3200" dirty="0" smtClean="0"/>
              <a:t>               </a:t>
            </a:r>
            <a:r>
              <a:rPr lang="cs-CZ" sz="3200" dirty="0" smtClean="0">
                <a:solidFill>
                  <a:srgbClr val="FF0000"/>
                </a:solidFill>
              </a:rPr>
              <a:t>POZOR ZMĚNA</a:t>
            </a:r>
          </a:p>
          <a:p>
            <a:pPr>
              <a:lnSpc>
                <a:spcPct val="150000"/>
              </a:lnSpc>
            </a:pPr>
            <a:r>
              <a:rPr lang="cs-CZ" sz="3200" dirty="0" smtClean="0"/>
              <a:t>Jaký příklad k tomu patří?</a:t>
            </a:r>
          </a:p>
          <a:p>
            <a:pPr>
              <a:lnSpc>
                <a:spcPct val="150000"/>
              </a:lnSpc>
            </a:pPr>
            <a:r>
              <a:rPr lang="cs-CZ" sz="3200" dirty="0" smtClean="0"/>
              <a:t>Kolik lístečků celkem spadlo na zem?</a:t>
            </a:r>
            <a:endParaRPr lang="cs-CZ" sz="3200" dirty="0"/>
          </a:p>
        </p:txBody>
      </p:sp>
      <p:pic>
        <p:nvPicPr>
          <p:cNvPr id="2050" name="Picture 2" descr="C:\Users\admin\AppData\Local\Microsoft\Windows\Temporary Internet Files\Content.IE5\VUQB4CPR\MC900055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34358" y="2783146"/>
            <a:ext cx="2393425" cy="139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Obdélník 44"/>
          <p:cNvSpPr/>
          <p:nvPr/>
        </p:nvSpPr>
        <p:spPr>
          <a:xfrm>
            <a:off x="5761689" y="1102337"/>
            <a:ext cx="2346725" cy="648072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6133982" y="1102337"/>
            <a:ext cx="15023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1 </a:t>
            </a:r>
            <a:r>
              <a:rPr lang="cs-CZ" sz="3200" dirty="0"/>
              <a:t>+</a:t>
            </a:r>
            <a:r>
              <a:rPr lang="cs-CZ" sz="3200" dirty="0" smtClean="0"/>
              <a:t> 1 = 2</a:t>
            </a:r>
            <a:endParaRPr lang="cs-CZ" sz="3200" dirty="0"/>
          </a:p>
        </p:txBody>
      </p:sp>
      <p:sp>
        <p:nvSpPr>
          <p:cNvPr id="2" name="Obdélník 1"/>
          <p:cNvSpPr/>
          <p:nvPr/>
        </p:nvSpPr>
        <p:spPr>
          <a:xfrm>
            <a:off x="7745409" y="1869043"/>
            <a:ext cx="648493" cy="648072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D1</a:t>
            </a:r>
            <a:endParaRPr lang="cs-CZ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7877936" y="1869043"/>
            <a:ext cx="3834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2</a:t>
            </a:r>
          </a:p>
        </p:txBody>
      </p:sp>
      <p:cxnSp>
        <p:nvCxnSpPr>
          <p:cNvPr id="4" name="Přímá spojnice 3"/>
          <p:cNvCxnSpPr/>
          <p:nvPr/>
        </p:nvCxnSpPr>
        <p:spPr>
          <a:xfrm>
            <a:off x="107504" y="2580535"/>
            <a:ext cx="885698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2633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1.79191E-6 C 0.01683 0.00231 0.03246 0.00809 0.04913 0.01133 C 0.05833 0.01549 0.07794 0.01803 0.07794 0.01803 C 0.09114 0.02381 0.10538 0.02635 0.11874 0.03167 C 0.13159 0.03676 0.11562 0.03052 0.12881 0.03838 C 0.13871 0.04416 0.14131 0.04323 0.1526 0.04508 C 0.16249 0.04971 0.17308 0.05086 0.18315 0.0541 C 0.196 0.05826 0.20729 0.06867 0.22031 0.07237 C 0.22847 0.0793 0.23749 0.08 0.24583 0.08578 C 0.25555 0.09248 0.26579 0.09965 0.27638 0.10381 C 0.28419 0.11098 0.29409 0.11075 0.30173 0.11745 C 0.30815 0.123 0.31527 0.12439 0.32204 0.12878 C 0.33194 0.13526 0.34218 0.13965 0.3526 0.14451 C 0.35642 0.14635 0.35937 0.15052 0.36267 0.15352 C 0.36944 0.15977 0.37916 0.16185 0.38645 0.16716 C 0.40312 0.17942 0.39062 0.17364 0.40173 0.17826 C 0.40919 0.18867 0.41944 0.19352 0.42708 0.20323 C 0.43367 0.21179 0.43038 0.20809 0.43732 0.21456 C 0.44392 0.22728 0.45225 0.23838 0.45937 0.25063 C 0.4618 0.25479 0.46614 0.26404 0.46614 0.26404 C 0.4684 0.27283 0.47291 0.2793 0.47291 0.28901 " pathEditMode="relative" ptsTypes="ffffffffffffffffffffA">
                                      <p:cBhvr>
                                        <p:cTn id="6" dur="2000" fill="hold"/>
                                        <p:tgtEl>
                                          <p:spTgt spid="1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2" grpId="0" animBg="1"/>
      <p:bldP spid="47" grpId="0"/>
      <p:bldP spid="4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2"/>
          <p:cNvSpPr>
            <a:spLocks/>
          </p:cNvSpPr>
          <p:nvPr/>
        </p:nvSpPr>
        <p:spPr bwMode="auto">
          <a:xfrm>
            <a:off x="3545680" y="2801198"/>
            <a:ext cx="1412875" cy="3798888"/>
          </a:xfrm>
          <a:custGeom>
            <a:avLst/>
            <a:gdLst>
              <a:gd name="T0" fmla="*/ 673 w 890"/>
              <a:gd name="T1" fmla="*/ 2393 h 2393"/>
              <a:gd name="T2" fmla="*/ 673 w 890"/>
              <a:gd name="T3" fmla="*/ 2393 h 2393"/>
              <a:gd name="T4" fmla="*/ 884 w 890"/>
              <a:gd name="T5" fmla="*/ 2387 h 2393"/>
              <a:gd name="T6" fmla="*/ 884 w 890"/>
              <a:gd name="T7" fmla="*/ 2387 h 2393"/>
              <a:gd name="T8" fmla="*/ 890 w 890"/>
              <a:gd name="T9" fmla="*/ 2268 h 2393"/>
              <a:gd name="T10" fmla="*/ 884 w 890"/>
              <a:gd name="T11" fmla="*/ 2143 h 2393"/>
              <a:gd name="T12" fmla="*/ 870 w 890"/>
              <a:gd name="T13" fmla="*/ 2024 h 2393"/>
              <a:gd name="T14" fmla="*/ 851 w 890"/>
              <a:gd name="T15" fmla="*/ 1905 h 2393"/>
              <a:gd name="T16" fmla="*/ 851 w 890"/>
              <a:gd name="T17" fmla="*/ 1905 h 2393"/>
              <a:gd name="T18" fmla="*/ 818 w 890"/>
              <a:gd name="T19" fmla="*/ 1734 h 2393"/>
              <a:gd name="T20" fmla="*/ 778 w 890"/>
              <a:gd name="T21" fmla="*/ 1563 h 2393"/>
              <a:gd name="T22" fmla="*/ 719 w 890"/>
              <a:gd name="T23" fmla="*/ 1398 h 2393"/>
              <a:gd name="T24" fmla="*/ 646 w 890"/>
              <a:gd name="T25" fmla="*/ 1233 h 2393"/>
              <a:gd name="T26" fmla="*/ 646 w 890"/>
              <a:gd name="T27" fmla="*/ 1233 h 2393"/>
              <a:gd name="T28" fmla="*/ 567 w 890"/>
              <a:gd name="T29" fmla="*/ 1075 h 2393"/>
              <a:gd name="T30" fmla="*/ 468 w 890"/>
              <a:gd name="T31" fmla="*/ 930 h 2393"/>
              <a:gd name="T32" fmla="*/ 277 w 890"/>
              <a:gd name="T33" fmla="*/ 633 h 2393"/>
              <a:gd name="T34" fmla="*/ 185 w 890"/>
              <a:gd name="T35" fmla="*/ 481 h 2393"/>
              <a:gd name="T36" fmla="*/ 106 w 890"/>
              <a:gd name="T37" fmla="*/ 330 h 2393"/>
              <a:gd name="T38" fmla="*/ 73 w 890"/>
              <a:gd name="T39" fmla="*/ 250 h 2393"/>
              <a:gd name="T40" fmla="*/ 46 w 890"/>
              <a:gd name="T41" fmla="*/ 171 h 2393"/>
              <a:gd name="T42" fmla="*/ 20 w 890"/>
              <a:gd name="T43" fmla="*/ 86 h 2393"/>
              <a:gd name="T44" fmla="*/ 7 w 890"/>
              <a:gd name="T45" fmla="*/ 0 h 2393"/>
              <a:gd name="T46" fmla="*/ 7 w 890"/>
              <a:gd name="T47" fmla="*/ 0 h 2393"/>
              <a:gd name="T48" fmla="*/ 0 w 890"/>
              <a:gd name="T49" fmla="*/ 0 h 2393"/>
              <a:gd name="T50" fmla="*/ 0 w 890"/>
              <a:gd name="T51" fmla="*/ 0 h 2393"/>
              <a:gd name="T52" fmla="*/ 0 w 890"/>
              <a:gd name="T53" fmla="*/ 0 h 2393"/>
              <a:gd name="T54" fmla="*/ 7 w 890"/>
              <a:gd name="T55" fmla="*/ 72 h 2393"/>
              <a:gd name="T56" fmla="*/ 20 w 890"/>
              <a:gd name="T57" fmla="*/ 152 h 2393"/>
              <a:gd name="T58" fmla="*/ 40 w 890"/>
              <a:gd name="T59" fmla="*/ 224 h 2393"/>
              <a:gd name="T60" fmla="*/ 60 w 890"/>
              <a:gd name="T61" fmla="*/ 297 h 2393"/>
              <a:gd name="T62" fmla="*/ 119 w 890"/>
              <a:gd name="T63" fmla="*/ 435 h 2393"/>
              <a:gd name="T64" fmla="*/ 185 w 890"/>
              <a:gd name="T65" fmla="*/ 574 h 2393"/>
              <a:gd name="T66" fmla="*/ 264 w 890"/>
              <a:gd name="T67" fmla="*/ 712 h 2393"/>
              <a:gd name="T68" fmla="*/ 343 w 890"/>
              <a:gd name="T69" fmla="*/ 850 h 2393"/>
              <a:gd name="T70" fmla="*/ 501 w 890"/>
              <a:gd name="T71" fmla="*/ 1114 h 2393"/>
              <a:gd name="T72" fmla="*/ 501 w 890"/>
              <a:gd name="T73" fmla="*/ 1114 h 2393"/>
              <a:gd name="T74" fmla="*/ 580 w 890"/>
              <a:gd name="T75" fmla="*/ 1266 h 2393"/>
              <a:gd name="T76" fmla="*/ 613 w 890"/>
              <a:gd name="T77" fmla="*/ 1338 h 2393"/>
              <a:gd name="T78" fmla="*/ 640 w 890"/>
              <a:gd name="T79" fmla="*/ 1417 h 2393"/>
              <a:gd name="T80" fmla="*/ 666 w 890"/>
              <a:gd name="T81" fmla="*/ 1497 h 2393"/>
              <a:gd name="T82" fmla="*/ 686 w 890"/>
              <a:gd name="T83" fmla="*/ 1582 h 2393"/>
              <a:gd name="T84" fmla="*/ 699 w 890"/>
              <a:gd name="T85" fmla="*/ 1675 h 2393"/>
              <a:gd name="T86" fmla="*/ 712 w 890"/>
              <a:gd name="T87" fmla="*/ 1780 h 2393"/>
              <a:gd name="T88" fmla="*/ 712 w 890"/>
              <a:gd name="T89" fmla="*/ 1780 h 2393"/>
              <a:gd name="T90" fmla="*/ 719 w 890"/>
              <a:gd name="T91" fmla="*/ 1866 h 2393"/>
              <a:gd name="T92" fmla="*/ 725 w 890"/>
              <a:gd name="T93" fmla="*/ 1952 h 2393"/>
              <a:gd name="T94" fmla="*/ 719 w 890"/>
              <a:gd name="T95" fmla="*/ 2103 h 2393"/>
              <a:gd name="T96" fmla="*/ 699 w 890"/>
              <a:gd name="T97" fmla="*/ 2248 h 2393"/>
              <a:gd name="T98" fmla="*/ 673 w 890"/>
              <a:gd name="T99" fmla="*/ 2393 h 2393"/>
              <a:gd name="T100" fmla="*/ 673 w 890"/>
              <a:gd name="T101" fmla="*/ 2393 h 2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890" h="2393">
                <a:moveTo>
                  <a:pt x="673" y="2393"/>
                </a:moveTo>
                <a:lnTo>
                  <a:pt x="673" y="2393"/>
                </a:lnTo>
                <a:lnTo>
                  <a:pt x="884" y="2387"/>
                </a:lnTo>
                <a:lnTo>
                  <a:pt x="884" y="2387"/>
                </a:lnTo>
                <a:lnTo>
                  <a:pt x="890" y="2268"/>
                </a:lnTo>
                <a:lnTo>
                  <a:pt x="884" y="2143"/>
                </a:lnTo>
                <a:lnTo>
                  <a:pt x="870" y="2024"/>
                </a:lnTo>
                <a:lnTo>
                  <a:pt x="851" y="1905"/>
                </a:lnTo>
                <a:lnTo>
                  <a:pt x="851" y="1905"/>
                </a:lnTo>
                <a:lnTo>
                  <a:pt x="818" y="1734"/>
                </a:lnTo>
                <a:lnTo>
                  <a:pt x="778" y="1563"/>
                </a:lnTo>
                <a:lnTo>
                  <a:pt x="719" y="1398"/>
                </a:lnTo>
                <a:lnTo>
                  <a:pt x="646" y="1233"/>
                </a:lnTo>
                <a:lnTo>
                  <a:pt x="646" y="1233"/>
                </a:lnTo>
                <a:lnTo>
                  <a:pt x="567" y="1075"/>
                </a:lnTo>
                <a:lnTo>
                  <a:pt x="468" y="930"/>
                </a:lnTo>
                <a:lnTo>
                  <a:pt x="277" y="633"/>
                </a:lnTo>
                <a:lnTo>
                  <a:pt x="185" y="481"/>
                </a:lnTo>
                <a:lnTo>
                  <a:pt x="106" y="330"/>
                </a:lnTo>
                <a:lnTo>
                  <a:pt x="73" y="250"/>
                </a:lnTo>
                <a:lnTo>
                  <a:pt x="46" y="171"/>
                </a:lnTo>
                <a:lnTo>
                  <a:pt x="20" y="86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7" y="72"/>
                </a:lnTo>
                <a:lnTo>
                  <a:pt x="20" y="152"/>
                </a:lnTo>
                <a:lnTo>
                  <a:pt x="40" y="224"/>
                </a:lnTo>
                <a:lnTo>
                  <a:pt x="60" y="297"/>
                </a:lnTo>
                <a:lnTo>
                  <a:pt x="119" y="435"/>
                </a:lnTo>
                <a:lnTo>
                  <a:pt x="185" y="574"/>
                </a:lnTo>
                <a:lnTo>
                  <a:pt x="264" y="712"/>
                </a:lnTo>
                <a:lnTo>
                  <a:pt x="343" y="850"/>
                </a:lnTo>
                <a:lnTo>
                  <a:pt x="501" y="1114"/>
                </a:lnTo>
                <a:lnTo>
                  <a:pt x="501" y="1114"/>
                </a:lnTo>
                <a:lnTo>
                  <a:pt x="580" y="1266"/>
                </a:lnTo>
                <a:lnTo>
                  <a:pt x="613" y="1338"/>
                </a:lnTo>
                <a:lnTo>
                  <a:pt x="640" y="1417"/>
                </a:lnTo>
                <a:lnTo>
                  <a:pt x="666" y="1497"/>
                </a:lnTo>
                <a:lnTo>
                  <a:pt x="686" y="1582"/>
                </a:lnTo>
                <a:lnTo>
                  <a:pt x="699" y="1675"/>
                </a:lnTo>
                <a:lnTo>
                  <a:pt x="712" y="1780"/>
                </a:lnTo>
                <a:lnTo>
                  <a:pt x="712" y="1780"/>
                </a:lnTo>
                <a:lnTo>
                  <a:pt x="719" y="1866"/>
                </a:lnTo>
                <a:lnTo>
                  <a:pt x="725" y="1952"/>
                </a:lnTo>
                <a:lnTo>
                  <a:pt x="719" y="2103"/>
                </a:lnTo>
                <a:lnTo>
                  <a:pt x="699" y="2248"/>
                </a:lnTo>
                <a:lnTo>
                  <a:pt x="673" y="2393"/>
                </a:lnTo>
                <a:lnTo>
                  <a:pt x="673" y="2393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Freeform 13"/>
          <p:cNvSpPr>
            <a:spLocks/>
          </p:cNvSpPr>
          <p:nvPr/>
        </p:nvSpPr>
        <p:spPr bwMode="auto">
          <a:xfrm>
            <a:off x="3347242" y="3439373"/>
            <a:ext cx="576263" cy="398463"/>
          </a:xfrm>
          <a:custGeom>
            <a:avLst/>
            <a:gdLst>
              <a:gd name="T0" fmla="*/ 0 w 363"/>
              <a:gd name="T1" fmla="*/ 7 h 251"/>
              <a:gd name="T2" fmla="*/ 0 w 363"/>
              <a:gd name="T3" fmla="*/ 7 h 251"/>
              <a:gd name="T4" fmla="*/ 46 w 363"/>
              <a:gd name="T5" fmla="*/ 53 h 251"/>
              <a:gd name="T6" fmla="*/ 92 w 363"/>
              <a:gd name="T7" fmla="*/ 92 h 251"/>
              <a:gd name="T8" fmla="*/ 145 w 363"/>
              <a:gd name="T9" fmla="*/ 132 h 251"/>
              <a:gd name="T10" fmla="*/ 198 w 363"/>
              <a:gd name="T11" fmla="*/ 165 h 251"/>
              <a:gd name="T12" fmla="*/ 198 w 363"/>
              <a:gd name="T13" fmla="*/ 165 h 251"/>
              <a:gd name="T14" fmla="*/ 251 w 363"/>
              <a:gd name="T15" fmla="*/ 198 h 251"/>
              <a:gd name="T16" fmla="*/ 310 w 363"/>
              <a:gd name="T17" fmla="*/ 224 h 251"/>
              <a:gd name="T18" fmla="*/ 310 w 363"/>
              <a:gd name="T19" fmla="*/ 224 h 251"/>
              <a:gd name="T20" fmla="*/ 323 w 363"/>
              <a:gd name="T21" fmla="*/ 237 h 251"/>
              <a:gd name="T22" fmla="*/ 330 w 363"/>
              <a:gd name="T23" fmla="*/ 251 h 251"/>
              <a:gd name="T24" fmla="*/ 343 w 363"/>
              <a:gd name="T25" fmla="*/ 251 h 251"/>
              <a:gd name="T26" fmla="*/ 343 w 363"/>
              <a:gd name="T27" fmla="*/ 251 h 251"/>
              <a:gd name="T28" fmla="*/ 356 w 363"/>
              <a:gd name="T29" fmla="*/ 251 h 251"/>
              <a:gd name="T30" fmla="*/ 363 w 363"/>
              <a:gd name="T31" fmla="*/ 244 h 251"/>
              <a:gd name="T32" fmla="*/ 363 w 363"/>
              <a:gd name="T33" fmla="*/ 237 h 251"/>
              <a:gd name="T34" fmla="*/ 363 w 363"/>
              <a:gd name="T35" fmla="*/ 224 h 251"/>
              <a:gd name="T36" fmla="*/ 349 w 363"/>
              <a:gd name="T37" fmla="*/ 204 h 251"/>
              <a:gd name="T38" fmla="*/ 343 w 363"/>
              <a:gd name="T39" fmla="*/ 191 h 251"/>
              <a:gd name="T40" fmla="*/ 343 w 363"/>
              <a:gd name="T41" fmla="*/ 191 h 251"/>
              <a:gd name="T42" fmla="*/ 290 w 363"/>
              <a:gd name="T43" fmla="*/ 185 h 251"/>
              <a:gd name="T44" fmla="*/ 244 w 363"/>
              <a:gd name="T45" fmla="*/ 165 h 251"/>
              <a:gd name="T46" fmla="*/ 165 w 363"/>
              <a:gd name="T47" fmla="*/ 119 h 251"/>
              <a:gd name="T48" fmla="*/ 165 w 363"/>
              <a:gd name="T49" fmla="*/ 119 h 251"/>
              <a:gd name="T50" fmla="*/ 79 w 363"/>
              <a:gd name="T51" fmla="*/ 66 h 251"/>
              <a:gd name="T52" fmla="*/ 40 w 363"/>
              <a:gd name="T53" fmla="*/ 33 h 251"/>
              <a:gd name="T54" fmla="*/ 7 w 363"/>
              <a:gd name="T55" fmla="*/ 0 h 251"/>
              <a:gd name="T56" fmla="*/ 7 w 363"/>
              <a:gd name="T57" fmla="*/ 0 h 251"/>
              <a:gd name="T58" fmla="*/ 0 w 363"/>
              <a:gd name="T59" fmla="*/ 7 h 251"/>
              <a:gd name="T60" fmla="*/ 0 w 363"/>
              <a:gd name="T61" fmla="*/ 7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63" h="251">
                <a:moveTo>
                  <a:pt x="0" y="7"/>
                </a:moveTo>
                <a:lnTo>
                  <a:pt x="0" y="7"/>
                </a:lnTo>
                <a:lnTo>
                  <a:pt x="46" y="53"/>
                </a:lnTo>
                <a:lnTo>
                  <a:pt x="92" y="92"/>
                </a:lnTo>
                <a:lnTo>
                  <a:pt x="145" y="132"/>
                </a:lnTo>
                <a:lnTo>
                  <a:pt x="198" y="165"/>
                </a:lnTo>
                <a:lnTo>
                  <a:pt x="198" y="165"/>
                </a:lnTo>
                <a:lnTo>
                  <a:pt x="251" y="198"/>
                </a:lnTo>
                <a:lnTo>
                  <a:pt x="310" y="224"/>
                </a:lnTo>
                <a:lnTo>
                  <a:pt x="310" y="224"/>
                </a:lnTo>
                <a:lnTo>
                  <a:pt x="323" y="237"/>
                </a:lnTo>
                <a:lnTo>
                  <a:pt x="330" y="251"/>
                </a:lnTo>
                <a:lnTo>
                  <a:pt x="343" y="251"/>
                </a:lnTo>
                <a:lnTo>
                  <a:pt x="343" y="251"/>
                </a:lnTo>
                <a:lnTo>
                  <a:pt x="356" y="251"/>
                </a:lnTo>
                <a:lnTo>
                  <a:pt x="363" y="244"/>
                </a:lnTo>
                <a:lnTo>
                  <a:pt x="363" y="237"/>
                </a:lnTo>
                <a:lnTo>
                  <a:pt x="363" y="224"/>
                </a:lnTo>
                <a:lnTo>
                  <a:pt x="349" y="204"/>
                </a:lnTo>
                <a:lnTo>
                  <a:pt x="343" y="191"/>
                </a:lnTo>
                <a:lnTo>
                  <a:pt x="343" y="191"/>
                </a:lnTo>
                <a:lnTo>
                  <a:pt x="290" y="185"/>
                </a:lnTo>
                <a:lnTo>
                  <a:pt x="244" y="165"/>
                </a:lnTo>
                <a:lnTo>
                  <a:pt x="165" y="119"/>
                </a:lnTo>
                <a:lnTo>
                  <a:pt x="165" y="119"/>
                </a:lnTo>
                <a:lnTo>
                  <a:pt x="79" y="66"/>
                </a:lnTo>
                <a:lnTo>
                  <a:pt x="40" y="33"/>
                </a:lnTo>
                <a:lnTo>
                  <a:pt x="7" y="0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4279105" y="3512398"/>
            <a:ext cx="209550" cy="1089025"/>
          </a:xfrm>
          <a:custGeom>
            <a:avLst/>
            <a:gdLst>
              <a:gd name="T0" fmla="*/ 125 w 132"/>
              <a:gd name="T1" fmla="*/ 0 h 686"/>
              <a:gd name="T2" fmla="*/ 125 w 132"/>
              <a:gd name="T3" fmla="*/ 0 h 686"/>
              <a:gd name="T4" fmla="*/ 92 w 132"/>
              <a:gd name="T5" fmla="*/ 79 h 686"/>
              <a:gd name="T6" fmla="*/ 59 w 132"/>
              <a:gd name="T7" fmla="*/ 158 h 686"/>
              <a:gd name="T8" fmla="*/ 33 w 132"/>
              <a:gd name="T9" fmla="*/ 251 h 686"/>
              <a:gd name="T10" fmla="*/ 13 w 132"/>
              <a:gd name="T11" fmla="*/ 337 h 686"/>
              <a:gd name="T12" fmla="*/ 0 w 132"/>
              <a:gd name="T13" fmla="*/ 429 h 686"/>
              <a:gd name="T14" fmla="*/ 0 w 132"/>
              <a:gd name="T15" fmla="*/ 515 h 686"/>
              <a:gd name="T16" fmla="*/ 6 w 132"/>
              <a:gd name="T17" fmla="*/ 554 h 686"/>
              <a:gd name="T18" fmla="*/ 19 w 132"/>
              <a:gd name="T19" fmla="*/ 600 h 686"/>
              <a:gd name="T20" fmla="*/ 39 w 132"/>
              <a:gd name="T21" fmla="*/ 640 h 686"/>
              <a:gd name="T22" fmla="*/ 59 w 132"/>
              <a:gd name="T23" fmla="*/ 673 h 686"/>
              <a:gd name="T24" fmla="*/ 59 w 132"/>
              <a:gd name="T25" fmla="*/ 673 h 686"/>
              <a:gd name="T26" fmla="*/ 72 w 132"/>
              <a:gd name="T27" fmla="*/ 686 h 686"/>
              <a:gd name="T28" fmla="*/ 85 w 132"/>
              <a:gd name="T29" fmla="*/ 686 h 686"/>
              <a:gd name="T30" fmla="*/ 92 w 132"/>
              <a:gd name="T31" fmla="*/ 673 h 686"/>
              <a:gd name="T32" fmla="*/ 99 w 132"/>
              <a:gd name="T33" fmla="*/ 660 h 686"/>
              <a:gd name="T34" fmla="*/ 99 w 132"/>
              <a:gd name="T35" fmla="*/ 660 h 686"/>
              <a:gd name="T36" fmla="*/ 59 w 132"/>
              <a:gd name="T37" fmla="*/ 508 h 686"/>
              <a:gd name="T38" fmla="*/ 46 w 132"/>
              <a:gd name="T39" fmla="*/ 435 h 686"/>
              <a:gd name="T40" fmla="*/ 46 w 132"/>
              <a:gd name="T41" fmla="*/ 356 h 686"/>
              <a:gd name="T42" fmla="*/ 46 w 132"/>
              <a:gd name="T43" fmla="*/ 356 h 686"/>
              <a:gd name="T44" fmla="*/ 52 w 132"/>
              <a:gd name="T45" fmla="*/ 271 h 686"/>
              <a:gd name="T46" fmla="*/ 72 w 132"/>
              <a:gd name="T47" fmla="*/ 178 h 686"/>
              <a:gd name="T48" fmla="*/ 132 w 132"/>
              <a:gd name="T49" fmla="*/ 7 h 686"/>
              <a:gd name="T50" fmla="*/ 132 w 132"/>
              <a:gd name="T51" fmla="*/ 7 h 686"/>
              <a:gd name="T52" fmla="*/ 125 w 132"/>
              <a:gd name="T53" fmla="*/ 0 h 686"/>
              <a:gd name="T54" fmla="*/ 125 w 132"/>
              <a:gd name="T55" fmla="*/ 0 h 6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32" h="686">
                <a:moveTo>
                  <a:pt x="125" y="0"/>
                </a:moveTo>
                <a:lnTo>
                  <a:pt x="125" y="0"/>
                </a:lnTo>
                <a:lnTo>
                  <a:pt x="92" y="79"/>
                </a:lnTo>
                <a:lnTo>
                  <a:pt x="59" y="158"/>
                </a:lnTo>
                <a:lnTo>
                  <a:pt x="33" y="251"/>
                </a:lnTo>
                <a:lnTo>
                  <a:pt x="13" y="337"/>
                </a:lnTo>
                <a:lnTo>
                  <a:pt x="0" y="429"/>
                </a:lnTo>
                <a:lnTo>
                  <a:pt x="0" y="515"/>
                </a:lnTo>
                <a:lnTo>
                  <a:pt x="6" y="554"/>
                </a:lnTo>
                <a:lnTo>
                  <a:pt x="19" y="600"/>
                </a:lnTo>
                <a:lnTo>
                  <a:pt x="39" y="640"/>
                </a:lnTo>
                <a:lnTo>
                  <a:pt x="59" y="673"/>
                </a:lnTo>
                <a:lnTo>
                  <a:pt x="59" y="673"/>
                </a:lnTo>
                <a:lnTo>
                  <a:pt x="72" y="686"/>
                </a:lnTo>
                <a:lnTo>
                  <a:pt x="85" y="686"/>
                </a:lnTo>
                <a:lnTo>
                  <a:pt x="92" y="673"/>
                </a:lnTo>
                <a:lnTo>
                  <a:pt x="99" y="660"/>
                </a:lnTo>
                <a:lnTo>
                  <a:pt x="99" y="660"/>
                </a:lnTo>
                <a:lnTo>
                  <a:pt x="59" y="508"/>
                </a:lnTo>
                <a:lnTo>
                  <a:pt x="46" y="435"/>
                </a:lnTo>
                <a:lnTo>
                  <a:pt x="46" y="356"/>
                </a:lnTo>
                <a:lnTo>
                  <a:pt x="46" y="356"/>
                </a:lnTo>
                <a:lnTo>
                  <a:pt x="52" y="271"/>
                </a:lnTo>
                <a:lnTo>
                  <a:pt x="72" y="178"/>
                </a:lnTo>
                <a:lnTo>
                  <a:pt x="132" y="7"/>
                </a:lnTo>
                <a:lnTo>
                  <a:pt x="132" y="7"/>
                </a:lnTo>
                <a:lnTo>
                  <a:pt x="125" y="0"/>
                </a:lnTo>
                <a:lnTo>
                  <a:pt x="12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Freeform 15"/>
          <p:cNvSpPr>
            <a:spLocks/>
          </p:cNvSpPr>
          <p:nvPr/>
        </p:nvSpPr>
        <p:spPr bwMode="auto">
          <a:xfrm>
            <a:off x="4644230" y="2655148"/>
            <a:ext cx="587375" cy="2835275"/>
          </a:xfrm>
          <a:custGeom>
            <a:avLst/>
            <a:gdLst>
              <a:gd name="T0" fmla="*/ 370 w 370"/>
              <a:gd name="T1" fmla="*/ 0 h 1786"/>
              <a:gd name="T2" fmla="*/ 370 w 370"/>
              <a:gd name="T3" fmla="*/ 0 h 1786"/>
              <a:gd name="T4" fmla="*/ 304 w 370"/>
              <a:gd name="T5" fmla="*/ 105 h 1786"/>
              <a:gd name="T6" fmla="*/ 251 w 370"/>
              <a:gd name="T7" fmla="*/ 211 h 1786"/>
              <a:gd name="T8" fmla="*/ 198 w 370"/>
              <a:gd name="T9" fmla="*/ 316 h 1786"/>
              <a:gd name="T10" fmla="*/ 152 w 370"/>
              <a:gd name="T11" fmla="*/ 422 h 1786"/>
              <a:gd name="T12" fmla="*/ 119 w 370"/>
              <a:gd name="T13" fmla="*/ 534 h 1786"/>
              <a:gd name="T14" fmla="*/ 86 w 370"/>
              <a:gd name="T15" fmla="*/ 646 h 1786"/>
              <a:gd name="T16" fmla="*/ 53 w 370"/>
              <a:gd name="T17" fmla="*/ 758 h 1786"/>
              <a:gd name="T18" fmla="*/ 33 w 370"/>
              <a:gd name="T19" fmla="*/ 870 h 1786"/>
              <a:gd name="T20" fmla="*/ 33 w 370"/>
              <a:gd name="T21" fmla="*/ 870 h 1786"/>
              <a:gd name="T22" fmla="*/ 20 w 370"/>
              <a:gd name="T23" fmla="*/ 975 h 1786"/>
              <a:gd name="T24" fmla="*/ 14 w 370"/>
              <a:gd name="T25" fmla="*/ 1074 h 1786"/>
              <a:gd name="T26" fmla="*/ 0 w 370"/>
              <a:gd name="T27" fmla="*/ 1279 h 1786"/>
              <a:gd name="T28" fmla="*/ 0 w 370"/>
              <a:gd name="T29" fmla="*/ 1279 h 1786"/>
              <a:gd name="T30" fmla="*/ 0 w 370"/>
              <a:gd name="T31" fmla="*/ 1397 h 1786"/>
              <a:gd name="T32" fmla="*/ 7 w 370"/>
              <a:gd name="T33" fmla="*/ 1523 h 1786"/>
              <a:gd name="T34" fmla="*/ 20 w 370"/>
              <a:gd name="T35" fmla="*/ 1641 h 1786"/>
              <a:gd name="T36" fmla="*/ 40 w 370"/>
              <a:gd name="T37" fmla="*/ 1760 h 1786"/>
              <a:gd name="T38" fmla="*/ 40 w 370"/>
              <a:gd name="T39" fmla="*/ 1760 h 1786"/>
              <a:gd name="T40" fmla="*/ 47 w 370"/>
              <a:gd name="T41" fmla="*/ 1773 h 1786"/>
              <a:gd name="T42" fmla="*/ 60 w 370"/>
              <a:gd name="T43" fmla="*/ 1780 h 1786"/>
              <a:gd name="T44" fmla="*/ 73 w 370"/>
              <a:gd name="T45" fmla="*/ 1786 h 1786"/>
              <a:gd name="T46" fmla="*/ 93 w 370"/>
              <a:gd name="T47" fmla="*/ 1780 h 1786"/>
              <a:gd name="T48" fmla="*/ 112 w 370"/>
              <a:gd name="T49" fmla="*/ 1773 h 1786"/>
              <a:gd name="T50" fmla="*/ 132 w 370"/>
              <a:gd name="T51" fmla="*/ 1760 h 1786"/>
              <a:gd name="T52" fmla="*/ 145 w 370"/>
              <a:gd name="T53" fmla="*/ 1753 h 1786"/>
              <a:gd name="T54" fmla="*/ 152 w 370"/>
              <a:gd name="T55" fmla="*/ 1734 h 1786"/>
              <a:gd name="T56" fmla="*/ 152 w 370"/>
              <a:gd name="T57" fmla="*/ 1734 h 1786"/>
              <a:gd name="T58" fmla="*/ 152 w 370"/>
              <a:gd name="T59" fmla="*/ 1688 h 1786"/>
              <a:gd name="T60" fmla="*/ 145 w 370"/>
              <a:gd name="T61" fmla="*/ 1635 h 1786"/>
              <a:gd name="T62" fmla="*/ 119 w 370"/>
              <a:gd name="T63" fmla="*/ 1536 h 1786"/>
              <a:gd name="T64" fmla="*/ 93 w 370"/>
              <a:gd name="T65" fmla="*/ 1430 h 1786"/>
              <a:gd name="T66" fmla="*/ 80 w 370"/>
              <a:gd name="T67" fmla="*/ 1384 h 1786"/>
              <a:gd name="T68" fmla="*/ 73 w 370"/>
              <a:gd name="T69" fmla="*/ 1331 h 1786"/>
              <a:gd name="T70" fmla="*/ 73 w 370"/>
              <a:gd name="T71" fmla="*/ 1331 h 1786"/>
              <a:gd name="T72" fmla="*/ 73 w 370"/>
              <a:gd name="T73" fmla="*/ 1127 h 1786"/>
              <a:gd name="T74" fmla="*/ 80 w 370"/>
              <a:gd name="T75" fmla="*/ 929 h 1786"/>
              <a:gd name="T76" fmla="*/ 80 w 370"/>
              <a:gd name="T77" fmla="*/ 929 h 1786"/>
              <a:gd name="T78" fmla="*/ 93 w 370"/>
              <a:gd name="T79" fmla="*/ 804 h 1786"/>
              <a:gd name="T80" fmla="*/ 112 w 370"/>
              <a:gd name="T81" fmla="*/ 685 h 1786"/>
              <a:gd name="T82" fmla="*/ 132 w 370"/>
              <a:gd name="T83" fmla="*/ 567 h 1786"/>
              <a:gd name="T84" fmla="*/ 165 w 370"/>
              <a:gd name="T85" fmla="*/ 448 h 1786"/>
              <a:gd name="T86" fmla="*/ 205 w 370"/>
              <a:gd name="T87" fmla="*/ 336 h 1786"/>
              <a:gd name="T88" fmla="*/ 251 w 370"/>
              <a:gd name="T89" fmla="*/ 224 h 1786"/>
              <a:gd name="T90" fmla="*/ 304 w 370"/>
              <a:gd name="T91" fmla="*/ 112 h 1786"/>
              <a:gd name="T92" fmla="*/ 370 w 370"/>
              <a:gd name="T93" fmla="*/ 0 h 1786"/>
              <a:gd name="T94" fmla="*/ 370 w 370"/>
              <a:gd name="T95" fmla="*/ 0 h 1786"/>
              <a:gd name="T96" fmla="*/ 370 w 370"/>
              <a:gd name="T97" fmla="*/ 0 h 1786"/>
              <a:gd name="T98" fmla="*/ 370 w 370"/>
              <a:gd name="T99" fmla="*/ 0 h 17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70" h="1786">
                <a:moveTo>
                  <a:pt x="370" y="0"/>
                </a:moveTo>
                <a:lnTo>
                  <a:pt x="370" y="0"/>
                </a:lnTo>
                <a:lnTo>
                  <a:pt x="304" y="105"/>
                </a:lnTo>
                <a:lnTo>
                  <a:pt x="251" y="211"/>
                </a:lnTo>
                <a:lnTo>
                  <a:pt x="198" y="316"/>
                </a:lnTo>
                <a:lnTo>
                  <a:pt x="152" y="422"/>
                </a:lnTo>
                <a:lnTo>
                  <a:pt x="119" y="534"/>
                </a:lnTo>
                <a:lnTo>
                  <a:pt x="86" y="646"/>
                </a:lnTo>
                <a:lnTo>
                  <a:pt x="53" y="758"/>
                </a:lnTo>
                <a:lnTo>
                  <a:pt x="33" y="870"/>
                </a:lnTo>
                <a:lnTo>
                  <a:pt x="33" y="870"/>
                </a:lnTo>
                <a:lnTo>
                  <a:pt x="20" y="975"/>
                </a:lnTo>
                <a:lnTo>
                  <a:pt x="14" y="1074"/>
                </a:lnTo>
                <a:lnTo>
                  <a:pt x="0" y="1279"/>
                </a:lnTo>
                <a:lnTo>
                  <a:pt x="0" y="1279"/>
                </a:lnTo>
                <a:lnTo>
                  <a:pt x="0" y="1397"/>
                </a:lnTo>
                <a:lnTo>
                  <a:pt x="7" y="1523"/>
                </a:lnTo>
                <a:lnTo>
                  <a:pt x="20" y="1641"/>
                </a:lnTo>
                <a:lnTo>
                  <a:pt x="40" y="1760"/>
                </a:lnTo>
                <a:lnTo>
                  <a:pt x="40" y="1760"/>
                </a:lnTo>
                <a:lnTo>
                  <a:pt x="47" y="1773"/>
                </a:lnTo>
                <a:lnTo>
                  <a:pt x="60" y="1780"/>
                </a:lnTo>
                <a:lnTo>
                  <a:pt x="73" y="1786"/>
                </a:lnTo>
                <a:lnTo>
                  <a:pt x="93" y="1780"/>
                </a:lnTo>
                <a:lnTo>
                  <a:pt x="112" y="1773"/>
                </a:lnTo>
                <a:lnTo>
                  <a:pt x="132" y="1760"/>
                </a:lnTo>
                <a:lnTo>
                  <a:pt x="145" y="1753"/>
                </a:lnTo>
                <a:lnTo>
                  <a:pt x="152" y="1734"/>
                </a:lnTo>
                <a:lnTo>
                  <a:pt x="152" y="1734"/>
                </a:lnTo>
                <a:lnTo>
                  <a:pt x="152" y="1688"/>
                </a:lnTo>
                <a:lnTo>
                  <a:pt x="145" y="1635"/>
                </a:lnTo>
                <a:lnTo>
                  <a:pt x="119" y="1536"/>
                </a:lnTo>
                <a:lnTo>
                  <a:pt x="93" y="1430"/>
                </a:lnTo>
                <a:lnTo>
                  <a:pt x="80" y="1384"/>
                </a:lnTo>
                <a:lnTo>
                  <a:pt x="73" y="1331"/>
                </a:lnTo>
                <a:lnTo>
                  <a:pt x="73" y="1331"/>
                </a:lnTo>
                <a:lnTo>
                  <a:pt x="73" y="1127"/>
                </a:lnTo>
                <a:lnTo>
                  <a:pt x="80" y="929"/>
                </a:lnTo>
                <a:lnTo>
                  <a:pt x="80" y="929"/>
                </a:lnTo>
                <a:lnTo>
                  <a:pt x="93" y="804"/>
                </a:lnTo>
                <a:lnTo>
                  <a:pt x="112" y="685"/>
                </a:lnTo>
                <a:lnTo>
                  <a:pt x="132" y="567"/>
                </a:lnTo>
                <a:lnTo>
                  <a:pt x="165" y="448"/>
                </a:lnTo>
                <a:lnTo>
                  <a:pt x="205" y="336"/>
                </a:lnTo>
                <a:lnTo>
                  <a:pt x="251" y="224"/>
                </a:lnTo>
                <a:lnTo>
                  <a:pt x="304" y="112"/>
                </a:lnTo>
                <a:lnTo>
                  <a:pt x="370" y="0"/>
                </a:lnTo>
                <a:lnTo>
                  <a:pt x="370" y="0"/>
                </a:lnTo>
                <a:lnTo>
                  <a:pt x="370" y="0"/>
                </a:lnTo>
                <a:lnTo>
                  <a:pt x="37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Freeform 16"/>
          <p:cNvSpPr>
            <a:spLocks/>
          </p:cNvSpPr>
          <p:nvPr/>
        </p:nvSpPr>
        <p:spPr bwMode="auto">
          <a:xfrm>
            <a:off x="4623592" y="2915498"/>
            <a:ext cx="115888" cy="1152525"/>
          </a:xfrm>
          <a:custGeom>
            <a:avLst/>
            <a:gdLst>
              <a:gd name="T0" fmla="*/ 0 w 73"/>
              <a:gd name="T1" fmla="*/ 0 h 726"/>
              <a:gd name="T2" fmla="*/ 0 w 73"/>
              <a:gd name="T3" fmla="*/ 0 h 726"/>
              <a:gd name="T4" fmla="*/ 33 w 73"/>
              <a:gd name="T5" fmla="*/ 363 h 726"/>
              <a:gd name="T6" fmla="*/ 66 w 73"/>
              <a:gd name="T7" fmla="*/ 726 h 726"/>
              <a:gd name="T8" fmla="*/ 66 w 73"/>
              <a:gd name="T9" fmla="*/ 726 h 726"/>
              <a:gd name="T10" fmla="*/ 66 w 73"/>
              <a:gd name="T11" fmla="*/ 726 h 726"/>
              <a:gd name="T12" fmla="*/ 73 w 73"/>
              <a:gd name="T13" fmla="*/ 726 h 726"/>
              <a:gd name="T14" fmla="*/ 73 w 73"/>
              <a:gd name="T15" fmla="*/ 726 h 726"/>
              <a:gd name="T16" fmla="*/ 73 w 73"/>
              <a:gd name="T17" fmla="*/ 633 h 726"/>
              <a:gd name="T18" fmla="*/ 73 w 73"/>
              <a:gd name="T19" fmla="*/ 548 h 726"/>
              <a:gd name="T20" fmla="*/ 60 w 73"/>
              <a:gd name="T21" fmla="*/ 363 h 726"/>
              <a:gd name="T22" fmla="*/ 33 w 73"/>
              <a:gd name="T23" fmla="*/ 185 h 726"/>
              <a:gd name="T24" fmla="*/ 0 w 73"/>
              <a:gd name="T25" fmla="*/ 0 h 726"/>
              <a:gd name="T26" fmla="*/ 0 w 73"/>
              <a:gd name="T27" fmla="*/ 0 h 726"/>
              <a:gd name="T28" fmla="*/ 0 w 73"/>
              <a:gd name="T29" fmla="*/ 0 h 726"/>
              <a:gd name="T30" fmla="*/ 0 w 73"/>
              <a:gd name="T31" fmla="*/ 0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3" h="726">
                <a:moveTo>
                  <a:pt x="0" y="0"/>
                </a:moveTo>
                <a:lnTo>
                  <a:pt x="0" y="0"/>
                </a:lnTo>
                <a:lnTo>
                  <a:pt x="33" y="363"/>
                </a:lnTo>
                <a:lnTo>
                  <a:pt x="66" y="726"/>
                </a:lnTo>
                <a:lnTo>
                  <a:pt x="66" y="726"/>
                </a:lnTo>
                <a:lnTo>
                  <a:pt x="66" y="726"/>
                </a:lnTo>
                <a:lnTo>
                  <a:pt x="73" y="726"/>
                </a:lnTo>
                <a:lnTo>
                  <a:pt x="73" y="726"/>
                </a:lnTo>
                <a:lnTo>
                  <a:pt x="73" y="633"/>
                </a:lnTo>
                <a:lnTo>
                  <a:pt x="73" y="548"/>
                </a:lnTo>
                <a:lnTo>
                  <a:pt x="60" y="363"/>
                </a:lnTo>
                <a:lnTo>
                  <a:pt x="33" y="185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Freeform 17"/>
          <p:cNvSpPr>
            <a:spLocks/>
          </p:cNvSpPr>
          <p:nvPr/>
        </p:nvSpPr>
        <p:spPr bwMode="auto">
          <a:xfrm>
            <a:off x="4299742" y="2978998"/>
            <a:ext cx="387350" cy="376238"/>
          </a:xfrm>
          <a:custGeom>
            <a:avLst/>
            <a:gdLst>
              <a:gd name="T0" fmla="*/ 0 w 244"/>
              <a:gd name="T1" fmla="*/ 7 h 237"/>
              <a:gd name="T2" fmla="*/ 0 w 244"/>
              <a:gd name="T3" fmla="*/ 7 h 237"/>
              <a:gd name="T4" fmla="*/ 59 w 244"/>
              <a:gd name="T5" fmla="*/ 46 h 237"/>
              <a:gd name="T6" fmla="*/ 105 w 244"/>
              <a:gd name="T7" fmla="*/ 86 h 237"/>
              <a:gd name="T8" fmla="*/ 178 w 244"/>
              <a:gd name="T9" fmla="*/ 165 h 237"/>
              <a:gd name="T10" fmla="*/ 244 w 244"/>
              <a:gd name="T11" fmla="*/ 237 h 237"/>
              <a:gd name="T12" fmla="*/ 244 w 244"/>
              <a:gd name="T13" fmla="*/ 237 h 237"/>
              <a:gd name="T14" fmla="*/ 244 w 244"/>
              <a:gd name="T15" fmla="*/ 218 h 237"/>
              <a:gd name="T16" fmla="*/ 237 w 244"/>
              <a:gd name="T17" fmla="*/ 204 h 237"/>
              <a:gd name="T18" fmla="*/ 217 w 244"/>
              <a:gd name="T19" fmla="*/ 171 h 237"/>
              <a:gd name="T20" fmla="*/ 165 w 244"/>
              <a:gd name="T21" fmla="*/ 112 h 237"/>
              <a:gd name="T22" fmla="*/ 165 w 244"/>
              <a:gd name="T23" fmla="*/ 112 h 237"/>
              <a:gd name="T24" fmla="*/ 125 w 244"/>
              <a:gd name="T25" fmla="*/ 86 h 237"/>
              <a:gd name="T26" fmla="*/ 86 w 244"/>
              <a:gd name="T27" fmla="*/ 53 h 237"/>
              <a:gd name="T28" fmla="*/ 6 w 244"/>
              <a:gd name="T29" fmla="*/ 0 h 237"/>
              <a:gd name="T30" fmla="*/ 6 w 244"/>
              <a:gd name="T31" fmla="*/ 0 h 237"/>
              <a:gd name="T32" fmla="*/ 0 w 244"/>
              <a:gd name="T33" fmla="*/ 0 h 237"/>
              <a:gd name="T34" fmla="*/ 0 w 244"/>
              <a:gd name="T35" fmla="*/ 7 h 237"/>
              <a:gd name="T36" fmla="*/ 0 w 244"/>
              <a:gd name="T37" fmla="*/ 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4" h="237">
                <a:moveTo>
                  <a:pt x="0" y="7"/>
                </a:moveTo>
                <a:lnTo>
                  <a:pt x="0" y="7"/>
                </a:lnTo>
                <a:lnTo>
                  <a:pt x="59" y="46"/>
                </a:lnTo>
                <a:lnTo>
                  <a:pt x="105" y="86"/>
                </a:lnTo>
                <a:lnTo>
                  <a:pt x="178" y="165"/>
                </a:lnTo>
                <a:lnTo>
                  <a:pt x="244" y="237"/>
                </a:lnTo>
                <a:lnTo>
                  <a:pt x="244" y="237"/>
                </a:lnTo>
                <a:lnTo>
                  <a:pt x="244" y="218"/>
                </a:lnTo>
                <a:lnTo>
                  <a:pt x="237" y="204"/>
                </a:lnTo>
                <a:lnTo>
                  <a:pt x="217" y="171"/>
                </a:lnTo>
                <a:lnTo>
                  <a:pt x="165" y="112"/>
                </a:lnTo>
                <a:lnTo>
                  <a:pt x="165" y="112"/>
                </a:lnTo>
                <a:lnTo>
                  <a:pt x="125" y="86"/>
                </a:lnTo>
                <a:lnTo>
                  <a:pt x="86" y="53"/>
                </a:lnTo>
                <a:lnTo>
                  <a:pt x="6" y="0"/>
                </a:lnTo>
                <a:lnTo>
                  <a:pt x="6" y="0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Freeform 18"/>
          <p:cNvSpPr>
            <a:spLocks/>
          </p:cNvSpPr>
          <p:nvPr/>
        </p:nvSpPr>
        <p:spPr bwMode="auto">
          <a:xfrm>
            <a:off x="4760117" y="3450485"/>
            <a:ext cx="1349375" cy="3140075"/>
          </a:xfrm>
          <a:custGeom>
            <a:avLst/>
            <a:gdLst>
              <a:gd name="T0" fmla="*/ 99 w 850"/>
              <a:gd name="T1" fmla="*/ 1978 h 1978"/>
              <a:gd name="T2" fmla="*/ 99 w 850"/>
              <a:gd name="T3" fmla="*/ 1978 h 1978"/>
              <a:gd name="T4" fmla="*/ 165 w 850"/>
              <a:gd name="T5" fmla="*/ 1978 h 1978"/>
              <a:gd name="T6" fmla="*/ 165 w 850"/>
              <a:gd name="T7" fmla="*/ 1978 h 1978"/>
              <a:gd name="T8" fmla="*/ 165 w 850"/>
              <a:gd name="T9" fmla="*/ 1951 h 1978"/>
              <a:gd name="T10" fmla="*/ 158 w 850"/>
              <a:gd name="T11" fmla="*/ 1879 h 1978"/>
              <a:gd name="T12" fmla="*/ 152 w 850"/>
              <a:gd name="T13" fmla="*/ 1787 h 1978"/>
              <a:gd name="T14" fmla="*/ 152 w 850"/>
              <a:gd name="T15" fmla="*/ 1688 h 1978"/>
              <a:gd name="T16" fmla="*/ 152 w 850"/>
              <a:gd name="T17" fmla="*/ 1688 h 1978"/>
              <a:gd name="T18" fmla="*/ 158 w 850"/>
              <a:gd name="T19" fmla="*/ 1516 h 1978"/>
              <a:gd name="T20" fmla="*/ 165 w 850"/>
              <a:gd name="T21" fmla="*/ 1384 h 1978"/>
              <a:gd name="T22" fmla="*/ 171 w 850"/>
              <a:gd name="T23" fmla="*/ 1252 h 1978"/>
              <a:gd name="T24" fmla="*/ 198 w 850"/>
              <a:gd name="T25" fmla="*/ 1081 h 1978"/>
              <a:gd name="T26" fmla="*/ 198 w 850"/>
              <a:gd name="T27" fmla="*/ 1081 h 1978"/>
              <a:gd name="T28" fmla="*/ 217 w 850"/>
              <a:gd name="T29" fmla="*/ 1008 h 1978"/>
              <a:gd name="T30" fmla="*/ 237 w 850"/>
              <a:gd name="T31" fmla="*/ 936 h 1978"/>
              <a:gd name="T32" fmla="*/ 257 w 850"/>
              <a:gd name="T33" fmla="*/ 863 h 1978"/>
              <a:gd name="T34" fmla="*/ 290 w 850"/>
              <a:gd name="T35" fmla="*/ 791 h 1978"/>
              <a:gd name="T36" fmla="*/ 356 w 850"/>
              <a:gd name="T37" fmla="*/ 646 h 1978"/>
              <a:gd name="T38" fmla="*/ 442 w 850"/>
              <a:gd name="T39" fmla="*/ 501 h 1978"/>
              <a:gd name="T40" fmla="*/ 534 w 850"/>
              <a:gd name="T41" fmla="*/ 362 h 1978"/>
              <a:gd name="T42" fmla="*/ 633 w 850"/>
              <a:gd name="T43" fmla="*/ 230 h 1978"/>
              <a:gd name="T44" fmla="*/ 738 w 850"/>
              <a:gd name="T45" fmla="*/ 112 h 1978"/>
              <a:gd name="T46" fmla="*/ 850 w 850"/>
              <a:gd name="T47" fmla="*/ 0 h 1978"/>
              <a:gd name="T48" fmla="*/ 850 w 850"/>
              <a:gd name="T49" fmla="*/ 0 h 1978"/>
              <a:gd name="T50" fmla="*/ 850 w 850"/>
              <a:gd name="T51" fmla="*/ 0 h 1978"/>
              <a:gd name="T52" fmla="*/ 850 w 850"/>
              <a:gd name="T53" fmla="*/ 0 h 1978"/>
              <a:gd name="T54" fmla="*/ 732 w 850"/>
              <a:gd name="T55" fmla="*/ 99 h 1978"/>
              <a:gd name="T56" fmla="*/ 619 w 850"/>
              <a:gd name="T57" fmla="*/ 204 h 1978"/>
              <a:gd name="T58" fmla="*/ 514 w 850"/>
              <a:gd name="T59" fmla="*/ 316 h 1978"/>
              <a:gd name="T60" fmla="*/ 409 w 850"/>
              <a:gd name="T61" fmla="*/ 435 h 1978"/>
              <a:gd name="T62" fmla="*/ 316 w 850"/>
              <a:gd name="T63" fmla="*/ 554 h 1978"/>
              <a:gd name="T64" fmla="*/ 231 w 850"/>
              <a:gd name="T65" fmla="*/ 679 h 1978"/>
              <a:gd name="T66" fmla="*/ 158 w 850"/>
              <a:gd name="T67" fmla="*/ 811 h 1978"/>
              <a:gd name="T68" fmla="*/ 92 w 850"/>
              <a:gd name="T69" fmla="*/ 949 h 1978"/>
              <a:gd name="T70" fmla="*/ 92 w 850"/>
              <a:gd name="T71" fmla="*/ 949 h 1978"/>
              <a:gd name="T72" fmla="*/ 53 w 850"/>
              <a:gd name="T73" fmla="*/ 1061 h 1978"/>
              <a:gd name="T74" fmla="*/ 26 w 850"/>
              <a:gd name="T75" fmla="*/ 1147 h 1978"/>
              <a:gd name="T76" fmla="*/ 13 w 850"/>
              <a:gd name="T77" fmla="*/ 1226 h 1978"/>
              <a:gd name="T78" fmla="*/ 0 w 850"/>
              <a:gd name="T79" fmla="*/ 1345 h 1978"/>
              <a:gd name="T80" fmla="*/ 0 w 850"/>
              <a:gd name="T81" fmla="*/ 1345 h 1978"/>
              <a:gd name="T82" fmla="*/ 0 w 850"/>
              <a:gd name="T83" fmla="*/ 1384 h 1978"/>
              <a:gd name="T84" fmla="*/ 0 w 850"/>
              <a:gd name="T85" fmla="*/ 1437 h 1978"/>
              <a:gd name="T86" fmla="*/ 13 w 850"/>
              <a:gd name="T87" fmla="*/ 1562 h 1978"/>
              <a:gd name="T88" fmla="*/ 39 w 850"/>
              <a:gd name="T89" fmla="*/ 1780 h 1978"/>
              <a:gd name="T90" fmla="*/ 39 w 850"/>
              <a:gd name="T91" fmla="*/ 1780 h 1978"/>
              <a:gd name="T92" fmla="*/ 66 w 850"/>
              <a:gd name="T93" fmla="*/ 1879 h 1978"/>
              <a:gd name="T94" fmla="*/ 99 w 850"/>
              <a:gd name="T95" fmla="*/ 1978 h 1978"/>
              <a:gd name="T96" fmla="*/ 99 w 850"/>
              <a:gd name="T97" fmla="*/ 1978 h 19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850" h="1978">
                <a:moveTo>
                  <a:pt x="99" y="1978"/>
                </a:moveTo>
                <a:lnTo>
                  <a:pt x="99" y="1978"/>
                </a:lnTo>
                <a:lnTo>
                  <a:pt x="165" y="1978"/>
                </a:lnTo>
                <a:lnTo>
                  <a:pt x="165" y="1978"/>
                </a:lnTo>
                <a:lnTo>
                  <a:pt x="165" y="1951"/>
                </a:lnTo>
                <a:lnTo>
                  <a:pt x="158" y="1879"/>
                </a:lnTo>
                <a:lnTo>
                  <a:pt x="152" y="1787"/>
                </a:lnTo>
                <a:lnTo>
                  <a:pt x="152" y="1688"/>
                </a:lnTo>
                <a:lnTo>
                  <a:pt x="152" y="1688"/>
                </a:lnTo>
                <a:lnTo>
                  <a:pt x="158" y="1516"/>
                </a:lnTo>
                <a:lnTo>
                  <a:pt x="165" y="1384"/>
                </a:lnTo>
                <a:lnTo>
                  <a:pt x="171" y="1252"/>
                </a:lnTo>
                <a:lnTo>
                  <a:pt x="198" y="1081"/>
                </a:lnTo>
                <a:lnTo>
                  <a:pt x="198" y="1081"/>
                </a:lnTo>
                <a:lnTo>
                  <a:pt x="217" y="1008"/>
                </a:lnTo>
                <a:lnTo>
                  <a:pt x="237" y="936"/>
                </a:lnTo>
                <a:lnTo>
                  <a:pt x="257" y="863"/>
                </a:lnTo>
                <a:lnTo>
                  <a:pt x="290" y="791"/>
                </a:lnTo>
                <a:lnTo>
                  <a:pt x="356" y="646"/>
                </a:lnTo>
                <a:lnTo>
                  <a:pt x="442" y="501"/>
                </a:lnTo>
                <a:lnTo>
                  <a:pt x="534" y="362"/>
                </a:lnTo>
                <a:lnTo>
                  <a:pt x="633" y="230"/>
                </a:lnTo>
                <a:lnTo>
                  <a:pt x="738" y="112"/>
                </a:lnTo>
                <a:lnTo>
                  <a:pt x="850" y="0"/>
                </a:lnTo>
                <a:lnTo>
                  <a:pt x="850" y="0"/>
                </a:lnTo>
                <a:lnTo>
                  <a:pt x="850" y="0"/>
                </a:lnTo>
                <a:lnTo>
                  <a:pt x="850" y="0"/>
                </a:lnTo>
                <a:lnTo>
                  <a:pt x="732" y="99"/>
                </a:lnTo>
                <a:lnTo>
                  <a:pt x="619" y="204"/>
                </a:lnTo>
                <a:lnTo>
                  <a:pt x="514" y="316"/>
                </a:lnTo>
                <a:lnTo>
                  <a:pt x="409" y="435"/>
                </a:lnTo>
                <a:lnTo>
                  <a:pt x="316" y="554"/>
                </a:lnTo>
                <a:lnTo>
                  <a:pt x="231" y="679"/>
                </a:lnTo>
                <a:lnTo>
                  <a:pt x="158" y="811"/>
                </a:lnTo>
                <a:lnTo>
                  <a:pt x="92" y="949"/>
                </a:lnTo>
                <a:lnTo>
                  <a:pt x="92" y="949"/>
                </a:lnTo>
                <a:lnTo>
                  <a:pt x="53" y="1061"/>
                </a:lnTo>
                <a:lnTo>
                  <a:pt x="26" y="1147"/>
                </a:lnTo>
                <a:lnTo>
                  <a:pt x="13" y="1226"/>
                </a:lnTo>
                <a:lnTo>
                  <a:pt x="0" y="1345"/>
                </a:lnTo>
                <a:lnTo>
                  <a:pt x="0" y="1345"/>
                </a:lnTo>
                <a:lnTo>
                  <a:pt x="0" y="1384"/>
                </a:lnTo>
                <a:lnTo>
                  <a:pt x="0" y="1437"/>
                </a:lnTo>
                <a:lnTo>
                  <a:pt x="13" y="1562"/>
                </a:lnTo>
                <a:lnTo>
                  <a:pt x="39" y="1780"/>
                </a:lnTo>
                <a:lnTo>
                  <a:pt x="39" y="1780"/>
                </a:lnTo>
                <a:lnTo>
                  <a:pt x="66" y="1879"/>
                </a:lnTo>
                <a:lnTo>
                  <a:pt x="99" y="1978"/>
                </a:lnTo>
                <a:lnTo>
                  <a:pt x="99" y="1978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" name="Freeform 19"/>
          <p:cNvSpPr>
            <a:spLocks/>
          </p:cNvSpPr>
          <p:nvPr/>
        </p:nvSpPr>
        <p:spPr bwMode="auto">
          <a:xfrm>
            <a:off x="5241130" y="3398098"/>
            <a:ext cx="188913" cy="1066800"/>
          </a:xfrm>
          <a:custGeom>
            <a:avLst/>
            <a:gdLst>
              <a:gd name="T0" fmla="*/ 26 w 119"/>
              <a:gd name="T1" fmla="*/ 0 h 672"/>
              <a:gd name="T2" fmla="*/ 26 w 119"/>
              <a:gd name="T3" fmla="*/ 0 h 672"/>
              <a:gd name="T4" fmla="*/ 46 w 119"/>
              <a:gd name="T5" fmla="*/ 79 h 672"/>
              <a:gd name="T6" fmla="*/ 59 w 119"/>
              <a:gd name="T7" fmla="*/ 158 h 672"/>
              <a:gd name="T8" fmla="*/ 66 w 119"/>
              <a:gd name="T9" fmla="*/ 310 h 672"/>
              <a:gd name="T10" fmla="*/ 66 w 119"/>
              <a:gd name="T11" fmla="*/ 310 h 672"/>
              <a:gd name="T12" fmla="*/ 66 w 119"/>
              <a:gd name="T13" fmla="*/ 356 h 672"/>
              <a:gd name="T14" fmla="*/ 66 w 119"/>
              <a:gd name="T15" fmla="*/ 402 h 672"/>
              <a:gd name="T16" fmla="*/ 46 w 119"/>
              <a:gd name="T17" fmla="*/ 488 h 672"/>
              <a:gd name="T18" fmla="*/ 20 w 119"/>
              <a:gd name="T19" fmla="*/ 573 h 672"/>
              <a:gd name="T20" fmla="*/ 0 w 119"/>
              <a:gd name="T21" fmla="*/ 659 h 672"/>
              <a:gd name="T22" fmla="*/ 0 w 119"/>
              <a:gd name="T23" fmla="*/ 659 h 672"/>
              <a:gd name="T24" fmla="*/ 7 w 119"/>
              <a:gd name="T25" fmla="*/ 672 h 672"/>
              <a:gd name="T26" fmla="*/ 13 w 119"/>
              <a:gd name="T27" fmla="*/ 672 h 672"/>
              <a:gd name="T28" fmla="*/ 13 w 119"/>
              <a:gd name="T29" fmla="*/ 666 h 672"/>
              <a:gd name="T30" fmla="*/ 13 w 119"/>
              <a:gd name="T31" fmla="*/ 666 h 672"/>
              <a:gd name="T32" fmla="*/ 46 w 119"/>
              <a:gd name="T33" fmla="*/ 633 h 672"/>
              <a:gd name="T34" fmla="*/ 73 w 119"/>
              <a:gd name="T35" fmla="*/ 600 h 672"/>
              <a:gd name="T36" fmla="*/ 92 w 119"/>
              <a:gd name="T37" fmla="*/ 560 h 672"/>
              <a:gd name="T38" fmla="*/ 106 w 119"/>
              <a:gd name="T39" fmla="*/ 521 h 672"/>
              <a:gd name="T40" fmla="*/ 112 w 119"/>
              <a:gd name="T41" fmla="*/ 474 h 672"/>
              <a:gd name="T42" fmla="*/ 119 w 119"/>
              <a:gd name="T43" fmla="*/ 435 h 672"/>
              <a:gd name="T44" fmla="*/ 119 w 119"/>
              <a:gd name="T45" fmla="*/ 343 h 672"/>
              <a:gd name="T46" fmla="*/ 106 w 119"/>
              <a:gd name="T47" fmla="*/ 250 h 672"/>
              <a:gd name="T48" fmla="*/ 79 w 119"/>
              <a:gd name="T49" fmla="*/ 165 h 672"/>
              <a:gd name="T50" fmla="*/ 53 w 119"/>
              <a:gd name="T51" fmla="*/ 79 h 672"/>
              <a:gd name="T52" fmla="*/ 26 w 119"/>
              <a:gd name="T53" fmla="*/ 0 h 672"/>
              <a:gd name="T54" fmla="*/ 26 w 119"/>
              <a:gd name="T55" fmla="*/ 0 h 672"/>
              <a:gd name="T56" fmla="*/ 26 w 119"/>
              <a:gd name="T57" fmla="*/ 0 h 672"/>
              <a:gd name="T58" fmla="*/ 26 w 119"/>
              <a:gd name="T59" fmla="*/ 0 h 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19" h="672">
                <a:moveTo>
                  <a:pt x="26" y="0"/>
                </a:moveTo>
                <a:lnTo>
                  <a:pt x="26" y="0"/>
                </a:lnTo>
                <a:lnTo>
                  <a:pt x="46" y="79"/>
                </a:lnTo>
                <a:lnTo>
                  <a:pt x="59" y="158"/>
                </a:lnTo>
                <a:lnTo>
                  <a:pt x="66" y="310"/>
                </a:lnTo>
                <a:lnTo>
                  <a:pt x="66" y="310"/>
                </a:lnTo>
                <a:lnTo>
                  <a:pt x="66" y="356"/>
                </a:lnTo>
                <a:lnTo>
                  <a:pt x="66" y="402"/>
                </a:lnTo>
                <a:lnTo>
                  <a:pt x="46" y="488"/>
                </a:lnTo>
                <a:lnTo>
                  <a:pt x="20" y="573"/>
                </a:lnTo>
                <a:lnTo>
                  <a:pt x="0" y="659"/>
                </a:lnTo>
                <a:lnTo>
                  <a:pt x="0" y="659"/>
                </a:lnTo>
                <a:lnTo>
                  <a:pt x="7" y="672"/>
                </a:lnTo>
                <a:lnTo>
                  <a:pt x="13" y="672"/>
                </a:lnTo>
                <a:lnTo>
                  <a:pt x="13" y="666"/>
                </a:lnTo>
                <a:lnTo>
                  <a:pt x="13" y="666"/>
                </a:lnTo>
                <a:lnTo>
                  <a:pt x="46" y="633"/>
                </a:lnTo>
                <a:lnTo>
                  <a:pt x="73" y="600"/>
                </a:lnTo>
                <a:lnTo>
                  <a:pt x="92" y="560"/>
                </a:lnTo>
                <a:lnTo>
                  <a:pt x="106" y="521"/>
                </a:lnTo>
                <a:lnTo>
                  <a:pt x="112" y="474"/>
                </a:lnTo>
                <a:lnTo>
                  <a:pt x="119" y="435"/>
                </a:lnTo>
                <a:lnTo>
                  <a:pt x="119" y="343"/>
                </a:lnTo>
                <a:lnTo>
                  <a:pt x="106" y="250"/>
                </a:lnTo>
                <a:lnTo>
                  <a:pt x="79" y="165"/>
                </a:lnTo>
                <a:lnTo>
                  <a:pt x="53" y="79"/>
                </a:lnTo>
                <a:lnTo>
                  <a:pt x="26" y="0"/>
                </a:lnTo>
                <a:lnTo>
                  <a:pt x="26" y="0"/>
                </a:lnTo>
                <a:lnTo>
                  <a:pt x="26" y="0"/>
                </a:lnTo>
                <a:lnTo>
                  <a:pt x="26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Freeform 20"/>
          <p:cNvSpPr>
            <a:spLocks/>
          </p:cNvSpPr>
          <p:nvPr/>
        </p:nvSpPr>
        <p:spPr bwMode="auto">
          <a:xfrm>
            <a:off x="5377655" y="3136160"/>
            <a:ext cx="292100" cy="701675"/>
          </a:xfrm>
          <a:custGeom>
            <a:avLst/>
            <a:gdLst>
              <a:gd name="T0" fmla="*/ 184 w 184"/>
              <a:gd name="T1" fmla="*/ 0 h 442"/>
              <a:gd name="T2" fmla="*/ 184 w 184"/>
              <a:gd name="T3" fmla="*/ 0 h 442"/>
              <a:gd name="T4" fmla="*/ 125 w 184"/>
              <a:gd name="T5" fmla="*/ 66 h 442"/>
              <a:gd name="T6" fmla="*/ 85 w 184"/>
              <a:gd name="T7" fmla="*/ 112 h 442"/>
              <a:gd name="T8" fmla="*/ 53 w 184"/>
              <a:gd name="T9" fmla="*/ 165 h 442"/>
              <a:gd name="T10" fmla="*/ 26 w 184"/>
              <a:gd name="T11" fmla="*/ 224 h 442"/>
              <a:gd name="T12" fmla="*/ 6 w 184"/>
              <a:gd name="T13" fmla="*/ 290 h 442"/>
              <a:gd name="T14" fmla="*/ 0 w 184"/>
              <a:gd name="T15" fmla="*/ 363 h 442"/>
              <a:gd name="T16" fmla="*/ 0 w 184"/>
              <a:gd name="T17" fmla="*/ 395 h 442"/>
              <a:gd name="T18" fmla="*/ 6 w 184"/>
              <a:gd name="T19" fmla="*/ 442 h 442"/>
              <a:gd name="T20" fmla="*/ 6 w 184"/>
              <a:gd name="T21" fmla="*/ 442 h 442"/>
              <a:gd name="T22" fmla="*/ 13 w 184"/>
              <a:gd name="T23" fmla="*/ 442 h 442"/>
              <a:gd name="T24" fmla="*/ 13 w 184"/>
              <a:gd name="T25" fmla="*/ 435 h 442"/>
              <a:gd name="T26" fmla="*/ 13 w 184"/>
              <a:gd name="T27" fmla="*/ 435 h 442"/>
              <a:gd name="T28" fmla="*/ 20 w 184"/>
              <a:gd name="T29" fmla="*/ 382 h 442"/>
              <a:gd name="T30" fmla="*/ 26 w 184"/>
              <a:gd name="T31" fmla="*/ 323 h 442"/>
              <a:gd name="T32" fmla="*/ 46 w 184"/>
              <a:gd name="T33" fmla="*/ 264 h 442"/>
              <a:gd name="T34" fmla="*/ 59 w 184"/>
              <a:gd name="T35" fmla="*/ 211 h 442"/>
              <a:gd name="T36" fmla="*/ 85 w 184"/>
              <a:gd name="T37" fmla="*/ 152 h 442"/>
              <a:gd name="T38" fmla="*/ 112 w 184"/>
              <a:gd name="T39" fmla="*/ 99 h 442"/>
              <a:gd name="T40" fmla="*/ 145 w 184"/>
              <a:gd name="T41" fmla="*/ 46 h 442"/>
              <a:gd name="T42" fmla="*/ 184 w 184"/>
              <a:gd name="T43" fmla="*/ 0 h 442"/>
              <a:gd name="T44" fmla="*/ 184 w 184"/>
              <a:gd name="T45" fmla="*/ 0 h 442"/>
              <a:gd name="T46" fmla="*/ 184 w 184"/>
              <a:gd name="T47" fmla="*/ 0 h 442"/>
              <a:gd name="T48" fmla="*/ 184 w 184"/>
              <a:gd name="T49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4" h="442">
                <a:moveTo>
                  <a:pt x="184" y="0"/>
                </a:moveTo>
                <a:lnTo>
                  <a:pt x="184" y="0"/>
                </a:lnTo>
                <a:lnTo>
                  <a:pt x="125" y="66"/>
                </a:lnTo>
                <a:lnTo>
                  <a:pt x="85" y="112"/>
                </a:lnTo>
                <a:lnTo>
                  <a:pt x="53" y="165"/>
                </a:lnTo>
                <a:lnTo>
                  <a:pt x="26" y="224"/>
                </a:lnTo>
                <a:lnTo>
                  <a:pt x="6" y="290"/>
                </a:lnTo>
                <a:lnTo>
                  <a:pt x="0" y="363"/>
                </a:lnTo>
                <a:lnTo>
                  <a:pt x="0" y="395"/>
                </a:lnTo>
                <a:lnTo>
                  <a:pt x="6" y="442"/>
                </a:lnTo>
                <a:lnTo>
                  <a:pt x="6" y="442"/>
                </a:lnTo>
                <a:lnTo>
                  <a:pt x="13" y="442"/>
                </a:lnTo>
                <a:lnTo>
                  <a:pt x="13" y="435"/>
                </a:lnTo>
                <a:lnTo>
                  <a:pt x="13" y="435"/>
                </a:lnTo>
                <a:lnTo>
                  <a:pt x="20" y="382"/>
                </a:lnTo>
                <a:lnTo>
                  <a:pt x="26" y="323"/>
                </a:lnTo>
                <a:lnTo>
                  <a:pt x="46" y="264"/>
                </a:lnTo>
                <a:lnTo>
                  <a:pt x="59" y="211"/>
                </a:lnTo>
                <a:lnTo>
                  <a:pt x="85" y="152"/>
                </a:lnTo>
                <a:lnTo>
                  <a:pt x="112" y="99"/>
                </a:lnTo>
                <a:lnTo>
                  <a:pt x="145" y="46"/>
                </a:lnTo>
                <a:lnTo>
                  <a:pt x="184" y="0"/>
                </a:lnTo>
                <a:lnTo>
                  <a:pt x="184" y="0"/>
                </a:lnTo>
                <a:lnTo>
                  <a:pt x="184" y="0"/>
                </a:lnTo>
                <a:lnTo>
                  <a:pt x="184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Freeform 21"/>
          <p:cNvSpPr>
            <a:spLocks/>
          </p:cNvSpPr>
          <p:nvPr/>
        </p:nvSpPr>
        <p:spPr bwMode="auto">
          <a:xfrm>
            <a:off x="4926805" y="2580535"/>
            <a:ext cx="42863" cy="628650"/>
          </a:xfrm>
          <a:custGeom>
            <a:avLst/>
            <a:gdLst>
              <a:gd name="T0" fmla="*/ 0 w 27"/>
              <a:gd name="T1" fmla="*/ 7 h 396"/>
              <a:gd name="T2" fmla="*/ 0 w 27"/>
              <a:gd name="T3" fmla="*/ 7 h 396"/>
              <a:gd name="T4" fmla="*/ 0 w 27"/>
              <a:gd name="T5" fmla="*/ 53 h 396"/>
              <a:gd name="T6" fmla="*/ 0 w 27"/>
              <a:gd name="T7" fmla="*/ 106 h 396"/>
              <a:gd name="T8" fmla="*/ 7 w 27"/>
              <a:gd name="T9" fmla="*/ 205 h 396"/>
              <a:gd name="T10" fmla="*/ 7 w 27"/>
              <a:gd name="T11" fmla="*/ 205 h 396"/>
              <a:gd name="T12" fmla="*/ 14 w 27"/>
              <a:gd name="T13" fmla="*/ 396 h 396"/>
              <a:gd name="T14" fmla="*/ 14 w 27"/>
              <a:gd name="T15" fmla="*/ 396 h 396"/>
              <a:gd name="T16" fmla="*/ 14 w 27"/>
              <a:gd name="T17" fmla="*/ 396 h 396"/>
              <a:gd name="T18" fmla="*/ 20 w 27"/>
              <a:gd name="T19" fmla="*/ 396 h 396"/>
              <a:gd name="T20" fmla="*/ 20 w 27"/>
              <a:gd name="T21" fmla="*/ 396 h 396"/>
              <a:gd name="T22" fmla="*/ 27 w 27"/>
              <a:gd name="T23" fmla="*/ 356 h 396"/>
              <a:gd name="T24" fmla="*/ 27 w 27"/>
              <a:gd name="T25" fmla="*/ 310 h 396"/>
              <a:gd name="T26" fmla="*/ 20 w 27"/>
              <a:gd name="T27" fmla="*/ 225 h 396"/>
              <a:gd name="T28" fmla="*/ 20 w 27"/>
              <a:gd name="T29" fmla="*/ 225 h 396"/>
              <a:gd name="T30" fmla="*/ 0 w 27"/>
              <a:gd name="T31" fmla="*/ 7 h 396"/>
              <a:gd name="T32" fmla="*/ 0 w 27"/>
              <a:gd name="T33" fmla="*/ 7 h 396"/>
              <a:gd name="T34" fmla="*/ 0 w 27"/>
              <a:gd name="T35" fmla="*/ 0 h 396"/>
              <a:gd name="T36" fmla="*/ 0 w 27"/>
              <a:gd name="T37" fmla="*/ 7 h 396"/>
              <a:gd name="T38" fmla="*/ 0 w 27"/>
              <a:gd name="T39" fmla="*/ 7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7" h="396">
                <a:moveTo>
                  <a:pt x="0" y="7"/>
                </a:moveTo>
                <a:lnTo>
                  <a:pt x="0" y="7"/>
                </a:lnTo>
                <a:lnTo>
                  <a:pt x="0" y="53"/>
                </a:lnTo>
                <a:lnTo>
                  <a:pt x="0" y="106"/>
                </a:lnTo>
                <a:lnTo>
                  <a:pt x="7" y="205"/>
                </a:lnTo>
                <a:lnTo>
                  <a:pt x="7" y="205"/>
                </a:lnTo>
                <a:lnTo>
                  <a:pt x="14" y="396"/>
                </a:lnTo>
                <a:lnTo>
                  <a:pt x="14" y="396"/>
                </a:lnTo>
                <a:lnTo>
                  <a:pt x="14" y="396"/>
                </a:lnTo>
                <a:lnTo>
                  <a:pt x="20" y="396"/>
                </a:lnTo>
                <a:lnTo>
                  <a:pt x="20" y="396"/>
                </a:lnTo>
                <a:lnTo>
                  <a:pt x="27" y="356"/>
                </a:lnTo>
                <a:lnTo>
                  <a:pt x="27" y="310"/>
                </a:lnTo>
                <a:lnTo>
                  <a:pt x="20" y="225"/>
                </a:lnTo>
                <a:lnTo>
                  <a:pt x="20" y="225"/>
                </a:lnTo>
                <a:lnTo>
                  <a:pt x="0" y="7"/>
                </a:lnTo>
                <a:lnTo>
                  <a:pt x="0" y="7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Freeform 22"/>
          <p:cNvSpPr>
            <a:spLocks/>
          </p:cNvSpPr>
          <p:nvPr/>
        </p:nvSpPr>
        <p:spPr bwMode="auto">
          <a:xfrm>
            <a:off x="3755230" y="2748810"/>
            <a:ext cx="157163" cy="722313"/>
          </a:xfrm>
          <a:custGeom>
            <a:avLst/>
            <a:gdLst>
              <a:gd name="T0" fmla="*/ 92 w 99"/>
              <a:gd name="T1" fmla="*/ 0 h 455"/>
              <a:gd name="T2" fmla="*/ 92 w 99"/>
              <a:gd name="T3" fmla="*/ 0 h 455"/>
              <a:gd name="T4" fmla="*/ 66 w 99"/>
              <a:gd name="T5" fmla="*/ 46 h 455"/>
              <a:gd name="T6" fmla="*/ 40 w 99"/>
              <a:gd name="T7" fmla="*/ 99 h 455"/>
              <a:gd name="T8" fmla="*/ 27 w 99"/>
              <a:gd name="T9" fmla="*/ 152 h 455"/>
              <a:gd name="T10" fmla="*/ 13 w 99"/>
              <a:gd name="T11" fmla="*/ 211 h 455"/>
              <a:gd name="T12" fmla="*/ 7 w 99"/>
              <a:gd name="T13" fmla="*/ 270 h 455"/>
              <a:gd name="T14" fmla="*/ 0 w 99"/>
              <a:gd name="T15" fmla="*/ 336 h 455"/>
              <a:gd name="T16" fmla="*/ 7 w 99"/>
              <a:gd name="T17" fmla="*/ 455 h 455"/>
              <a:gd name="T18" fmla="*/ 7 w 99"/>
              <a:gd name="T19" fmla="*/ 455 h 455"/>
              <a:gd name="T20" fmla="*/ 7 w 99"/>
              <a:gd name="T21" fmla="*/ 455 h 455"/>
              <a:gd name="T22" fmla="*/ 13 w 99"/>
              <a:gd name="T23" fmla="*/ 455 h 455"/>
              <a:gd name="T24" fmla="*/ 13 w 99"/>
              <a:gd name="T25" fmla="*/ 455 h 455"/>
              <a:gd name="T26" fmla="*/ 13 w 99"/>
              <a:gd name="T27" fmla="*/ 336 h 455"/>
              <a:gd name="T28" fmla="*/ 27 w 99"/>
              <a:gd name="T29" fmla="*/ 224 h 455"/>
              <a:gd name="T30" fmla="*/ 33 w 99"/>
              <a:gd name="T31" fmla="*/ 171 h 455"/>
              <a:gd name="T32" fmla="*/ 46 w 99"/>
              <a:gd name="T33" fmla="*/ 112 h 455"/>
              <a:gd name="T34" fmla="*/ 66 w 99"/>
              <a:gd name="T35" fmla="*/ 59 h 455"/>
              <a:gd name="T36" fmla="*/ 99 w 99"/>
              <a:gd name="T37" fmla="*/ 6 h 455"/>
              <a:gd name="T38" fmla="*/ 99 w 99"/>
              <a:gd name="T39" fmla="*/ 6 h 455"/>
              <a:gd name="T40" fmla="*/ 92 w 99"/>
              <a:gd name="T41" fmla="*/ 0 h 455"/>
              <a:gd name="T42" fmla="*/ 92 w 99"/>
              <a:gd name="T43" fmla="*/ 0 h 4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99" h="455">
                <a:moveTo>
                  <a:pt x="92" y="0"/>
                </a:moveTo>
                <a:lnTo>
                  <a:pt x="92" y="0"/>
                </a:lnTo>
                <a:lnTo>
                  <a:pt x="66" y="46"/>
                </a:lnTo>
                <a:lnTo>
                  <a:pt x="40" y="99"/>
                </a:lnTo>
                <a:lnTo>
                  <a:pt x="27" y="152"/>
                </a:lnTo>
                <a:lnTo>
                  <a:pt x="13" y="211"/>
                </a:lnTo>
                <a:lnTo>
                  <a:pt x="7" y="270"/>
                </a:lnTo>
                <a:lnTo>
                  <a:pt x="0" y="336"/>
                </a:lnTo>
                <a:lnTo>
                  <a:pt x="7" y="455"/>
                </a:lnTo>
                <a:lnTo>
                  <a:pt x="7" y="455"/>
                </a:lnTo>
                <a:lnTo>
                  <a:pt x="7" y="455"/>
                </a:lnTo>
                <a:lnTo>
                  <a:pt x="13" y="455"/>
                </a:lnTo>
                <a:lnTo>
                  <a:pt x="13" y="455"/>
                </a:lnTo>
                <a:lnTo>
                  <a:pt x="13" y="336"/>
                </a:lnTo>
                <a:lnTo>
                  <a:pt x="27" y="224"/>
                </a:lnTo>
                <a:lnTo>
                  <a:pt x="33" y="171"/>
                </a:lnTo>
                <a:lnTo>
                  <a:pt x="46" y="112"/>
                </a:lnTo>
                <a:lnTo>
                  <a:pt x="66" y="59"/>
                </a:lnTo>
                <a:lnTo>
                  <a:pt x="99" y="6"/>
                </a:lnTo>
                <a:lnTo>
                  <a:pt x="99" y="6"/>
                </a:lnTo>
                <a:lnTo>
                  <a:pt x="92" y="0"/>
                </a:lnTo>
                <a:lnTo>
                  <a:pt x="92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Freeform 23"/>
          <p:cNvSpPr>
            <a:spLocks/>
          </p:cNvSpPr>
          <p:nvPr/>
        </p:nvSpPr>
        <p:spPr bwMode="auto">
          <a:xfrm>
            <a:off x="3064667" y="4047385"/>
            <a:ext cx="1266825" cy="469900"/>
          </a:xfrm>
          <a:custGeom>
            <a:avLst/>
            <a:gdLst>
              <a:gd name="T0" fmla="*/ 7 w 798"/>
              <a:gd name="T1" fmla="*/ 19 h 296"/>
              <a:gd name="T2" fmla="*/ 7 w 798"/>
              <a:gd name="T3" fmla="*/ 19 h 296"/>
              <a:gd name="T4" fmla="*/ 211 w 798"/>
              <a:gd name="T5" fmla="*/ 39 h 296"/>
              <a:gd name="T6" fmla="*/ 310 w 798"/>
              <a:gd name="T7" fmla="*/ 52 h 296"/>
              <a:gd name="T8" fmla="*/ 409 w 798"/>
              <a:gd name="T9" fmla="*/ 72 h 296"/>
              <a:gd name="T10" fmla="*/ 409 w 798"/>
              <a:gd name="T11" fmla="*/ 72 h 296"/>
              <a:gd name="T12" fmla="*/ 468 w 798"/>
              <a:gd name="T13" fmla="*/ 92 h 296"/>
              <a:gd name="T14" fmla="*/ 527 w 798"/>
              <a:gd name="T15" fmla="*/ 118 h 296"/>
              <a:gd name="T16" fmla="*/ 580 w 798"/>
              <a:gd name="T17" fmla="*/ 145 h 296"/>
              <a:gd name="T18" fmla="*/ 633 w 798"/>
              <a:gd name="T19" fmla="*/ 178 h 296"/>
              <a:gd name="T20" fmla="*/ 719 w 798"/>
              <a:gd name="T21" fmla="*/ 237 h 296"/>
              <a:gd name="T22" fmla="*/ 784 w 798"/>
              <a:gd name="T23" fmla="*/ 290 h 296"/>
              <a:gd name="T24" fmla="*/ 784 w 798"/>
              <a:gd name="T25" fmla="*/ 290 h 296"/>
              <a:gd name="T26" fmla="*/ 791 w 798"/>
              <a:gd name="T27" fmla="*/ 296 h 296"/>
              <a:gd name="T28" fmla="*/ 798 w 798"/>
              <a:gd name="T29" fmla="*/ 290 h 296"/>
              <a:gd name="T30" fmla="*/ 798 w 798"/>
              <a:gd name="T31" fmla="*/ 290 h 296"/>
              <a:gd name="T32" fmla="*/ 798 w 798"/>
              <a:gd name="T33" fmla="*/ 283 h 296"/>
              <a:gd name="T34" fmla="*/ 798 w 798"/>
              <a:gd name="T35" fmla="*/ 283 h 296"/>
              <a:gd name="T36" fmla="*/ 778 w 798"/>
              <a:gd name="T37" fmla="*/ 237 h 296"/>
              <a:gd name="T38" fmla="*/ 745 w 798"/>
              <a:gd name="T39" fmla="*/ 204 h 296"/>
              <a:gd name="T40" fmla="*/ 712 w 798"/>
              <a:gd name="T41" fmla="*/ 164 h 296"/>
              <a:gd name="T42" fmla="*/ 666 w 798"/>
              <a:gd name="T43" fmla="*/ 138 h 296"/>
              <a:gd name="T44" fmla="*/ 620 w 798"/>
              <a:gd name="T45" fmla="*/ 112 h 296"/>
              <a:gd name="T46" fmla="*/ 567 w 798"/>
              <a:gd name="T47" fmla="*/ 85 h 296"/>
              <a:gd name="T48" fmla="*/ 462 w 798"/>
              <a:gd name="T49" fmla="*/ 46 h 296"/>
              <a:gd name="T50" fmla="*/ 343 w 798"/>
              <a:gd name="T51" fmla="*/ 19 h 296"/>
              <a:gd name="T52" fmla="*/ 224 w 798"/>
              <a:gd name="T53" fmla="*/ 6 h 296"/>
              <a:gd name="T54" fmla="*/ 112 w 798"/>
              <a:gd name="T55" fmla="*/ 0 h 296"/>
              <a:gd name="T56" fmla="*/ 7 w 798"/>
              <a:gd name="T57" fmla="*/ 6 h 296"/>
              <a:gd name="T58" fmla="*/ 7 w 798"/>
              <a:gd name="T59" fmla="*/ 6 h 296"/>
              <a:gd name="T60" fmla="*/ 0 w 798"/>
              <a:gd name="T61" fmla="*/ 13 h 296"/>
              <a:gd name="T62" fmla="*/ 0 w 798"/>
              <a:gd name="T63" fmla="*/ 13 h 296"/>
              <a:gd name="T64" fmla="*/ 7 w 798"/>
              <a:gd name="T65" fmla="*/ 19 h 296"/>
              <a:gd name="T66" fmla="*/ 7 w 798"/>
              <a:gd name="T67" fmla="*/ 19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98" h="296">
                <a:moveTo>
                  <a:pt x="7" y="19"/>
                </a:moveTo>
                <a:lnTo>
                  <a:pt x="7" y="19"/>
                </a:lnTo>
                <a:lnTo>
                  <a:pt x="211" y="39"/>
                </a:lnTo>
                <a:lnTo>
                  <a:pt x="310" y="52"/>
                </a:lnTo>
                <a:lnTo>
                  <a:pt x="409" y="72"/>
                </a:lnTo>
                <a:lnTo>
                  <a:pt x="409" y="72"/>
                </a:lnTo>
                <a:lnTo>
                  <a:pt x="468" y="92"/>
                </a:lnTo>
                <a:lnTo>
                  <a:pt x="527" y="118"/>
                </a:lnTo>
                <a:lnTo>
                  <a:pt x="580" y="145"/>
                </a:lnTo>
                <a:lnTo>
                  <a:pt x="633" y="178"/>
                </a:lnTo>
                <a:lnTo>
                  <a:pt x="719" y="237"/>
                </a:lnTo>
                <a:lnTo>
                  <a:pt x="784" y="290"/>
                </a:lnTo>
                <a:lnTo>
                  <a:pt x="784" y="290"/>
                </a:lnTo>
                <a:lnTo>
                  <a:pt x="791" y="296"/>
                </a:lnTo>
                <a:lnTo>
                  <a:pt x="798" y="290"/>
                </a:lnTo>
                <a:lnTo>
                  <a:pt x="798" y="290"/>
                </a:lnTo>
                <a:lnTo>
                  <a:pt x="798" y="283"/>
                </a:lnTo>
                <a:lnTo>
                  <a:pt x="798" y="283"/>
                </a:lnTo>
                <a:lnTo>
                  <a:pt x="778" y="237"/>
                </a:lnTo>
                <a:lnTo>
                  <a:pt x="745" y="204"/>
                </a:lnTo>
                <a:lnTo>
                  <a:pt x="712" y="164"/>
                </a:lnTo>
                <a:lnTo>
                  <a:pt x="666" y="138"/>
                </a:lnTo>
                <a:lnTo>
                  <a:pt x="620" y="112"/>
                </a:lnTo>
                <a:lnTo>
                  <a:pt x="567" y="85"/>
                </a:lnTo>
                <a:lnTo>
                  <a:pt x="462" y="46"/>
                </a:lnTo>
                <a:lnTo>
                  <a:pt x="343" y="19"/>
                </a:lnTo>
                <a:lnTo>
                  <a:pt x="224" y="6"/>
                </a:lnTo>
                <a:lnTo>
                  <a:pt x="112" y="0"/>
                </a:lnTo>
                <a:lnTo>
                  <a:pt x="7" y="6"/>
                </a:lnTo>
                <a:lnTo>
                  <a:pt x="7" y="6"/>
                </a:lnTo>
                <a:lnTo>
                  <a:pt x="0" y="13"/>
                </a:lnTo>
                <a:lnTo>
                  <a:pt x="0" y="13"/>
                </a:lnTo>
                <a:lnTo>
                  <a:pt x="7" y="19"/>
                </a:lnTo>
                <a:lnTo>
                  <a:pt x="7" y="19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" name="Freeform 24"/>
          <p:cNvSpPr>
            <a:spLocks/>
          </p:cNvSpPr>
          <p:nvPr/>
        </p:nvSpPr>
        <p:spPr bwMode="auto">
          <a:xfrm>
            <a:off x="3158330" y="3826723"/>
            <a:ext cx="261938" cy="250825"/>
          </a:xfrm>
          <a:custGeom>
            <a:avLst/>
            <a:gdLst>
              <a:gd name="T0" fmla="*/ 0 w 165"/>
              <a:gd name="T1" fmla="*/ 0 h 158"/>
              <a:gd name="T2" fmla="*/ 0 w 165"/>
              <a:gd name="T3" fmla="*/ 0 h 158"/>
              <a:gd name="T4" fmla="*/ 66 w 165"/>
              <a:gd name="T5" fmla="*/ 86 h 158"/>
              <a:gd name="T6" fmla="*/ 66 w 165"/>
              <a:gd name="T7" fmla="*/ 86 h 158"/>
              <a:gd name="T8" fmla="*/ 106 w 165"/>
              <a:gd name="T9" fmla="*/ 125 h 158"/>
              <a:gd name="T10" fmla="*/ 126 w 165"/>
              <a:gd name="T11" fmla="*/ 145 h 158"/>
              <a:gd name="T12" fmla="*/ 152 w 165"/>
              <a:gd name="T13" fmla="*/ 158 h 158"/>
              <a:gd name="T14" fmla="*/ 152 w 165"/>
              <a:gd name="T15" fmla="*/ 158 h 158"/>
              <a:gd name="T16" fmla="*/ 165 w 165"/>
              <a:gd name="T17" fmla="*/ 158 h 158"/>
              <a:gd name="T18" fmla="*/ 165 w 165"/>
              <a:gd name="T19" fmla="*/ 152 h 158"/>
              <a:gd name="T20" fmla="*/ 165 w 165"/>
              <a:gd name="T21" fmla="*/ 145 h 158"/>
              <a:gd name="T22" fmla="*/ 165 w 165"/>
              <a:gd name="T23" fmla="*/ 145 h 158"/>
              <a:gd name="T24" fmla="*/ 126 w 165"/>
              <a:gd name="T25" fmla="*/ 119 h 158"/>
              <a:gd name="T26" fmla="*/ 86 w 165"/>
              <a:gd name="T27" fmla="*/ 86 h 158"/>
              <a:gd name="T28" fmla="*/ 86 w 165"/>
              <a:gd name="T29" fmla="*/ 86 h 158"/>
              <a:gd name="T30" fmla="*/ 40 w 165"/>
              <a:gd name="T31" fmla="*/ 40 h 158"/>
              <a:gd name="T32" fmla="*/ 0 w 165"/>
              <a:gd name="T33" fmla="*/ 0 h 158"/>
              <a:gd name="T34" fmla="*/ 0 w 165"/>
              <a:gd name="T35" fmla="*/ 0 h 158"/>
              <a:gd name="T36" fmla="*/ 0 w 165"/>
              <a:gd name="T37" fmla="*/ 0 h 158"/>
              <a:gd name="T38" fmla="*/ 0 w 165"/>
              <a:gd name="T39" fmla="*/ 0 h 158"/>
              <a:gd name="T40" fmla="*/ 0 w 165"/>
              <a:gd name="T41" fmla="*/ 0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65" h="158">
                <a:moveTo>
                  <a:pt x="0" y="0"/>
                </a:moveTo>
                <a:lnTo>
                  <a:pt x="0" y="0"/>
                </a:lnTo>
                <a:lnTo>
                  <a:pt x="66" y="86"/>
                </a:lnTo>
                <a:lnTo>
                  <a:pt x="66" y="86"/>
                </a:lnTo>
                <a:lnTo>
                  <a:pt x="106" y="125"/>
                </a:lnTo>
                <a:lnTo>
                  <a:pt x="126" y="145"/>
                </a:lnTo>
                <a:lnTo>
                  <a:pt x="152" y="158"/>
                </a:lnTo>
                <a:lnTo>
                  <a:pt x="152" y="158"/>
                </a:lnTo>
                <a:lnTo>
                  <a:pt x="165" y="158"/>
                </a:lnTo>
                <a:lnTo>
                  <a:pt x="165" y="152"/>
                </a:lnTo>
                <a:lnTo>
                  <a:pt x="165" y="145"/>
                </a:lnTo>
                <a:lnTo>
                  <a:pt x="165" y="145"/>
                </a:lnTo>
                <a:lnTo>
                  <a:pt x="126" y="119"/>
                </a:lnTo>
                <a:lnTo>
                  <a:pt x="86" y="86"/>
                </a:lnTo>
                <a:lnTo>
                  <a:pt x="86" y="86"/>
                </a:lnTo>
                <a:lnTo>
                  <a:pt x="40" y="4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" name="Freeform 25"/>
          <p:cNvSpPr>
            <a:spLocks/>
          </p:cNvSpPr>
          <p:nvPr/>
        </p:nvSpPr>
        <p:spPr bwMode="auto">
          <a:xfrm>
            <a:off x="5817392" y="3063135"/>
            <a:ext cx="187325" cy="649288"/>
          </a:xfrm>
          <a:custGeom>
            <a:avLst/>
            <a:gdLst>
              <a:gd name="T0" fmla="*/ 105 w 118"/>
              <a:gd name="T1" fmla="*/ 0 h 409"/>
              <a:gd name="T2" fmla="*/ 105 w 118"/>
              <a:gd name="T3" fmla="*/ 0 h 409"/>
              <a:gd name="T4" fmla="*/ 112 w 118"/>
              <a:gd name="T5" fmla="*/ 59 h 409"/>
              <a:gd name="T6" fmla="*/ 105 w 118"/>
              <a:gd name="T7" fmla="*/ 112 h 409"/>
              <a:gd name="T8" fmla="*/ 98 w 118"/>
              <a:gd name="T9" fmla="*/ 158 h 409"/>
              <a:gd name="T10" fmla="*/ 85 w 118"/>
              <a:gd name="T11" fmla="*/ 211 h 409"/>
              <a:gd name="T12" fmla="*/ 52 w 118"/>
              <a:gd name="T13" fmla="*/ 310 h 409"/>
              <a:gd name="T14" fmla="*/ 0 w 118"/>
              <a:gd name="T15" fmla="*/ 409 h 409"/>
              <a:gd name="T16" fmla="*/ 0 w 118"/>
              <a:gd name="T17" fmla="*/ 409 h 409"/>
              <a:gd name="T18" fmla="*/ 0 w 118"/>
              <a:gd name="T19" fmla="*/ 409 h 409"/>
              <a:gd name="T20" fmla="*/ 6 w 118"/>
              <a:gd name="T21" fmla="*/ 409 h 409"/>
              <a:gd name="T22" fmla="*/ 6 w 118"/>
              <a:gd name="T23" fmla="*/ 409 h 409"/>
              <a:gd name="T24" fmla="*/ 39 w 118"/>
              <a:gd name="T25" fmla="*/ 369 h 409"/>
              <a:gd name="T26" fmla="*/ 66 w 118"/>
              <a:gd name="T27" fmla="*/ 323 h 409"/>
              <a:gd name="T28" fmla="*/ 92 w 118"/>
              <a:gd name="T29" fmla="*/ 270 h 409"/>
              <a:gd name="T30" fmla="*/ 105 w 118"/>
              <a:gd name="T31" fmla="*/ 217 h 409"/>
              <a:gd name="T32" fmla="*/ 112 w 118"/>
              <a:gd name="T33" fmla="*/ 165 h 409"/>
              <a:gd name="T34" fmla="*/ 118 w 118"/>
              <a:gd name="T35" fmla="*/ 105 h 409"/>
              <a:gd name="T36" fmla="*/ 112 w 118"/>
              <a:gd name="T37" fmla="*/ 52 h 409"/>
              <a:gd name="T38" fmla="*/ 112 w 118"/>
              <a:gd name="T39" fmla="*/ 0 h 409"/>
              <a:gd name="T40" fmla="*/ 112 w 118"/>
              <a:gd name="T41" fmla="*/ 0 h 409"/>
              <a:gd name="T42" fmla="*/ 105 w 118"/>
              <a:gd name="T43" fmla="*/ 0 h 409"/>
              <a:gd name="T44" fmla="*/ 105 w 118"/>
              <a:gd name="T45" fmla="*/ 0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18" h="409">
                <a:moveTo>
                  <a:pt x="105" y="0"/>
                </a:moveTo>
                <a:lnTo>
                  <a:pt x="105" y="0"/>
                </a:lnTo>
                <a:lnTo>
                  <a:pt x="112" y="59"/>
                </a:lnTo>
                <a:lnTo>
                  <a:pt x="105" y="112"/>
                </a:lnTo>
                <a:lnTo>
                  <a:pt x="98" y="158"/>
                </a:lnTo>
                <a:lnTo>
                  <a:pt x="85" y="211"/>
                </a:lnTo>
                <a:lnTo>
                  <a:pt x="52" y="310"/>
                </a:lnTo>
                <a:lnTo>
                  <a:pt x="0" y="409"/>
                </a:lnTo>
                <a:lnTo>
                  <a:pt x="0" y="409"/>
                </a:lnTo>
                <a:lnTo>
                  <a:pt x="0" y="409"/>
                </a:lnTo>
                <a:lnTo>
                  <a:pt x="6" y="409"/>
                </a:lnTo>
                <a:lnTo>
                  <a:pt x="6" y="409"/>
                </a:lnTo>
                <a:lnTo>
                  <a:pt x="39" y="369"/>
                </a:lnTo>
                <a:lnTo>
                  <a:pt x="66" y="323"/>
                </a:lnTo>
                <a:lnTo>
                  <a:pt x="92" y="270"/>
                </a:lnTo>
                <a:lnTo>
                  <a:pt x="105" y="217"/>
                </a:lnTo>
                <a:lnTo>
                  <a:pt x="112" y="165"/>
                </a:lnTo>
                <a:lnTo>
                  <a:pt x="118" y="105"/>
                </a:lnTo>
                <a:lnTo>
                  <a:pt x="112" y="52"/>
                </a:lnTo>
                <a:lnTo>
                  <a:pt x="112" y="0"/>
                </a:lnTo>
                <a:lnTo>
                  <a:pt x="112" y="0"/>
                </a:lnTo>
                <a:lnTo>
                  <a:pt x="105" y="0"/>
                </a:lnTo>
                <a:lnTo>
                  <a:pt x="10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" name="Freeform 26"/>
          <p:cNvSpPr>
            <a:spLocks/>
          </p:cNvSpPr>
          <p:nvPr/>
        </p:nvSpPr>
        <p:spPr bwMode="auto">
          <a:xfrm>
            <a:off x="4949030" y="3972773"/>
            <a:ext cx="1631950" cy="1068388"/>
          </a:xfrm>
          <a:custGeom>
            <a:avLst/>
            <a:gdLst>
              <a:gd name="T0" fmla="*/ 1028 w 1028"/>
              <a:gd name="T1" fmla="*/ 0 h 673"/>
              <a:gd name="T2" fmla="*/ 1028 w 1028"/>
              <a:gd name="T3" fmla="*/ 0 h 673"/>
              <a:gd name="T4" fmla="*/ 949 w 1028"/>
              <a:gd name="T5" fmla="*/ 40 h 673"/>
              <a:gd name="T6" fmla="*/ 870 w 1028"/>
              <a:gd name="T7" fmla="*/ 79 h 673"/>
              <a:gd name="T8" fmla="*/ 698 w 1028"/>
              <a:gd name="T9" fmla="*/ 145 h 673"/>
              <a:gd name="T10" fmla="*/ 533 w 1028"/>
              <a:gd name="T11" fmla="*/ 211 h 673"/>
              <a:gd name="T12" fmla="*/ 448 w 1028"/>
              <a:gd name="T13" fmla="*/ 251 h 673"/>
              <a:gd name="T14" fmla="*/ 369 w 1028"/>
              <a:gd name="T15" fmla="*/ 284 h 673"/>
              <a:gd name="T16" fmla="*/ 369 w 1028"/>
              <a:gd name="T17" fmla="*/ 284 h 673"/>
              <a:gd name="T18" fmla="*/ 250 w 1028"/>
              <a:gd name="T19" fmla="*/ 356 h 673"/>
              <a:gd name="T20" fmla="*/ 191 w 1028"/>
              <a:gd name="T21" fmla="*/ 396 h 673"/>
              <a:gd name="T22" fmla="*/ 131 w 1028"/>
              <a:gd name="T23" fmla="*/ 442 h 673"/>
              <a:gd name="T24" fmla="*/ 79 w 1028"/>
              <a:gd name="T25" fmla="*/ 488 h 673"/>
              <a:gd name="T26" fmla="*/ 39 w 1028"/>
              <a:gd name="T27" fmla="*/ 541 h 673"/>
              <a:gd name="T28" fmla="*/ 26 w 1028"/>
              <a:gd name="T29" fmla="*/ 574 h 673"/>
              <a:gd name="T30" fmla="*/ 13 w 1028"/>
              <a:gd name="T31" fmla="*/ 600 h 673"/>
              <a:gd name="T32" fmla="*/ 6 w 1028"/>
              <a:gd name="T33" fmla="*/ 633 h 673"/>
              <a:gd name="T34" fmla="*/ 0 w 1028"/>
              <a:gd name="T35" fmla="*/ 660 h 673"/>
              <a:gd name="T36" fmla="*/ 0 w 1028"/>
              <a:gd name="T37" fmla="*/ 660 h 673"/>
              <a:gd name="T38" fmla="*/ 6 w 1028"/>
              <a:gd name="T39" fmla="*/ 673 h 673"/>
              <a:gd name="T40" fmla="*/ 13 w 1028"/>
              <a:gd name="T41" fmla="*/ 673 h 673"/>
              <a:gd name="T42" fmla="*/ 19 w 1028"/>
              <a:gd name="T43" fmla="*/ 673 h 673"/>
              <a:gd name="T44" fmla="*/ 33 w 1028"/>
              <a:gd name="T45" fmla="*/ 673 h 673"/>
              <a:gd name="T46" fmla="*/ 33 w 1028"/>
              <a:gd name="T47" fmla="*/ 673 h 673"/>
              <a:gd name="T48" fmla="*/ 79 w 1028"/>
              <a:gd name="T49" fmla="*/ 620 h 673"/>
              <a:gd name="T50" fmla="*/ 118 w 1028"/>
              <a:gd name="T51" fmla="*/ 567 h 673"/>
              <a:gd name="T52" fmla="*/ 164 w 1028"/>
              <a:gd name="T53" fmla="*/ 515 h 673"/>
              <a:gd name="T54" fmla="*/ 204 w 1028"/>
              <a:gd name="T55" fmla="*/ 462 h 673"/>
              <a:gd name="T56" fmla="*/ 204 w 1028"/>
              <a:gd name="T57" fmla="*/ 462 h 673"/>
              <a:gd name="T58" fmla="*/ 263 w 1028"/>
              <a:gd name="T59" fmla="*/ 409 h 673"/>
              <a:gd name="T60" fmla="*/ 329 w 1028"/>
              <a:gd name="T61" fmla="*/ 370 h 673"/>
              <a:gd name="T62" fmla="*/ 402 w 1028"/>
              <a:gd name="T63" fmla="*/ 323 h 673"/>
              <a:gd name="T64" fmla="*/ 474 w 1028"/>
              <a:gd name="T65" fmla="*/ 290 h 673"/>
              <a:gd name="T66" fmla="*/ 474 w 1028"/>
              <a:gd name="T67" fmla="*/ 290 h 673"/>
              <a:gd name="T68" fmla="*/ 758 w 1028"/>
              <a:gd name="T69" fmla="*/ 152 h 673"/>
              <a:gd name="T70" fmla="*/ 896 w 1028"/>
              <a:gd name="T71" fmla="*/ 79 h 673"/>
              <a:gd name="T72" fmla="*/ 1028 w 1028"/>
              <a:gd name="T73" fmla="*/ 0 h 673"/>
              <a:gd name="T74" fmla="*/ 1028 w 1028"/>
              <a:gd name="T75" fmla="*/ 0 h 673"/>
              <a:gd name="T76" fmla="*/ 1028 w 1028"/>
              <a:gd name="T77" fmla="*/ 0 h 673"/>
              <a:gd name="T78" fmla="*/ 1028 w 1028"/>
              <a:gd name="T79" fmla="*/ 0 h 6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28" h="673">
                <a:moveTo>
                  <a:pt x="1028" y="0"/>
                </a:moveTo>
                <a:lnTo>
                  <a:pt x="1028" y="0"/>
                </a:lnTo>
                <a:lnTo>
                  <a:pt x="949" y="40"/>
                </a:lnTo>
                <a:lnTo>
                  <a:pt x="870" y="79"/>
                </a:lnTo>
                <a:lnTo>
                  <a:pt x="698" y="145"/>
                </a:lnTo>
                <a:lnTo>
                  <a:pt x="533" y="211"/>
                </a:lnTo>
                <a:lnTo>
                  <a:pt x="448" y="251"/>
                </a:lnTo>
                <a:lnTo>
                  <a:pt x="369" y="284"/>
                </a:lnTo>
                <a:lnTo>
                  <a:pt x="369" y="284"/>
                </a:lnTo>
                <a:lnTo>
                  <a:pt x="250" y="356"/>
                </a:lnTo>
                <a:lnTo>
                  <a:pt x="191" y="396"/>
                </a:lnTo>
                <a:lnTo>
                  <a:pt x="131" y="442"/>
                </a:lnTo>
                <a:lnTo>
                  <a:pt x="79" y="488"/>
                </a:lnTo>
                <a:lnTo>
                  <a:pt x="39" y="541"/>
                </a:lnTo>
                <a:lnTo>
                  <a:pt x="26" y="574"/>
                </a:lnTo>
                <a:lnTo>
                  <a:pt x="13" y="600"/>
                </a:lnTo>
                <a:lnTo>
                  <a:pt x="6" y="633"/>
                </a:lnTo>
                <a:lnTo>
                  <a:pt x="0" y="660"/>
                </a:lnTo>
                <a:lnTo>
                  <a:pt x="0" y="660"/>
                </a:lnTo>
                <a:lnTo>
                  <a:pt x="6" y="673"/>
                </a:lnTo>
                <a:lnTo>
                  <a:pt x="13" y="673"/>
                </a:lnTo>
                <a:lnTo>
                  <a:pt x="19" y="673"/>
                </a:lnTo>
                <a:lnTo>
                  <a:pt x="33" y="673"/>
                </a:lnTo>
                <a:lnTo>
                  <a:pt x="33" y="673"/>
                </a:lnTo>
                <a:lnTo>
                  <a:pt x="79" y="620"/>
                </a:lnTo>
                <a:lnTo>
                  <a:pt x="118" y="567"/>
                </a:lnTo>
                <a:lnTo>
                  <a:pt x="164" y="515"/>
                </a:lnTo>
                <a:lnTo>
                  <a:pt x="204" y="462"/>
                </a:lnTo>
                <a:lnTo>
                  <a:pt x="204" y="462"/>
                </a:lnTo>
                <a:lnTo>
                  <a:pt x="263" y="409"/>
                </a:lnTo>
                <a:lnTo>
                  <a:pt x="329" y="370"/>
                </a:lnTo>
                <a:lnTo>
                  <a:pt x="402" y="323"/>
                </a:lnTo>
                <a:lnTo>
                  <a:pt x="474" y="290"/>
                </a:lnTo>
                <a:lnTo>
                  <a:pt x="474" y="290"/>
                </a:lnTo>
                <a:lnTo>
                  <a:pt x="758" y="152"/>
                </a:lnTo>
                <a:lnTo>
                  <a:pt x="896" y="79"/>
                </a:lnTo>
                <a:lnTo>
                  <a:pt x="1028" y="0"/>
                </a:lnTo>
                <a:lnTo>
                  <a:pt x="1028" y="0"/>
                </a:lnTo>
                <a:lnTo>
                  <a:pt x="1028" y="0"/>
                </a:lnTo>
                <a:lnTo>
                  <a:pt x="1028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" name="Freeform 27"/>
          <p:cNvSpPr>
            <a:spLocks/>
          </p:cNvSpPr>
          <p:nvPr/>
        </p:nvSpPr>
        <p:spPr bwMode="auto">
          <a:xfrm>
            <a:off x="5995192" y="3847360"/>
            <a:ext cx="312738" cy="398463"/>
          </a:xfrm>
          <a:custGeom>
            <a:avLst/>
            <a:gdLst>
              <a:gd name="T0" fmla="*/ 191 w 197"/>
              <a:gd name="T1" fmla="*/ 0 h 251"/>
              <a:gd name="T2" fmla="*/ 191 w 197"/>
              <a:gd name="T3" fmla="*/ 0 h 251"/>
              <a:gd name="T4" fmla="*/ 112 w 197"/>
              <a:gd name="T5" fmla="*/ 126 h 251"/>
              <a:gd name="T6" fmla="*/ 112 w 197"/>
              <a:gd name="T7" fmla="*/ 126 h 251"/>
              <a:gd name="T8" fmla="*/ 85 w 197"/>
              <a:gd name="T9" fmla="*/ 158 h 251"/>
              <a:gd name="T10" fmla="*/ 59 w 197"/>
              <a:gd name="T11" fmla="*/ 185 h 251"/>
              <a:gd name="T12" fmla="*/ 0 w 197"/>
              <a:gd name="T13" fmla="*/ 244 h 251"/>
              <a:gd name="T14" fmla="*/ 0 w 197"/>
              <a:gd name="T15" fmla="*/ 244 h 251"/>
              <a:gd name="T16" fmla="*/ 0 w 197"/>
              <a:gd name="T17" fmla="*/ 244 h 251"/>
              <a:gd name="T18" fmla="*/ 6 w 197"/>
              <a:gd name="T19" fmla="*/ 251 h 251"/>
              <a:gd name="T20" fmla="*/ 6 w 197"/>
              <a:gd name="T21" fmla="*/ 251 h 251"/>
              <a:gd name="T22" fmla="*/ 39 w 197"/>
              <a:gd name="T23" fmla="*/ 231 h 251"/>
              <a:gd name="T24" fmla="*/ 72 w 197"/>
              <a:gd name="T25" fmla="*/ 205 h 251"/>
              <a:gd name="T26" fmla="*/ 99 w 197"/>
              <a:gd name="T27" fmla="*/ 172 h 251"/>
              <a:gd name="T28" fmla="*/ 125 w 197"/>
              <a:gd name="T29" fmla="*/ 139 h 251"/>
              <a:gd name="T30" fmla="*/ 164 w 197"/>
              <a:gd name="T31" fmla="*/ 73 h 251"/>
              <a:gd name="T32" fmla="*/ 197 w 197"/>
              <a:gd name="T33" fmla="*/ 7 h 251"/>
              <a:gd name="T34" fmla="*/ 197 w 197"/>
              <a:gd name="T35" fmla="*/ 7 h 251"/>
              <a:gd name="T36" fmla="*/ 191 w 197"/>
              <a:gd name="T37" fmla="*/ 0 h 251"/>
              <a:gd name="T38" fmla="*/ 191 w 197"/>
              <a:gd name="T39" fmla="*/ 0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97" h="251">
                <a:moveTo>
                  <a:pt x="191" y="0"/>
                </a:moveTo>
                <a:lnTo>
                  <a:pt x="191" y="0"/>
                </a:lnTo>
                <a:lnTo>
                  <a:pt x="112" y="126"/>
                </a:lnTo>
                <a:lnTo>
                  <a:pt x="112" y="126"/>
                </a:lnTo>
                <a:lnTo>
                  <a:pt x="85" y="158"/>
                </a:lnTo>
                <a:lnTo>
                  <a:pt x="59" y="185"/>
                </a:lnTo>
                <a:lnTo>
                  <a:pt x="0" y="244"/>
                </a:lnTo>
                <a:lnTo>
                  <a:pt x="0" y="244"/>
                </a:lnTo>
                <a:lnTo>
                  <a:pt x="0" y="244"/>
                </a:lnTo>
                <a:lnTo>
                  <a:pt x="6" y="251"/>
                </a:lnTo>
                <a:lnTo>
                  <a:pt x="6" y="251"/>
                </a:lnTo>
                <a:lnTo>
                  <a:pt x="39" y="231"/>
                </a:lnTo>
                <a:lnTo>
                  <a:pt x="72" y="205"/>
                </a:lnTo>
                <a:lnTo>
                  <a:pt x="99" y="172"/>
                </a:lnTo>
                <a:lnTo>
                  <a:pt x="125" y="139"/>
                </a:lnTo>
                <a:lnTo>
                  <a:pt x="164" y="73"/>
                </a:lnTo>
                <a:lnTo>
                  <a:pt x="197" y="7"/>
                </a:lnTo>
                <a:lnTo>
                  <a:pt x="197" y="7"/>
                </a:lnTo>
                <a:lnTo>
                  <a:pt x="191" y="0"/>
                </a:lnTo>
                <a:lnTo>
                  <a:pt x="191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3" name="Freeform 28"/>
          <p:cNvSpPr>
            <a:spLocks/>
          </p:cNvSpPr>
          <p:nvPr/>
        </p:nvSpPr>
        <p:spPr bwMode="auto">
          <a:xfrm>
            <a:off x="3148805" y="4129935"/>
            <a:ext cx="690563" cy="355600"/>
          </a:xfrm>
          <a:custGeom>
            <a:avLst/>
            <a:gdLst>
              <a:gd name="T0" fmla="*/ 6 w 435"/>
              <a:gd name="T1" fmla="*/ 224 h 224"/>
              <a:gd name="T2" fmla="*/ 6 w 435"/>
              <a:gd name="T3" fmla="*/ 224 h 224"/>
              <a:gd name="T4" fmla="*/ 46 w 435"/>
              <a:gd name="T5" fmla="*/ 172 h 224"/>
              <a:gd name="T6" fmla="*/ 92 w 435"/>
              <a:gd name="T7" fmla="*/ 126 h 224"/>
              <a:gd name="T8" fmla="*/ 145 w 435"/>
              <a:gd name="T9" fmla="*/ 93 h 224"/>
              <a:gd name="T10" fmla="*/ 191 w 435"/>
              <a:gd name="T11" fmla="*/ 60 h 224"/>
              <a:gd name="T12" fmla="*/ 191 w 435"/>
              <a:gd name="T13" fmla="*/ 60 h 224"/>
              <a:gd name="T14" fmla="*/ 231 w 435"/>
              <a:gd name="T15" fmla="*/ 53 h 224"/>
              <a:gd name="T16" fmla="*/ 270 w 435"/>
              <a:gd name="T17" fmla="*/ 40 h 224"/>
              <a:gd name="T18" fmla="*/ 349 w 435"/>
              <a:gd name="T19" fmla="*/ 27 h 224"/>
              <a:gd name="T20" fmla="*/ 349 w 435"/>
              <a:gd name="T21" fmla="*/ 27 h 224"/>
              <a:gd name="T22" fmla="*/ 376 w 435"/>
              <a:gd name="T23" fmla="*/ 27 h 224"/>
              <a:gd name="T24" fmla="*/ 389 w 435"/>
              <a:gd name="T25" fmla="*/ 27 h 224"/>
              <a:gd name="T26" fmla="*/ 409 w 435"/>
              <a:gd name="T27" fmla="*/ 27 h 224"/>
              <a:gd name="T28" fmla="*/ 428 w 435"/>
              <a:gd name="T29" fmla="*/ 20 h 224"/>
              <a:gd name="T30" fmla="*/ 428 w 435"/>
              <a:gd name="T31" fmla="*/ 20 h 224"/>
              <a:gd name="T32" fmla="*/ 435 w 435"/>
              <a:gd name="T33" fmla="*/ 13 h 224"/>
              <a:gd name="T34" fmla="*/ 435 w 435"/>
              <a:gd name="T35" fmla="*/ 7 h 224"/>
              <a:gd name="T36" fmla="*/ 428 w 435"/>
              <a:gd name="T37" fmla="*/ 7 h 224"/>
              <a:gd name="T38" fmla="*/ 428 w 435"/>
              <a:gd name="T39" fmla="*/ 7 h 224"/>
              <a:gd name="T40" fmla="*/ 376 w 435"/>
              <a:gd name="T41" fmla="*/ 0 h 224"/>
              <a:gd name="T42" fmla="*/ 310 w 435"/>
              <a:gd name="T43" fmla="*/ 7 h 224"/>
              <a:gd name="T44" fmla="*/ 244 w 435"/>
              <a:gd name="T45" fmla="*/ 27 h 224"/>
              <a:gd name="T46" fmla="*/ 191 w 435"/>
              <a:gd name="T47" fmla="*/ 46 h 224"/>
              <a:gd name="T48" fmla="*/ 191 w 435"/>
              <a:gd name="T49" fmla="*/ 46 h 224"/>
              <a:gd name="T50" fmla="*/ 132 w 435"/>
              <a:gd name="T51" fmla="*/ 79 h 224"/>
              <a:gd name="T52" fmla="*/ 79 w 435"/>
              <a:gd name="T53" fmla="*/ 119 h 224"/>
              <a:gd name="T54" fmla="*/ 39 w 435"/>
              <a:gd name="T55" fmla="*/ 165 h 224"/>
              <a:gd name="T56" fmla="*/ 0 w 435"/>
              <a:gd name="T57" fmla="*/ 224 h 224"/>
              <a:gd name="T58" fmla="*/ 0 w 435"/>
              <a:gd name="T59" fmla="*/ 224 h 224"/>
              <a:gd name="T60" fmla="*/ 0 w 435"/>
              <a:gd name="T61" fmla="*/ 224 h 224"/>
              <a:gd name="T62" fmla="*/ 6 w 435"/>
              <a:gd name="T63" fmla="*/ 224 h 224"/>
              <a:gd name="T64" fmla="*/ 6 w 435"/>
              <a:gd name="T65" fmla="*/ 224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35" h="224">
                <a:moveTo>
                  <a:pt x="6" y="224"/>
                </a:moveTo>
                <a:lnTo>
                  <a:pt x="6" y="224"/>
                </a:lnTo>
                <a:lnTo>
                  <a:pt x="46" y="172"/>
                </a:lnTo>
                <a:lnTo>
                  <a:pt x="92" y="126"/>
                </a:lnTo>
                <a:lnTo>
                  <a:pt x="145" y="93"/>
                </a:lnTo>
                <a:lnTo>
                  <a:pt x="191" y="60"/>
                </a:lnTo>
                <a:lnTo>
                  <a:pt x="191" y="60"/>
                </a:lnTo>
                <a:lnTo>
                  <a:pt x="231" y="53"/>
                </a:lnTo>
                <a:lnTo>
                  <a:pt x="270" y="40"/>
                </a:lnTo>
                <a:lnTo>
                  <a:pt x="349" y="27"/>
                </a:lnTo>
                <a:lnTo>
                  <a:pt x="349" y="27"/>
                </a:lnTo>
                <a:lnTo>
                  <a:pt x="376" y="27"/>
                </a:lnTo>
                <a:lnTo>
                  <a:pt x="389" y="27"/>
                </a:lnTo>
                <a:lnTo>
                  <a:pt x="409" y="27"/>
                </a:lnTo>
                <a:lnTo>
                  <a:pt x="428" y="20"/>
                </a:lnTo>
                <a:lnTo>
                  <a:pt x="428" y="20"/>
                </a:lnTo>
                <a:lnTo>
                  <a:pt x="435" y="13"/>
                </a:lnTo>
                <a:lnTo>
                  <a:pt x="435" y="7"/>
                </a:lnTo>
                <a:lnTo>
                  <a:pt x="428" y="7"/>
                </a:lnTo>
                <a:lnTo>
                  <a:pt x="428" y="7"/>
                </a:lnTo>
                <a:lnTo>
                  <a:pt x="376" y="0"/>
                </a:lnTo>
                <a:lnTo>
                  <a:pt x="310" y="7"/>
                </a:lnTo>
                <a:lnTo>
                  <a:pt x="244" y="27"/>
                </a:lnTo>
                <a:lnTo>
                  <a:pt x="191" y="46"/>
                </a:lnTo>
                <a:lnTo>
                  <a:pt x="191" y="46"/>
                </a:lnTo>
                <a:lnTo>
                  <a:pt x="132" y="79"/>
                </a:lnTo>
                <a:lnTo>
                  <a:pt x="79" y="119"/>
                </a:lnTo>
                <a:lnTo>
                  <a:pt x="39" y="165"/>
                </a:lnTo>
                <a:lnTo>
                  <a:pt x="0" y="224"/>
                </a:lnTo>
                <a:lnTo>
                  <a:pt x="0" y="224"/>
                </a:lnTo>
                <a:lnTo>
                  <a:pt x="0" y="224"/>
                </a:lnTo>
                <a:lnTo>
                  <a:pt x="6" y="224"/>
                </a:lnTo>
                <a:lnTo>
                  <a:pt x="6" y="224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" name="Freeform 29"/>
          <p:cNvSpPr>
            <a:spLocks/>
          </p:cNvSpPr>
          <p:nvPr/>
        </p:nvSpPr>
        <p:spPr bwMode="auto">
          <a:xfrm>
            <a:off x="6193630" y="4182323"/>
            <a:ext cx="387350" cy="84138"/>
          </a:xfrm>
          <a:custGeom>
            <a:avLst/>
            <a:gdLst>
              <a:gd name="T0" fmla="*/ 0 w 244"/>
              <a:gd name="T1" fmla="*/ 7 h 53"/>
              <a:gd name="T2" fmla="*/ 0 w 244"/>
              <a:gd name="T3" fmla="*/ 7 h 53"/>
              <a:gd name="T4" fmla="*/ 66 w 244"/>
              <a:gd name="T5" fmla="*/ 7 h 53"/>
              <a:gd name="T6" fmla="*/ 125 w 244"/>
              <a:gd name="T7" fmla="*/ 7 h 53"/>
              <a:gd name="T8" fmla="*/ 184 w 244"/>
              <a:gd name="T9" fmla="*/ 20 h 53"/>
              <a:gd name="T10" fmla="*/ 217 w 244"/>
              <a:gd name="T11" fmla="*/ 33 h 53"/>
              <a:gd name="T12" fmla="*/ 244 w 244"/>
              <a:gd name="T13" fmla="*/ 53 h 53"/>
              <a:gd name="T14" fmla="*/ 244 w 244"/>
              <a:gd name="T15" fmla="*/ 53 h 53"/>
              <a:gd name="T16" fmla="*/ 244 w 244"/>
              <a:gd name="T17" fmla="*/ 46 h 53"/>
              <a:gd name="T18" fmla="*/ 244 w 244"/>
              <a:gd name="T19" fmla="*/ 46 h 53"/>
              <a:gd name="T20" fmla="*/ 217 w 244"/>
              <a:gd name="T21" fmla="*/ 27 h 53"/>
              <a:gd name="T22" fmla="*/ 191 w 244"/>
              <a:gd name="T23" fmla="*/ 13 h 53"/>
              <a:gd name="T24" fmla="*/ 165 w 244"/>
              <a:gd name="T25" fmla="*/ 7 h 53"/>
              <a:gd name="T26" fmla="*/ 132 w 244"/>
              <a:gd name="T27" fmla="*/ 0 h 53"/>
              <a:gd name="T28" fmla="*/ 66 w 244"/>
              <a:gd name="T29" fmla="*/ 0 h 53"/>
              <a:gd name="T30" fmla="*/ 0 w 244"/>
              <a:gd name="T31" fmla="*/ 0 h 53"/>
              <a:gd name="T32" fmla="*/ 0 w 244"/>
              <a:gd name="T33" fmla="*/ 0 h 53"/>
              <a:gd name="T34" fmla="*/ 0 w 244"/>
              <a:gd name="T35" fmla="*/ 7 h 53"/>
              <a:gd name="T36" fmla="*/ 0 w 244"/>
              <a:gd name="T37" fmla="*/ 7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4" h="53">
                <a:moveTo>
                  <a:pt x="0" y="7"/>
                </a:moveTo>
                <a:lnTo>
                  <a:pt x="0" y="7"/>
                </a:lnTo>
                <a:lnTo>
                  <a:pt x="66" y="7"/>
                </a:lnTo>
                <a:lnTo>
                  <a:pt x="125" y="7"/>
                </a:lnTo>
                <a:lnTo>
                  <a:pt x="184" y="20"/>
                </a:lnTo>
                <a:lnTo>
                  <a:pt x="217" y="33"/>
                </a:lnTo>
                <a:lnTo>
                  <a:pt x="244" y="53"/>
                </a:lnTo>
                <a:lnTo>
                  <a:pt x="244" y="53"/>
                </a:lnTo>
                <a:lnTo>
                  <a:pt x="244" y="46"/>
                </a:lnTo>
                <a:lnTo>
                  <a:pt x="244" y="46"/>
                </a:lnTo>
                <a:lnTo>
                  <a:pt x="217" y="27"/>
                </a:lnTo>
                <a:lnTo>
                  <a:pt x="191" y="13"/>
                </a:lnTo>
                <a:lnTo>
                  <a:pt x="165" y="7"/>
                </a:lnTo>
                <a:lnTo>
                  <a:pt x="132" y="0"/>
                </a:lnTo>
                <a:lnTo>
                  <a:pt x="66" y="0"/>
                </a:lnTo>
                <a:lnTo>
                  <a:pt x="0" y="0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Freeform 30"/>
          <p:cNvSpPr>
            <a:spLocks/>
          </p:cNvSpPr>
          <p:nvPr/>
        </p:nvSpPr>
        <p:spPr bwMode="auto">
          <a:xfrm>
            <a:off x="5576092" y="4382348"/>
            <a:ext cx="492125" cy="103188"/>
          </a:xfrm>
          <a:custGeom>
            <a:avLst/>
            <a:gdLst>
              <a:gd name="T0" fmla="*/ 310 w 310"/>
              <a:gd name="T1" fmla="*/ 59 h 65"/>
              <a:gd name="T2" fmla="*/ 310 w 310"/>
              <a:gd name="T3" fmla="*/ 59 h 65"/>
              <a:gd name="T4" fmla="*/ 237 w 310"/>
              <a:gd name="T5" fmla="*/ 32 h 65"/>
              <a:gd name="T6" fmla="*/ 152 w 310"/>
              <a:gd name="T7" fmla="*/ 6 h 65"/>
              <a:gd name="T8" fmla="*/ 112 w 310"/>
              <a:gd name="T9" fmla="*/ 0 h 65"/>
              <a:gd name="T10" fmla="*/ 73 w 310"/>
              <a:gd name="T11" fmla="*/ 0 h 65"/>
              <a:gd name="T12" fmla="*/ 33 w 310"/>
              <a:gd name="T13" fmla="*/ 6 h 65"/>
              <a:gd name="T14" fmla="*/ 0 w 310"/>
              <a:gd name="T15" fmla="*/ 26 h 65"/>
              <a:gd name="T16" fmla="*/ 0 w 310"/>
              <a:gd name="T17" fmla="*/ 26 h 65"/>
              <a:gd name="T18" fmla="*/ 0 w 310"/>
              <a:gd name="T19" fmla="*/ 32 h 65"/>
              <a:gd name="T20" fmla="*/ 0 w 310"/>
              <a:gd name="T21" fmla="*/ 32 h 65"/>
              <a:gd name="T22" fmla="*/ 7 w 310"/>
              <a:gd name="T23" fmla="*/ 39 h 65"/>
              <a:gd name="T24" fmla="*/ 7 w 310"/>
              <a:gd name="T25" fmla="*/ 39 h 65"/>
              <a:gd name="T26" fmla="*/ 79 w 310"/>
              <a:gd name="T27" fmla="*/ 39 h 65"/>
              <a:gd name="T28" fmla="*/ 145 w 310"/>
              <a:gd name="T29" fmla="*/ 39 h 65"/>
              <a:gd name="T30" fmla="*/ 145 w 310"/>
              <a:gd name="T31" fmla="*/ 39 h 65"/>
              <a:gd name="T32" fmla="*/ 224 w 310"/>
              <a:gd name="T33" fmla="*/ 52 h 65"/>
              <a:gd name="T34" fmla="*/ 303 w 310"/>
              <a:gd name="T35" fmla="*/ 65 h 65"/>
              <a:gd name="T36" fmla="*/ 303 w 310"/>
              <a:gd name="T37" fmla="*/ 65 h 65"/>
              <a:gd name="T38" fmla="*/ 310 w 310"/>
              <a:gd name="T39" fmla="*/ 65 h 65"/>
              <a:gd name="T40" fmla="*/ 310 w 310"/>
              <a:gd name="T41" fmla="*/ 59 h 65"/>
              <a:gd name="T42" fmla="*/ 310 w 310"/>
              <a:gd name="T43" fmla="*/ 59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10" h="65">
                <a:moveTo>
                  <a:pt x="310" y="59"/>
                </a:moveTo>
                <a:lnTo>
                  <a:pt x="310" y="59"/>
                </a:lnTo>
                <a:lnTo>
                  <a:pt x="237" y="32"/>
                </a:lnTo>
                <a:lnTo>
                  <a:pt x="152" y="6"/>
                </a:lnTo>
                <a:lnTo>
                  <a:pt x="112" y="0"/>
                </a:lnTo>
                <a:lnTo>
                  <a:pt x="73" y="0"/>
                </a:lnTo>
                <a:lnTo>
                  <a:pt x="33" y="6"/>
                </a:lnTo>
                <a:lnTo>
                  <a:pt x="0" y="26"/>
                </a:lnTo>
                <a:lnTo>
                  <a:pt x="0" y="26"/>
                </a:lnTo>
                <a:lnTo>
                  <a:pt x="0" y="32"/>
                </a:lnTo>
                <a:lnTo>
                  <a:pt x="0" y="32"/>
                </a:lnTo>
                <a:lnTo>
                  <a:pt x="7" y="39"/>
                </a:lnTo>
                <a:lnTo>
                  <a:pt x="7" y="39"/>
                </a:lnTo>
                <a:lnTo>
                  <a:pt x="79" y="39"/>
                </a:lnTo>
                <a:lnTo>
                  <a:pt x="145" y="39"/>
                </a:lnTo>
                <a:lnTo>
                  <a:pt x="145" y="39"/>
                </a:lnTo>
                <a:lnTo>
                  <a:pt x="224" y="52"/>
                </a:lnTo>
                <a:lnTo>
                  <a:pt x="303" y="65"/>
                </a:lnTo>
                <a:lnTo>
                  <a:pt x="303" y="65"/>
                </a:lnTo>
                <a:lnTo>
                  <a:pt x="310" y="65"/>
                </a:lnTo>
                <a:lnTo>
                  <a:pt x="310" y="59"/>
                </a:lnTo>
                <a:lnTo>
                  <a:pt x="310" y="59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" name="Freeform 31"/>
          <p:cNvSpPr>
            <a:spLocks/>
          </p:cNvSpPr>
          <p:nvPr/>
        </p:nvSpPr>
        <p:spPr bwMode="auto">
          <a:xfrm>
            <a:off x="4760117" y="3637810"/>
            <a:ext cx="387350" cy="482600"/>
          </a:xfrm>
          <a:custGeom>
            <a:avLst/>
            <a:gdLst>
              <a:gd name="T0" fmla="*/ 244 w 244"/>
              <a:gd name="T1" fmla="*/ 0 h 304"/>
              <a:gd name="T2" fmla="*/ 244 w 244"/>
              <a:gd name="T3" fmla="*/ 0 h 304"/>
              <a:gd name="T4" fmla="*/ 165 w 244"/>
              <a:gd name="T5" fmla="*/ 60 h 304"/>
              <a:gd name="T6" fmla="*/ 86 w 244"/>
              <a:gd name="T7" fmla="*/ 126 h 304"/>
              <a:gd name="T8" fmla="*/ 53 w 244"/>
              <a:gd name="T9" fmla="*/ 159 h 304"/>
              <a:gd name="T10" fmla="*/ 26 w 244"/>
              <a:gd name="T11" fmla="*/ 198 h 304"/>
              <a:gd name="T12" fmla="*/ 7 w 244"/>
              <a:gd name="T13" fmla="*/ 238 h 304"/>
              <a:gd name="T14" fmla="*/ 0 w 244"/>
              <a:gd name="T15" fmla="*/ 284 h 304"/>
              <a:gd name="T16" fmla="*/ 0 w 244"/>
              <a:gd name="T17" fmla="*/ 284 h 304"/>
              <a:gd name="T18" fmla="*/ 0 w 244"/>
              <a:gd name="T19" fmla="*/ 304 h 304"/>
              <a:gd name="T20" fmla="*/ 0 w 244"/>
              <a:gd name="T21" fmla="*/ 304 h 304"/>
              <a:gd name="T22" fmla="*/ 7 w 244"/>
              <a:gd name="T23" fmla="*/ 304 h 304"/>
              <a:gd name="T24" fmla="*/ 20 w 244"/>
              <a:gd name="T25" fmla="*/ 271 h 304"/>
              <a:gd name="T26" fmla="*/ 20 w 244"/>
              <a:gd name="T27" fmla="*/ 271 h 304"/>
              <a:gd name="T28" fmla="*/ 39 w 244"/>
              <a:gd name="T29" fmla="*/ 231 h 304"/>
              <a:gd name="T30" fmla="*/ 59 w 244"/>
              <a:gd name="T31" fmla="*/ 192 h 304"/>
              <a:gd name="T32" fmla="*/ 119 w 244"/>
              <a:gd name="T33" fmla="*/ 126 h 304"/>
              <a:gd name="T34" fmla="*/ 178 w 244"/>
              <a:gd name="T35" fmla="*/ 60 h 304"/>
              <a:gd name="T36" fmla="*/ 244 w 244"/>
              <a:gd name="T37" fmla="*/ 0 h 304"/>
              <a:gd name="T38" fmla="*/ 244 w 244"/>
              <a:gd name="T39" fmla="*/ 0 h 304"/>
              <a:gd name="T40" fmla="*/ 244 w 244"/>
              <a:gd name="T41" fmla="*/ 0 h 304"/>
              <a:gd name="T42" fmla="*/ 244 w 244"/>
              <a:gd name="T43" fmla="*/ 0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44" h="304">
                <a:moveTo>
                  <a:pt x="244" y="0"/>
                </a:moveTo>
                <a:lnTo>
                  <a:pt x="244" y="0"/>
                </a:lnTo>
                <a:lnTo>
                  <a:pt x="165" y="60"/>
                </a:lnTo>
                <a:lnTo>
                  <a:pt x="86" y="126"/>
                </a:lnTo>
                <a:lnTo>
                  <a:pt x="53" y="159"/>
                </a:lnTo>
                <a:lnTo>
                  <a:pt x="26" y="198"/>
                </a:lnTo>
                <a:lnTo>
                  <a:pt x="7" y="238"/>
                </a:lnTo>
                <a:lnTo>
                  <a:pt x="0" y="284"/>
                </a:lnTo>
                <a:lnTo>
                  <a:pt x="0" y="284"/>
                </a:lnTo>
                <a:lnTo>
                  <a:pt x="0" y="304"/>
                </a:lnTo>
                <a:lnTo>
                  <a:pt x="0" y="304"/>
                </a:lnTo>
                <a:lnTo>
                  <a:pt x="7" y="304"/>
                </a:lnTo>
                <a:lnTo>
                  <a:pt x="20" y="271"/>
                </a:lnTo>
                <a:lnTo>
                  <a:pt x="20" y="271"/>
                </a:lnTo>
                <a:lnTo>
                  <a:pt x="39" y="231"/>
                </a:lnTo>
                <a:lnTo>
                  <a:pt x="59" y="192"/>
                </a:lnTo>
                <a:lnTo>
                  <a:pt x="119" y="126"/>
                </a:lnTo>
                <a:lnTo>
                  <a:pt x="178" y="60"/>
                </a:lnTo>
                <a:lnTo>
                  <a:pt x="244" y="0"/>
                </a:lnTo>
                <a:lnTo>
                  <a:pt x="244" y="0"/>
                </a:lnTo>
                <a:lnTo>
                  <a:pt x="244" y="0"/>
                </a:lnTo>
                <a:lnTo>
                  <a:pt x="244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7" name="Freeform 32"/>
          <p:cNvSpPr>
            <a:spLocks/>
          </p:cNvSpPr>
          <p:nvPr/>
        </p:nvSpPr>
        <p:spPr bwMode="auto">
          <a:xfrm>
            <a:off x="3440905" y="4569673"/>
            <a:ext cx="1225550" cy="649288"/>
          </a:xfrm>
          <a:custGeom>
            <a:avLst/>
            <a:gdLst>
              <a:gd name="T0" fmla="*/ 0 w 772"/>
              <a:gd name="T1" fmla="*/ 0 h 409"/>
              <a:gd name="T2" fmla="*/ 0 w 772"/>
              <a:gd name="T3" fmla="*/ 0 h 409"/>
              <a:gd name="T4" fmla="*/ 33 w 772"/>
              <a:gd name="T5" fmla="*/ 40 h 409"/>
              <a:gd name="T6" fmla="*/ 73 w 772"/>
              <a:gd name="T7" fmla="*/ 73 h 409"/>
              <a:gd name="T8" fmla="*/ 112 w 772"/>
              <a:gd name="T9" fmla="*/ 99 h 409"/>
              <a:gd name="T10" fmla="*/ 159 w 772"/>
              <a:gd name="T11" fmla="*/ 125 h 409"/>
              <a:gd name="T12" fmla="*/ 257 w 772"/>
              <a:gd name="T13" fmla="*/ 158 h 409"/>
              <a:gd name="T14" fmla="*/ 356 w 772"/>
              <a:gd name="T15" fmla="*/ 185 h 409"/>
              <a:gd name="T16" fmla="*/ 356 w 772"/>
              <a:gd name="T17" fmla="*/ 185 h 409"/>
              <a:gd name="T18" fmla="*/ 475 w 772"/>
              <a:gd name="T19" fmla="*/ 218 h 409"/>
              <a:gd name="T20" fmla="*/ 534 w 772"/>
              <a:gd name="T21" fmla="*/ 238 h 409"/>
              <a:gd name="T22" fmla="*/ 587 w 772"/>
              <a:gd name="T23" fmla="*/ 257 h 409"/>
              <a:gd name="T24" fmla="*/ 633 w 772"/>
              <a:gd name="T25" fmla="*/ 284 h 409"/>
              <a:gd name="T26" fmla="*/ 679 w 772"/>
              <a:gd name="T27" fmla="*/ 317 h 409"/>
              <a:gd name="T28" fmla="*/ 725 w 772"/>
              <a:gd name="T29" fmla="*/ 356 h 409"/>
              <a:gd name="T30" fmla="*/ 765 w 772"/>
              <a:gd name="T31" fmla="*/ 409 h 409"/>
              <a:gd name="T32" fmla="*/ 765 w 772"/>
              <a:gd name="T33" fmla="*/ 409 h 409"/>
              <a:gd name="T34" fmla="*/ 772 w 772"/>
              <a:gd name="T35" fmla="*/ 409 h 409"/>
              <a:gd name="T36" fmla="*/ 772 w 772"/>
              <a:gd name="T37" fmla="*/ 402 h 409"/>
              <a:gd name="T38" fmla="*/ 772 w 772"/>
              <a:gd name="T39" fmla="*/ 402 h 409"/>
              <a:gd name="T40" fmla="*/ 765 w 772"/>
              <a:gd name="T41" fmla="*/ 356 h 409"/>
              <a:gd name="T42" fmla="*/ 739 w 772"/>
              <a:gd name="T43" fmla="*/ 317 h 409"/>
              <a:gd name="T44" fmla="*/ 706 w 772"/>
              <a:gd name="T45" fmla="*/ 277 h 409"/>
              <a:gd name="T46" fmla="*/ 673 w 772"/>
              <a:gd name="T47" fmla="*/ 244 h 409"/>
              <a:gd name="T48" fmla="*/ 627 w 772"/>
              <a:gd name="T49" fmla="*/ 224 h 409"/>
              <a:gd name="T50" fmla="*/ 580 w 772"/>
              <a:gd name="T51" fmla="*/ 198 h 409"/>
              <a:gd name="T52" fmla="*/ 488 w 772"/>
              <a:gd name="T53" fmla="*/ 172 h 409"/>
              <a:gd name="T54" fmla="*/ 488 w 772"/>
              <a:gd name="T55" fmla="*/ 172 h 409"/>
              <a:gd name="T56" fmla="*/ 363 w 772"/>
              <a:gd name="T57" fmla="*/ 139 h 409"/>
              <a:gd name="T58" fmla="*/ 231 w 772"/>
              <a:gd name="T59" fmla="*/ 112 h 409"/>
              <a:gd name="T60" fmla="*/ 165 w 772"/>
              <a:gd name="T61" fmla="*/ 99 h 409"/>
              <a:gd name="T62" fmla="*/ 106 w 772"/>
              <a:gd name="T63" fmla="*/ 73 h 409"/>
              <a:gd name="T64" fmla="*/ 53 w 772"/>
              <a:gd name="T65" fmla="*/ 40 h 409"/>
              <a:gd name="T66" fmla="*/ 0 w 772"/>
              <a:gd name="T67" fmla="*/ 0 h 409"/>
              <a:gd name="T68" fmla="*/ 0 w 772"/>
              <a:gd name="T69" fmla="*/ 0 h 409"/>
              <a:gd name="T70" fmla="*/ 0 w 772"/>
              <a:gd name="T71" fmla="*/ 0 h 409"/>
              <a:gd name="T72" fmla="*/ 0 w 772"/>
              <a:gd name="T73" fmla="*/ 0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72" h="409">
                <a:moveTo>
                  <a:pt x="0" y="0"/>
                </a:moveTo>
                <a:lnTo>
                  <a:pt x="0" y="0"/>
                </a:lnTo>
                <a:lnTo>
                  <a:pt x="33" y="40"/>
                </a:lnTo>
                <a:lnTo>
                  <a:pt x="73" y="73"/>
                </a:lnTo>
                <a:lnTo>
                  <a:pt x="112" y="99"/>
                </a:lnTo>
                <a:lnTo>
                  <a:pt x="159" y="125"/>
                </a:lnTo>
                <a:lnTo>
                  <a:pt x="257" y="158"/>
                </a:lnTo>
                <a:lnTo>
                  <a:pt x="356" y="185"/>
                </a:lnTo>
                <a:lnTo>
                  <a:pt x="356" y="185"/>
                </a:lnTo>
                <a:lnTo>
                  <a:pt x="475" y="218"/>
                </a:lnTo>
                <a:lnTo>
                  <a:pt x="534" y="238"/>
                </a:lnTo>
                <a:lnTo>
                  <a:pt x="587" y="257"/>
                </a:lnTo>
                <a:lnTo>
                  <a:pt x="633" y="284"/>
                </a:lnTo>
                <a:lnTo>
                  <a:pt x="679" y="317"/>
                </a:lnTo>
                <a:lnTo>
                  <a:pt x="725" y="356"/>
                </a:lnTo>
                <a:lnTo>
                  <a:pt x="765" y="409"/>
                </a:lnTo>
                <a:lnTo>
                  <a:pt x="765" y="409"/>
                </a:lnTo>
                <a:lnTo>
                  <a:pt x="772" y="409"/>
                </a:lnTo>
                <a:lnTo>
                  <a:pt x="772" y="402"/>
                </a:lnTo>
                <a:lnTo>
                  <a:pt x="772" y="402"/>
                </a:lnTo>
                <a:lnTo>
                  <a:pt x="765" y="356"/>
                </a:lnTo>
                <a:lnTo>
                  <a:pt x="739" y="317"/>
                </a:lnTo>
                <a:lnTo>
                  <a:pt x="706" y="277"/>
                </a:lnTo>
                <a:lnTo>
                  <a:pt x="673" y="244"/>
                </a:lnTo>
                <a:lnTo>
                  <a:pt x="627" y="224"/>
                </a:lnTo>
                <a:lnTo>
                  <a:pt x="580" y="198"/>
                </a:lnTo>
                <a:lnTo>
                  <a:pt x="488" y="172"/>
                </a:lnTo>
                <a:lnTo>
                  <a:pt x="488" y="172"/>
                </a:lnTo>
                <a:lnTo>
                  <a:pt x="363" y="139"/>
                </a:lnTo>
                <a:lnTo>
                  <a:pt x="231" y="112"/>
                </a:lnTo>
                <a:lnTo>
                  <a:pt x="165" y="99"/>
                </a:lnTo>
                <a:lnTo>
                  <a:pt x="106" y="73"/>
                </a:lnTo>
                <a:lnTo>
                  <a:pt x="53" y="4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Freeform 33"/>
          <p:cNvSpPr>
            <a:spLocks/>
          </p:cNvSpPr>
          <p:nvPr/>
        </p:nvSpPr>
        <p:spPr bwMode="auto">
          <a:xfrm>
            <a:off x="3556792" y="4820498"/>
            <a:ext cx="565150" cy="168275"/>
          </a:xfrm>
          <a:custGeom>
            <a:avLst/>
            <a:gdLst>
              <a:gd name="T0" fmla="*/ 7 w 356"/>
              <a:gd name="T1" fmla="*/ 106 h 106"/>
              <a:gd name="T2" fmla="*/ 7 w 356"/>
              <a:gd name="T3" fmla="*/ 106 h 106"/>
              <a:gd name="T4" fmla="*/ 86 w 356"/>
              <a:gd name="T5" fmla="*/ 86 h 106"/>
              <a:gd name="T6" fmla="*/ 165 w 356"/>
              <a:gd name="T7" fmla="*/ 53 h 106"/>
              <a:gd name="T8" fmla="*/ 165 w 356"/>
              <a:gd name="T9" fmla="*/ 53 h 106"/>
              <a:gd name="T10" fmla="*/ 211 w 356"/>
              <a:gd name="T11" fmla="*/ 47 h 106"/>
              <a:gd name="T12" fmla="*/ 257 w 356"/>
              <a:gd name="T13" fmla="*/ 40 h 106"/>
              <a:gd name="T14" fmla="*/ 349 w 356"/>
              <a:gd name="T15" fmla="*/ 40 h 106"/>
              <a:gd name="T16" fmla="*/ 349 w 356"/>
              <a:gd name="T17" fmla="*/ 40 h 106"/>
              <a:gd name="T18" fmla="*/ 356 w 356"/>
              <a:gd name="T19" fmla="*/ 40 h 106"/>
              <a:gd name="T20" fmla="*/ 356 w 356"/>
              <a:gd name="T21" fmla="*/ 33 h 106"/>
              <a:gd name="T22" fmla="*/ 356 w 356"/>
              <a:gd name="T23" fmla="*/ 33 h 106"/>
              <a:gd name="T24" fmla="*/ 336 w 356"/>
              <a:gd name="T25" fmla="*/ 20 h 106"/>
              <a:gd name="T26" fmla="*/ 310 w 356"/>
              <a:gd name="T27" fmla="*/ 7 h 106"/>
              <a:gd name="T28" fmla="*/ 270 w 356"/>
              <a:gd name="T29" fmla="*/ 0 h 106"/>
              <a:gd name="T30" fmla="*/ 224 w 356"/>
              <a:gd name="T31" fmla="*/ 7 h 106"/>
              <a:gd name="T32" fmla="*/ 178 w 356"/>
              <a:gd name="T33" fmla="*/ 20 h 106"/>
              <a:gd name="T34" fmla="*/ 86 w 356"/>
              <a:gd name="T35" fmla="*/ 66 h 106"/>
              <a:gd name="T36" fmla="*/ 0 w 356"/>
              <a:gd name="T37" fmla="*/ 106 h 106"/>
              <a:gd name="T38" fmla="*/ 0 w 356"/>
              <a:gd name="T39" fmla="*/ 106 h 106"/>
              <a:gd name="T40" fmla="*/ 7 w 356"/>
              <a:gd name="T41" fmla="*/ 106 h 106"/>
              <a:gd name="T42" fmla="*/ 7 w 356"/>
              <a:gd name="T43" fmla="*/ 106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56" h="106">
                <a:moveTo>
                  <a:pt x="7" y="106"/>
                </a:moveTo>
                <a:lnTo>
                  <a:pt x="7" y="106"/>
                </a:lnTo>
                <a:lnTo>
                  <a:pt x="86" y="86"/>
                </a:lnTo>
                <a:lnTo>
                  <a:pt x="165" y="53"/>
                </a:lnTo>
                <a:lnTo>
                  <a:pt x="165" y="53"/>
                </a:lnTo>
                <a:lnTo>
                  <a:pt x="211" y="47"/>
                </a:lnTo>
                <a:lnTo>
                  <a:pt x="257" y="40"/>
                </a:lnTo>
                <a:lnTo>
                  <a:pt x="349" y="40"/>
                </a:lnTo>
                <a:lnTo>
                  <a:pt x="349" y="40"/>
                </a:lnTo>
                <a:lnTo>
                  <a:pt x="356" y="40"/>
                </a:lnTo>
                <a:lnTo>
                  <a:pt x="356" y="33"/>
                </a:lnTo>
                <a:lnTo>
                  <a:pt x="356" y="33"/>
                </a:lnTo>
                <a:lnTo>
                  <a:pt x="336" y="20"/>
                </a:lnTo>
                <a:lnTo>
                  <a:pt x="310" y="7"/>
                </a:lnTo>
                <a:lnTo>
                  <a:pt x="270" y="0"/>
                </a:lnTo>
                <a:lnTo>
                  <a:pt x="224" y="7"/>
                </a:lnTo>
                <a:lnTo>
                  <a:pt x="178" y="20"/>
                </a:lnTo>
                <a:lnTo>
                  <a:pt x="86" y="66"/>
                </a:lnTo>
                <a:lnTo>
                  <a:pt x="0" y="106"/>
                </a:lnTo>
                <a:lnTo>
                  <a:pt x="0" y="106"/>
                </a:lnTo>
                <a:lnTo>
                  <a:pt x="7" y="106"/>
                </a:lnTo>
                <a:lnTo>
                  <a:pt x="7" y="106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9" name="Freeform 34"/>
          <p:cNvSpPr>
            <a:spLocks/>
          </p:cNvSpPr>
          <p:nvPr/>
        </p:nvSpPr>
        <p:spPr bwMode="auto">
          <a:xfrm>
            <a:off x="4937917" y="4820498"/>
            <a:ext cx="1214438" cy="534988"/>
          </a:xfrm>
          <a:custGeom>
            <a:avLst/>
            <a:gdLst>
              <a:gd name="T0" fmla="*/ 765 w 765"/>
              <a:gd name="T1" fmla="*/ 0 h 337"/>
              <a:gd name="T2" fmla="*/ 765 w 765"/>
              <a:gd name="T3" fmla="*/ 0 h 337"/>
              <a:gd name="T4" fmla="*/ 738 w 765"/>
              <a:gd name="T5" fmla="*/ 20 h 337"/>
              <a:gd name="T6" fmla="*/ 712 w 765"/>
              <a:gd name="T7" fmla="*/ 27 h 337"/>
              <a:gd name="T8" fmla="*/ 672 w 765"/>
              <a:gd name="T9" fmla="*/ 33 h 337"/>
              <a:gd name="T10" fmla="*/ 639 w 765"/>
              <a:gd name="T11" fmla="*/ 40 h 337"/>
              <a:gd name="T12" fmla="*/ 567 w 765"/>
              <a:gd name="T13" fmla="*/ 33 h 337"/>
              <a:gd name="T14" fmla="*/ 501 w 765"/>
              <a:gd name="T15" fmla="*/ 20 h 337"/>
              <a:gd name="T16" fmla="*/ 501 w 765"/>
              <a:gd name="T17" fmla="*/ 20 h 337"/>
              <a:gd name="T18" fmla="*/ 448 w 765"/>
              <a:gd name="T19" fmla="*/ 14 h 337"/>
              <a:gd name="T20" fmla="*/ 402 w 765"/>
              <a:gd name="T21" fmla="*/ 14 h 337"/>
              <a:gd name="T22" fmla="*/ 349 w 765"/>
              <a:gd name="T23" fmla="*/ 14 h 337"/>
              <a:gd name="T24" fmla="*/ 297 w 765"/>
              <a:gd name="T25" fmla="*/ 27 h 337"/>
              <a:gd name="T26" fmla="*/ 297 w 765"/>
              <a:gd name="T27" fmla="*/ 27 h 337"/>
              <a:gd name="T28" fmla="*/ 250 w 765"/>
              <a:gd name="T29" fmla="*/ 40 h 337"/>
              <a:gd name="T30" fmla="*/ 198 w 765"/>
              <a:gd name="T31" fmla="*/ 66 h 337"/>
              <a:gd name="T32" fmla="*/ 152 w 765"/>
              <a:gd name="T33" fmla="*/ 99 h 337"/>
              <a:gd name="T34" fmla="*/ 105 w 765"/>
              <a:gd name="T35" fmla="*/ 139 h 337"/>
              <a:gd name="T36" fmla="*/ 66 w 765"/>
              <a:gd name="T37" fmla="*/ 185 h 337"/>
              <a:gd name="T38" fmla="*/ 33 w 765"/>
              <a:gd name="T39" fmla="*/ 231 h 337"/>
              <a:gd name="T40" fmla="*/ 13 w 765"/>
              <a:gd name="T41" fmla="*/ 277 h 337"/>
              <a:gd name="T42" fmla="*/ 0 w 765"/>
              <a:gd name="T43" fmla="*/ 330 h 337"/>
              <a:gd name="T44" fmla="*/ 0 w 765"/>
              <a:gd name="T45" fmla="*/ 330 h 337"/>
              <a:gd name="T46" fmla="*/ 7 w 765"/>
              <a:gd name="T47" fmla="*/ 337 h 337"/>
              <a:gd name="T48" fmla="*/ 7 w 765"/>
              <a:gd name="T49" fmla="*/ 337 h 337"/>
              <a:gd name="T50" fmla="*/ 20 w 765"/>
              <a:gd name="T51" fmla="*/ 337 h 337"/>
              <a:gd name="T52" fmla="*/ 20 w 765"/>
              <a:gd name="T53" fmla="*/ 337 h 337"/>
              <a:gd name="T54" fmla="*/ 59 w 765"/>
              <a:gd name="T55" fmla="*/ 291 h 337"/>
              <a:gd name="T56" fmla="*/ 92 w 765"/>
              <a:gd name="T57" fmla="*/ 244 h 337"/>
              <a:gd name="T58" fmla="*/ 125 w 765"/>
              <a:gd name="T59" fmla="*/ 192 h 337"/>
              <a:gd name="T60" fmla="*/ 165 w 765"/>
              <a:gd name="T61" fmla="*/ 145 h 337"/>
              <a:gd name="T62" fmla="*/ 165 w 765"/>
              <a:gd name="T63" fmla="*/ 145 h 337"/>
              <a:gd name="T64" fmla="*/ 191 w 765"/>
              <a:gd name="T65" fmla="*/ 119 h 337"/>
              <a:gd name="T66" fmla="*/ 224 w 765"/>
              <a:gd name="T67" fmla="*/ 99 h 337"/>
              <a:gd name="T68" fmla="*/ 257 w 765"/>
              <a:gd name="T69" fmla="*/ 80 h 337"/>
              <a:gd name="T70" fmla="*/ 290 w 765"/>
              <a:gd name="T71" fmla="*/ 66 h 337"/>
              <a:gd name="T72" fmla="*/ 362 w 765"/>
              <a:gd name="T73" fmla="*/ 47 h 337"/>
              <a:gd name="T74" fmla="*/ 402 w 765"/>
              <a:gd name="T75" fmla="*/ 47 h 337"/>
              <a:gd name="T76" fmla="*/ 442 w 765"/>
              <a:gd name="T77" fmla="*/ 47 h 337"/>
              <a:gd name="T78" fmla="*/ 442 w 765"/>
              <a:gd name="T79" fmla="*/ 47 h 337"/>
              <a:gd name="T80" fmla="*/ 521 w 765"/>
              <a:gd name="T81" fmla="*/ 60 h 337"/>
              <a:gd name="T82" fmla="*/ 613 w 765"/>
              <a:gd name="T83" fmla="*/ 66 h 337"/>
              <a:gd name="T84" fmla="*/ 659 w 765"/>
              <a:gd name="T85" fmla="*/ 60 h 337"/>
              <a:gd name="T86" fmla="*/ 699 w 765"/>
              <a:gd name="T87" fmla="*/ 53 h 337"/>
              <a:gd name="T88" fmla="*/ 732 w 765"/>
              <a:gd name="T89" fmla="*/ 33 h 337"/>
              <a:gd name="T90" fmla="*/ 765 w 765"/>
              <a:gd name="T91" fmla="*/ 0 h 337"/>
              <a:gd name="T92" fmla="*/ 765 w 765"/>
              <a:gd name="T93" fmla="*/ 0 h 337"/>
              <a:gd name="T94" fmla="*/ 765 w 765"/>
              <a:gd name="T95" fmla="*/ 0 h 337"/>
              <a:gd name="T96" fmla="*/ 765 w 765"/>
              <a:gd name="T97" fmla="*/ 0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765" h="337">
                <a:moveTo>
                  <a:pt x="765" y="0"/>
                </a:moveTo>
                <a:lnTo>
                  <a:pt x="765" y="0"/>
                </a:lnTo>
                <a:lnTo>
                  <a:pt x="738" y="20"/>
                </a:lnTo>
                <a:lnTo>
                  <a:pt x="712" y="27"/>
                </a:lnTo>
                <a:lnTo>
                  <a:pt x="672" y="33"/>
                </a:lnTo>
                <a:lnTo>
                  <a:pt x="639" y="40"/>
                </a:lnTo>
                <a:lnTo>
                  <a:pt x="567" y="33"/>
                </a:lnTo>
                <a:lnTo>
                  <a:pt x="501" y="20"/>
                </a:lnTo>
                <a:lnTo>
                  <a:pt x="501" y="20"/>
                </a:lnTo>
                <a:lnTo>
                  <a:pt x="448" y="14"/>
                </a:lnTo>
                <a:lnTo>
                  <a:pt x="402" y="14"/>
                </a:lnTo>
                <a:lnTo>
                  <a:pt x="349" y="14"/>
                </a:lnTo>
                <a:lnTo>
                  <a:pt x="297" y="27"/>
                </a:lnTo>
                <a:lnTo>
                  <a:pt x="297" y="27"/>
                </a:lnTo>
                <a:lnTo>
                  <a:pt x="250" y="40"/>
                </a:lnTo>
                <a:lnTo>
                  <a:pt x="198" y="66"/>
                </a:lnTo>
                <a:lnTo>
                  <a:pt x="152" y="99"/>
                </a:lnTo>
                <a:lnTo>
                  <a:pt x="105" y="139"/>
                </a:lnTo>
                <a:lnTo>
                  <a:pt x="66" y="185"/>
                </a:lnTo>
                <a:lnTo>
                  <a:pt x="33" y="231"/>
                </a:lnTo>
                <a:lnTo>
                  <a:pt x="13" y="277"/>
                </a:lnTo>
                <a:lnTo>
                  <a:pt x="0" y="330"/>
                </a:lnTo>
                <a:lnTo>
                  <a:pt x="0" y="330"/>
                </a:lnTo>
                <a:lnTo>
                  <a:pt x="7" y="337"/>
                </a:lnTo>
                <a:lnTo>
                  <a:pt x="7" y="337"/>
                </a:lnTo>
                <a:lnTo>
                  <a:pt x="20" y="337"/>
                </a:lnTo>
                <a:lnTo>
                  <a:pt x="20" y="337"/>
                </a:lnTo>
                <a:lnTo>
                  <a:pt x="59" y="291"/>
                </a:lnTo>
                <a:lnTo>
                  <a:pt x="92" y="244"/>
                </a:lnTo>
                <a:lnTo>
                  <a:pt x="125" y="192"/>
                </a:lnTo>
                <a:lnTo>
                  <a:pt x="165" y="145"/>
                </a:lnTo>
                <a:lnTo>
                  <a:pt x="165" y="145"/>
                </a:lnTo>
                <a:lnTo>
                  <a:pt x="191" y="119"/>
                </a:lnTo>
                <a:lnTo>
                  <a:pt x="224" y="99"/>
                </a:lnTo>
                <a:lnTo>
                  <a:pt x="257" y="80"/>
                </a:lnTo>
                <a:lnTo>
                  <a:pt x="290" y="66"/>
                </a:lnTo>
                <a:lnTo>
                  <a:pt x="362" y="47"/>
                </a:lnTo>
                <a:lnTo>
                  <a:pt x="402" y="47"/>
                </a:lnTo>
                <a:lnTo>
                  <a:pt x="442" y="47"/>
                </a:lnTo>
                <a:lnTo>
                  <a:pt x="442" y="47"/>
                </a:lnTo>
                <a:lnTo>
                  <a:pt x="521" y="60"/>
                </a:lnTo>
                <a:lnTo>
                  <a:pt x="613" y="66"/>
                </a:lnTo>
                <a:lnTo>
                  <a:pt x="659" y="60"/>
                </a:lnTo>
                <a:lnTo>
                  <a:pt x="699" y="53"/>
                </a:lnTo>
                <a:lnTo>
                  <a:pt x="732" y="33"/>
                </a:lnTo>
                <a:lnTo>
                  <a:pt x="765" y="0"/>
                </a:lnTo>
                <a:lnTo>
                  <a:pt x="765" y="0"/>
                </a:lnTo>
                <a:lnTo>
                  <a:pt x="765" y="0"/>
                </a:lnTo>
                <a:lnTo>
                  <a:pt x="76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" name="Freeform 35"/>
          <p:cNvSpPr>
            <a:spLocks/>
          </p:cNvSpPr>
          <p:nvPr/>
        </p:nvSpPr>
        <p:spPr bwMode="auto">
          <a:xfrm>
            <a:off x="5660230" y="4706198"/>
            <a:ext cx="261938" cy="177800"/>
          </a:xfrm>
          <a:custGeom>
            <a:avLst/>
            <a:gdLst>
              <a:gd name="T0" fmla="*/ 165 w 165"/>
              <a:gd name="T1" fmla="*/ 0 h 112"/>
              <a:gd name="T2" fmla="*/ 165 w 165"/>
              <a:gd name="T3" fmla="*/ 0 h 112"/>
              <a:gd name="T4" fmla="*/ 151 w 165"/>
              <a:gd name="T5" fmla="*/ 20 h 112"/>
              <a:gd name="T6" fmla="*/ 132 w 165"/>
              <a:gd name="T7" fmla="*/ 39 h 112"/>
              <a:gd name="T8" fmla="*/ 85 w 165"/>
              <a:gd name="T9" fmla="*/ 59 h 112"/>
              <a:gd name="T10" fmla="*/ 46 w 165"/>
              <a:gd name="T11" fmla="*/ 79 h 112"/>
              <a:gd name="T12" fmla="*/ 0 w 165"/>
              <a:gd name="T13" fmla="*/ 105 h 112"/>
              <a:gd name="T14" fmla="*/ 0 w 165"/>
              <a:gd name="T15" fmla="*/ 105 h 112"/>
              <a:gd name="T16" fmla="*/ 0 w 165"/>
              <a:gd name="T17" fmla="*/ 112 h 112"/>
              <a:gd name="T18" fmla="*/ 0 w 165"/>
              <a:gd name="T19" fmla="*/ 112 h 112"/>
              <a:gd name="T20" fmla="*/ 0 w 165"/>
              <a:gd name="T21" fmla="*/ 112 h 112"/>
              <a:gd name="T22" fmla="*/ 52 w 165"/>
              <a:gd name="T23" fmla="*/ 99 h 112"/>
              <a:gd name="T24" fmla="*/ 99 w 165"/>
              <a:gd name="T25" fmla="*/ 79 h 112"/>
              <a:gd name="T26" fmla="*/ 138 w 165"/>
              <a:gd name="T27" fmla="*/ 46 h 112"/>
              <a:gd name="T28" fmla="*/ 165 w 165"/>
              <a:gd name="T29" fmla="*/ 7 h 112"/>
              <a:gd name="T30" fmla="*/ 165 w 165"/>
              <a:gd name="T31" fmla="*/ 7 h 112"/>
              <a:gd name="T32" fmla="*/ 165 w 165"/>
              <a:gd name="T33" fmla="*/ 0 h 112"/>
              <a:gd name="T34" fmla="*/ 165 w 165"/>
              <a:gd name="T35" fmla="*/ 0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65" h="112">
                <a:moveTo>
                  <a:pt x="165" y="0"/>
                </a:moveTo>
                <a:lnTo>
                  <a:pt x="165" y="0"/>
                </a:lnTo>
                <a:lnTo>
                  <a:pt x="151" y="20"/>
                </a:lnTo>
                <a:lnTo>
                  <a:pt x="132" y="39"/>
                </a:lnTo>
                <a:lnTo>
                  <a:pt x="85" y="59"/>
                </a:lnTo>
                <a:lnTo>
                  <a:pt x="46" y="79"/>
                </a:lnTo>
                <a:lnTo>
                  <a:pt x="0" y="105"/>
                </a:lnTo>
                <a:lnTo>
                  <a:pt x="0" y="105"/>
                </a:lnTo>
                <a:lnTo>
                  <a:pt x="0" y="112"/>
                </a:lnTo>
                <a:lnTo>
                  <a:pt x="0" y="112"/>
                </a:lnTo>
                <a:lnTo>
                  <a:pt x="0" y="112"/>
                </a:lnTo>
                <a:lnTo>
                  <a:pt x="52" y="99"/>
                </a:lnTo>
                <a:lnTo>
                  <a:pt x="99" y="79"/>
                </a:lnTo>
                <a:lnTo>
                  <a:pt x="138" y="46"/>
                </a:lnTo>
                <a:lnTo>
                  <a:pt x="165" y="7"/>
                </a:lnTo>
                <a:lnTo>
                  <a:pt x="165" y="7"/>
                </a:lnTo>
                <a:lnTo>
                  <a:pt x="165" y="0"/>
                </a:lnTo>
                <a:lnTo>
                  <a:pt x="16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" name="Freeform 36"/>
          <p:cNvSpPr>
            <a:spLocks/>
          </p:cNvSpPr>
          <p:nvPr/>
        </p:nvSpPr>
        <p:spPr bwMode="auto">
          <a:xfrm>
            <a:off x="5357017" y="3564785"/>
            <a:ext cx="271463" cy="430213"/>
          </a:xfrm>
          <a:custGeom>
            <a:avLst/>
            <a:gdLst>
              <a:gd name="T0" fmla="*/ 171 w 171"/>
              <a:gd name="T1" fmla="*/ 0 h 271"/>
              <a:gd name="T2" fmla="*/ 171 w 171"/>
              <a:gd name="T3" fmla="*/ 0 h 271"/>
              <a:gd name="T4" fmla="*/ 158 w 171"/>
              <a:gd name="T5" fmla="*/ 20 h 271"/>
              <a:gd name="T6" fmla="*/ 145 w 171"/>
              <a:gd name="T7" fmla="*/ 40 h 271"/>
              <a:gd name="T8" fmla="*/ 112 w 171"/>
              <a:gd name="T9" fmla="*/ 73 h 271"/>
              <a:gd name="T10" fmla="*/ 79 w 171"/>
              <a:gd name="T11" fmla="*/ 106 h 271"/>
              <a:gd name="T12" fmla="*/ 46 w 171"/>
              <a:gd name="T13" fmla="*/ 139 h 271"/>
              <a:gd name="T14" fmla="*/ 46 w 171"/>
              <a:gd name="T15" fmla="*/ 139 h 271"/>
              <a:gd name="T16" fmla="*/ 26 w 171"/>
              <a:gd name="T17" fmla="*/ 165 h 271"/>
              <a:gd name="T18" fmla="*/ 13 w 171"/>
              <a:gd name="T19" fmla="*/ 198 h 271"/>
              <a:gd name="T20" fmla="*/ 0 w 171"/>
              <a:gd name="T21" fmla="*/ 231 h 271"/>
              <a:gd name="T22" fmla="*/ 0 w 171"/>
              <a:gd name="T23" fmla="*/ 264 h 271"/>
              <a:gd name="T24" fmla="*/ 0 w 171"/>
              <a:gd name="T25" fmla="*/ 264 h 271"/>
              <a:gd name="T26" fmla="*/ 6 w 171"/>
              <a:gd name="T27" fmla="*/ 271 h 271"/>
              <a:gd name="T28" fmla="*/ 6 w 171"/>
              <a:gd name="T29" fmla="*/ 264 h 271"/>
              <a:gd name="T30" fmla="*/ 6 w 171"/>
              <a:gd name="T31" fmla="*/ 264 h 271"/>
              <a:gd name="T32" fmla="*/ 46 w 171"/>
              <a:gd name="T33" fmla="*/ 191 h 271"/>
              <a:gd name="T34" fmla="*/ 66 w 171"/>
              <a:gd name="T35" fmla="*/ 158 h 271"/>
              <a:gd name="T36" fmla="*/ 92 w 171"/>
              <a:gd name="T37" fmla="*/ 125 h 271"/>
              <a:gd name="T38" fmla="*/ 92 w 171"/>
              <a:gd name="T39" fmla="*/ 125 h 271"/>
              <a:gd name="T40" fmla="*/ 138 w 171"/>
              <a:gd name="T41" fmla="*/ 66 h 271"/>
              <a:gd name="T42" fmla="*/ 158 w 171"/>
              <a:gd name="T43" fmla="*/ 40 h 271"/>
              <a:gd name="T44" fmla="*/ 171 w 171"/>
              <a:gd name="T45" fmla="*/ 0 h 271"/>
              <a:gd name="T46" fmla="*/ 171 w 171"/>
              <a:gd name="T47" fmla="*/ 0 h 271"/>
              <a:gd name="T48" fmla="*/ 171 w 171"/>
              <a:gd name="T49" fmla="*/ 0 h 271"/>
              <a:gd name="T50" fmla="*/ 171 w 171"/>
              <a:gd name="T51" fmla="*/ 0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1" h="271">
                <a:moveTo>
                  <a:pt x="171" y="0"/>
                </a:moveTo>
                <a:lnTo>
                  <a:pt x="171" y="0"/>
                </a:lnTo>
                <a:lnTo>
                  <a:pt x="158" y="20"/>
                </a:lnTo>
                <a:lnTo>
                  <a:pt x="145" y="40"/>
                </a:lnTo>
                <a:lnTo>
                  <a:pt x="112" y="73"/>
                </a:lnTo>
                <a:lnTo>
                  <a:pt x="79" y="106"/>
                </a:lnTo>
                <a:lnTo>
                  <a:pt x="46" y="139"/>
                </a:lnTo>
                <a:lnTo>
                  <a:pt x="46" y="139"/>
                </a:lnTo>
                <a:lnTo>
                  <a:pt x="26" y="165"/>
                </a:lnTo>
                <a:lnTo>
                  <a:pt x="13" y="198"/>
                </a:lnTo>
                <a:lnTo>
                  <a:pt x="0" y="231"/>
                </a:lnTo>
                <a:lnTo>
                  <a:pt x="0" y="264"/>
                </a:lnTo>
                <a:lnTo>
                  <a:pt x="0" y="264"/>
                </a:lnTo>
                <a:lnTo>
                  <a:pt x="6" y="271"/>
                </a:lnTo>
                <a:lnTo>
                  <a:pt x="6" y="264"/>
                </a:lnTo>
                <a:lnTo>
                  <a:pt x="6" y="264"/>
                </a:lnTo>
                <a:lnTo>
                  <a:pt x="46" y="191"/>
                </a:lnTo>
                <a:lnTo>
                  <a:pt x="66" y="158"/>
                </a:lnTo>
                <a:lnTo>
                  <a:pt x="92" y="125"/>
                </a:lnTo>
                <a:lnTo>
                  <a:pt x="92" y="125"/>
                </a:lnTo>
                <a:lnTo>
                  <a:pt x="138" y="66"/>
                </a:lnTo>
                <a:lnTo>
                  <a:pt x="158" y="40"/>
                </a:lnTo>
                <a:lnTo>
                  <a:pt x="171" y="0"/>
                </a:lnTo>
                <a:lnTo>
                  <a:pt x="171" y="0"/>
                </a:lnTo>
                <a:lnTo>
                  <a:pt x="171" y="0"/>
                </a:lnTo>
                <a:lnTo>
                  <a:pt x="171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4" name="Freeform 37"/>
          <p:cNvSpPr>
            <a:spLocks/>
          </p:cNvSpPr>
          <p:nvPr/>
        </p:nvSpPr>
        <p:spPr bwMode="auto">
          <a:xfrm>
            <a:off x="3671092" y="2905973"/>
            <a:ext cx="115888" cy="219075"/>
          </a:xfrm>
          <a:custGeom>
            <a:avLst/>
            <a:gdLst>
              <a:gd name="T0" fmla="*/ 0 w 73"/>
              <a:gd name="T1" fmla="*/ 0 h 138"/>
              <a:gd name="T2" fmla="*/ 0 w 73"/>
              <a:gd name="T3" fmla="*/ 0 h 138"/>
              <a:gd name="T4" fmla="*/ 27 w 73"/>
              <a:gd name="T5" fmla="*/ 72 h 138"/>
              <a:gd name="T6" fmla="*/ 40 w 73"/>
              <a:gd name="T7" fmla="*/ 112 h 138"/>
              <a:gd name="T8" fmla="*/ 60 w 73"/>
              <a:gd name="T9" fmla="*/ 138 h 138"/>
              <a:gd name="T10" fmla="*/ 60 w 73"/>
              <a:gd name="T11" fmla="*/ 138 h 138"/>
              <a:gd name="T12" fmla="*/ 66 w 73"/>
              <a:gd name="T13" fmla="*/ 138 h 138"/>
              <a:gd name="T14" fmla="*/ 73 w 73"/>
              <a:gd name="T15" fmla="*/ 132 h 138"/>
              <a:gd name="T16" fmla="*/ 73 w 73"/>
              <a:gd name="T17" fmla="*/ 132 h 138"/>
              <a:gd name="T18" fmla="*/ 47 w 73"/>
              <a:gd name="T19" fmla="*/ 105 h 138"/>
              <a:gd name="T20" fmla="*/ 27 w 73"/>
              <a:gd name="T21" fmla="*/ 72 h 138"/>
              <a:gd name="T22" fmla="*/ 0 w 73"/>
              <a:gd name="T23" fmla="*/ 0 h 138"/>
              <a:gd name="T24" fmla="*/ 0 w 73"/>
              <a:gd name="T25" fmla="*/ 0 h 138"/>
              <a:gd name="T26" fmla="*/ 0 w 73"/>
              <a:gd name="T27" fmla="*/ 0 h 138"/>
              <a:gd name="T28" fmla="*/ 0 w 73"/>
              <a:gd name="T29" fmla="*/ 0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3" h="138">
                <a:moveTo>
                  <a:pt x="0" y="0"/>
                </a:moveTo>
                <a:lnTo>
                  <a:pt x="0" y="0"/>
                </a:lnTo>
                <a:lnTo>
                  <a:pt x="27" y="72"/>
                </a:lnTo>
                <a:lnTo>
                  <a:pt x="40" y="112"/>
                </a:lnTo>
                <a:lnTo>
                  <a:pt x="60" y="138"/>
                </a:lnTo>
                <a:lnTo>
                  <a:pt x="60" y="138"/>
                </a:lnTo>
                <a:lnTo>
                  <a:pt x="66" y="138"/>
                </a:lnTo>
                <a:lnTo>
                  <a:pt x="73" y="132"/>
                </a:lnTo>
                <a:lnTo>
                  <a:pt x="73" y="132"/>
                </a:lnTo>
                <a:lnTo>
                  <a:pt x="47" y="105"/>
                </a:lnTo>
                <a:lnTo>
                  <a:pt x="27" y="72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5" name="Freeform 38"/>
          <p:cNvSpPr>
            <a:spLocks/>
          </p:cNvSpPr>
          <p:nvPr/>
        </p:nvSpPr>
        <p:spPr bwMode="auto">
          <a:xfrm>
            <a:off x="3388517" y="3293323"/>
            <a:ext cx="209550" cy="344488"/>
          </a:xfrm>
          <a:custGeom>
            <a:avLst/>
            <a:gdLst>
              <a:gd name="T0" fmla="*/ 0 w 132"/>
              <a:gd name="T1" fmla="*/ 0 h 217"/>
              <a:gd name="T2" fmla="*/ 0 w 132"/>
              <a:gd name="T3" fmla="*/ 0 h 217"/>
              <a:gd name="T4" fmla="*/ 66 w 132"/>
              <a:gd name="T5" fmla="*/ 92 h 217"/>
              <a:gd name="T6" fmla="*/ 66 w 132"/>
              <a:gd name="T7" fmla="*/ 92 h 217"/>
              <a:gd name="T8" fmla="*/ 80 w 132"/>
              <a:gd name="T9" fmla="*/ 118 h 217"/>
              <a:gd name="T10" fmla="*/ 93 w 132"/>
              <a:gd name="T11" fmla="*/ 151 h 217"/>
              <a:gd name="T12" fmla="*/ 106 w 132"/>
              <a:gd name="T13" fmla="*/ 184 h 217"/>
              <a:gd name="T14" fmla="*/ 119 w 132"/>
              <a:gd name="T15" fmla="*/ 211 h 217"/>
              <a:gd name="T16" fmla="*/ 119 w 132"/>
              <a:gd name="T17" fmla="*/ 211 h 217"/>
              <a:gd name="T18" fmla="*/ 126 w 132"/>
              <a:gd name="T19" fmla="*/ 217 h 217"/>
              <a:gd name="T20" fmla="*/ 132 w 132"/>
              <a:gd name="T21" fmla="*/ 211 h 217"/>
              <a:gd name="T22" fmla="*/ 132 w 132"/>
              <a:gd name="T23" fmla="*/ 211 h 217"/>
              <a:gd name="T24" fmla="*/ 126 w 132"/>
              <a:gd name="T25" fmla="*/ 178 h 217"/>
              <a:gd name="T26" fmla="*/ 119 w 132"/>
              <a:gd name="T27" fmla="*/ 151 h 217"/>
              <a:gd name="T28" fmla="*/ 86 w 132"/>
              <a:gd name="T29" fmla="*/ 92 h 217"/>
              <a:gd name="T30" fmla="*/ 86 w 132"/>
              <a:gd name="T31" fmla="*/ 92 h 217"/>
              <a:gd name="T32" fmla="*/ 47 w 132"/>
              <a:gd name="T33" fmla="*/ 39 h 217"/>
              <a:gd name="T34" fmla="*/ 7 w 132"/>
              <a:gd name="T35" fmla="*/ 0 h 217"/>
              <a:gd name="T36" fmla="*/ 7 w 132"/>
              <a:gd name="T37" fmla="*/ 0 h 217"/>
              <a:gd name="T38" fmla="*/ 0 w 132"/>
              <a:gd name="T39" fmla="*/ 0 h 217"/>
              <a:gd name="T40" fmla="*/ 0 w 132"/>
              <a:gd name="T41" fmla="*/ 0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32" h="217">
                <a:moveTo>
                  <a:pt x="0" y="0"/>
                </a:moveTo>
                <a:lnTo>
                  <a:pt x="0" y="0"/>
                </a:lnTo>
                <a:lnTo>
                  <a:pt x="66" y="92"/>
                </a:lnTo>
                <a:lnTo>
                  <a:pt x="66" y="92"/>
                </a:lnTo>
                <a:lnTo>
                  <a:pt x="80" y="118"/>
                </a:lnTo>
                <a:lnTo>
                  <a:pt x="93" y="151"/>
                </a:lnTo>
                <a:lnTo>
                  <a:pt x="106" y="184"/>
                </a:lnTo>
                <a:lnTo>
                  <a:pt x="119" y="211"/>
                </a:lnTo>
                <a:lnTo>
                  <a:pt x="119" y="211"/>
                </a:lnTo>
                <a:lnTo>
                  <a:pt x="126" y="217"/>
                </a:lnTo>
                <a:lnTo>
                  <a:pt x="132" y="211"/>
                </a:lnTo>
                <a:lnTo>
                  <a:pt x="132" y="211"/>
                </a:lnTo>
                <a:lnTo>
                  <a:pt x="126" y="178"/>
                </a:lnTo>
                <a:lnTo>
                  <a:pt x="119" y="151"/>
                </a:lnTo>
                <a:lnTo>
                  <a:pt x="86" y="92"/>
                </a:lnTo>
                <a:lnTo>
                  <a:pt x="86" y="92"/>
                </a:lnTo>
                <a:lnTo>
                  <a:pt x="47" y="39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2" name="Freeform 39"/>
          <p:cNvSpPr>
            <a:spLocks/>
          </p:cNvSpPr>
          <p:nvPr/>
        </p:nvSpPr>
        <p:spPr bwMode="auto">
          <a:xfrm>
            <a:off x="3472655" y="3899748"/>
            <a:ext cx="168275" cy="220663"/>
          </a:xfrm>
          <a:custGeom>
            <a:avLst/>
            <a:gdLst>
              <a:gd name="T0" fmla="*/ 0 w 106"/>
              <a:gd name="T1" fmla="*/ 0 h 139"/>
              <a:gd name="T2" fmla="*/ 0 w 106"/>
              <a:gd name="T3" fmla="*/ 0 h 139"/>
              <a:gd name="T4" fmla="*/ 27 w 106"/>
              <a:gd name="T5" fmla="*/ 33 h 139"/>
              <a:gd name="T6" fmla="*/ 53 w 106"/>
              <a:gd name="T7" fmla="*/ 73 h 139"/>
              <a:gd name="T8" fmla="*/ 53 w 106"/>
              <a:gd name="T9" fmla="*/ 73 h 139"/>
              <a:gd name="T10" fmla="*/ 73 w 106"/>
              <a:gd name="T11" fmla="*/ 106 h 139"/>
              <a:gd name="T12" fmla="*/ 99 w 106"/>
              <a:gd name="T13" fmla="*/ 139 h 139"/>
              <a:gd name="T14" fmla="*/ 99 w 106"/>
              <a:gd name="T15" fmla="*/ 139 h 139"/>
              <a:gd name="T16" fmla="*/ 99 w 106"/>
              <a:gd name="T17" fmla="*/ 139 h 139"/>
              <a:gd name="T18" fmla="*/ 106 w 106"/>
              <a:gd name="T19" fmla="*/ 132 h 139"/>
              <a:gd name="T20" fmla="*/ 106 w 106"/>
              <a:gd name="T21" fmla="*/ 132 h 139"/>
              <a:gd name="T22" fmla="*/ 92 w 106"/>
              <a:gd name="T23" fmla="*/ 99 h 139"/>
              <a:gd name="T24" fmla="*/ 73 w 106"/>
              <a:gd name="T25" fmla="*/ 66 h 139"/>
              <a:gd name="T26" fmla="*/ 73 w 106"/>
              <a:gd name="T27" fmla="*/ 66 h 139"/>
              <a:gd name="T28" fmla="*/ 40 w 106"/>
              <a:gd name="T29" fmla="*/ 33 h 139"/>
              <a:gd name="T30" fmla="*/ 7 w 106"/>
              <a:gd name="T31" fmla="*/ 0 h 139"/>
              <a:gd name="T32" fmla="*/ 7 w 106"/>
              <a:gd name="T33" fmla="*/ 0 h 139"/>
              <a:gd name="T34" fmla="*/ 0 w 106"/>
              <a:gd name="T35" fmla="*/ 0 h 139"/>
              <a:gd name="T36" fmla="*/ 0 w 106"/>
              <a:gd name="T37" fmla="*/ 0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6" h="139">
                <a:moveTo>
                  <a:pt x="0" y="0"/>
                </a:moveTo>
                <a:lnTo>
                  <a:pt x="0" y="0"/>
                </a:lnTo>
                <a:lnTo>
                  <a:pt x="27" y="33"/>
                </a:lnTo>
                <a:lnTo>
                  <a:pt x="53" y="73"/>
                </a:lnTo>
                <a:lnTo>
                  <a:pt x="53" y="73"/>
                </a:lnTo>
                <a:lnTo>
                  <a:pt x="73" y="106"/>
                </a:lnTo>
                <a:lnTo>
                  <a:pt x="99" y="139"/>
                </a:lnTo>
                <a:lnTo>
                  <a:pt x="99" y="139"/>
                </a:lnTo>
                <a:lnTo>
                  <a:pt x="99" y="139"/>
                </a:lnTo>
                <a:lnTo>
                  <a:pt x="106" y="132"/>
                </a:lnTo>
                <a:lnTo>
                  <a:pt x="106" y="132"/>
                </a:lnTo>
                <a:lnTo>
                  <a:pt x="92" y="99"/>
                </a:lnTo>
                <a:lnTo>
                  <a:pt x="73" y="66"/>
                </a:lnTo>
                <a:lnTo>
                  <a:pt x="73" y="66"/>
                </a:lnTo>
                <a:lnTo>
                  <a:pt x="40" y="33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3" name="Freeform 40"/>
          <p:cNvSpPr>
            <a:spLocks/>
          </p:cNvSpPr>
          <p:nvPr/>
        </p:nvSpPr>
        <p:spPr bwMode="auto">
          <a:xfrm>
            <a:off x="5345905" y="3198073"/>
            <a:ext cx="115888" cy="273050"/>
          </a:xfrm>
          <a:custGeom>
            <a:avLst/>
            <a:gdLst>
              <a:gd name="T0" fmla="*/ 0 w 73"/>
              <a:gd name="T1" fmla="*/ 7 h 172"/>
              <a:gd name="T2" fmla="*/ 0 w 73"/>
              <a:gd name="T3" fmla="*/ 7 h 172"/>
              <a:gd name="T4" fmla="*/ 7 w 73"/>
              <a:gd name="T5" fmla="*/ 53 h 172"/>
              <a:gd name="T6" fmla="*/ 20 w 73"/>
              <a:gd name="T7" fmla="*/ 106 h 172"/>
              <a:gd name="T8" fmla="*/ 20 w 73"/>
              <a:gd name="T9" fmla="*/ 106 h 172"/>
              <a:gd name="T10" fmla="*/ 33 w 73"/>
              <a:gd name="T11" fmla="*/ 145 h 172"/>
              <a:gd name="T12" fmla="*/ 46 w 73"/>
              <a:gd name="T13" fmla="*/ 159 h 172"/>
              <a:gd name="T14" fmla="*/ 59 w 73"/>
              <a:gd name="T15" fmla="*/ 172 h 172"/>
              <a:gd name="T16" fmla="*/ 59 w 73"/>
              <a:gd name="T17" fmla="*/ 172 h 172"/>
              <a:gd name="T18" fmla="*/ 66 w 73"/>
              <a:gd name="T19" fmla="*/ 172 h 172"/>
              <a:gd name="T20" fmla="*/ 73 w 73"/>
              <a:gd name="T21" fmla="*/ 165 h 172"/>
              <a:gd name="T22" fmla="*/ 73 w 73"/>
              <a:gd name="T23" fmla="*/ 165 h 172"/>
              <a:gd name="T24" fmla="*/ 66 w 73"/>
              <a:gd name="T25" fmla="*/ 145 h 172"/>
              <a:gd name="T26" fmla="*/ 59 w 73"/>
              <a:gd name="T27" fmla="*/ 126 h 172"/>
              <a:gd name="T28" fmla="*/ 33 w 73"/>
              <a:gd name="T29" fmla="*/ 93 h 172"/>
              <a:gd name="T30" fmla="*/ 33 w 73"/>
              <a:gd name="T31" fmla="*/ 93 h 172"/>
              <a:gd name="T32" fmla="*/ 7 w 73"/>
              <a:gd name="T33" fmla="*/ 7 h 172"/>
              <a:gd name="T34" fmla="*/ 7 w 73"/>
              <a:gd name="T35" fmla="*/ 7 h 172"/>
              <a:gd name="T36" fmla="*/ 7 w 73"/>
              <a:gd name="T37" fmla="*/ 0 h 172"/>
              <a:gd name="T38" fmla="*/ 0 w 73"/>
              <a:gd name="T39" fmla="*/ 7 h 172"/>
              <a:gd name="T40" fmla="*/ 0 w 73"/>
              <a:gd name="T41" fmla="*/ 7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3" h="172">
                <a:moveTo>
                  <a:pt x="0" y="7"/>
                </a:moveTo>
                <a:lnTo>
                  <a:pt x="0" y="7"/>
                </a:lnTo>
                <a:lnTo>
                  <a:pt x="7" y="53"/>
                </a:lnTo>
                <a:lnTo>
                  <a:pt x="20" y="106"/>
                </a:lnTo>
                <a:lnTo>
                  <a:pt x="20" y="106"/>
                </a:lnTo>
                <a:lnTo>
                  <a:pt x="33" y="145"/>
                </a:lnTo>
                <a:lnTo>
                  <a:pt x="46" y="159"/>
                </a:lnTo>
                <a:lnTo>
                  <a:pt x="59" y="172"/>
                </a:lnTo>
                <a:lnTo>
                  <a:pt x="59" y="172"/>
                </a:lnTo>
                <a:lnTo>
                  <a:pt x="66" y="172"/>
                </a:lnTo>
                <a:lnTo>
                  <a:pt x="73" y="165"/>
                </a:lnTo>
                <a:lnTo>
                  <a:pt x="73" y="165"/>
                </a:lnTo>
                <a:lnTo>
                  <a:pt x="66" y="145"/>
                </a:lnTo>
                <a:lnTo>
                  <a:pt x="59" y="126"/>
                </a:lnTo>
                <a:lnTo>
                  <a:pt x="33" y="93"/>
                </a:lnTo>
                <a:lnTo>
                  <a:pt x="33" y="93"/>
                </a:lnTo>
                <a:lnTo>
                  <a:pt x="7" y="7"/>
                </a:lnTo>
                <a:lnTo>
                  <a:pt x="7" y="7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4" name="Freeform 41"/>
          <p:cNvSpPr>
            <a:spLocks/>
          </p:cNvSpPr>
          <p:nvPr/>
        </p:nvSpPr>
        <p:spPr bwMode="auto">
          <a:xfrm>
            <a:off x="5984080" y="3167910"/>
            <a:ext cx="93663" cy="134938"/>
          </a:xfrm>
          <a:custGeom>
            <a:avLst/>
            <a:gdLst>
              <a:gd name="T0" fmla="*/ 59 w 59"/>
              <a:gd name="T1" fmla="*/ 0 h 85"/>
              <a:gd name="T2" fmla="*/ 59 w 59"/>
              <a:gd name="T3" fmla="*/ 0 h 85"/>
              <a:gd name="T4" fmla="*/ 33 w 59"/>
              <a:gd name="T5" fmla="*/ 46 h 85"/>
              <a:gd name="T6" fmla="*/ 0 w 59"/>
              <a:gd name="T7" fmla="*/ 85 h 85"/>
              <a:gd name="T8" fmla="*/ 0 w 59"/>
              <a:gd name="T9" fmla="*/ 85 h 85"/>
              <a:gd name="T10" fmla="*/ 0 w 59"/>
              <a:gd name="T11" fmla="*/ 85 h 85"/>
              <a:gd name="T12" fmla="*/ 0 w 59"/>
              <a:gd name="T13" fmla="*/ 85 h 85"/>
              <a:gd name="T14" fmla="*/ 33 w 59"/>
              <a:gd name="T15" fmla="*/ 46 h 85"/>
              <a:gd name="T16" fmla="*/ 59 w 59"/>
              <a:gd name="T17" fmla="*/ 0 h 85"/>
              <a:gd name="T18" fmla="*/ 59 w 59"/>
              <a:gd name="T19" fmla="*/ 0 h 85"/>
              <a:gd name="T20" fmla="*/ 59 w 59"/>
              <a:gd name="T21" fmla="*/ 0 h 85"/>
              <a:gd name="T22" fmla="*/ 59 w 59"/>
              <a:gd name="T23" fmla="*/ 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9" h="85">
                <a:moveTo>
                  <a:pt x="59" y="0"/>
                </a:moveTo>
                <a:lnTo>
                  <a:pt x="59" y="0"/>
                </a:lnTo>
                <a:lnTo>
                  <a:pt x="33" y="46"/>
                </a:lnTo>
                <a:lnTo>
                  <a:pt x="0" y="85"/>
                </a:lnTo>
                <a:lnTo>
                  <a:pt x="0" y="85"/>
                </a:lnTo>
                <a:lnTo>
                  <a:pt x="0" y="85"/>
                </a:lnTo>
                <a:lnTo>
                  <a:pt x="0" y="85"/>
                </a:lnTo>
                <a:lnTo>
                  <a:pt x="33" y="46"/>
                </a:lnTo>
                <a:lnTo>
                  <a:pt x="59" y="0"/>
                </a:lnTo>
                <a:lnTo>
                  <a:pt x="59" y="0"/>
                </a:lnTo>
                <a:lnTo>
                  <a:pt x="59" y="0"/>
                </a:lnTo>
                <a:lnTo>
                  <a:pt x="59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5" name="Freeform 42"/>
          <p:cNvSpPr>
            <a:spLocks/>
          </p:cNvSpPr>
          <p:nvPr/>
        </p:nvSpPr>
        <p:spPr bwMode="auto">
          <a:xfrm>
            <a:off x="5826917" y="4904635"/>
            <a:ext cx="314325" cy="146050"/>
          </a:xfrm>
          <a:custGeom>
            <a:avLst/>
            <a:gdLst>
              <a:gd name="T0" fmla="*/ 198 w 198"/>
              <a:gd name="T1" fmla="*/ 86 h 92"/>
              <a:gd name="T2" fmla="*/ 198 w 198"/>
              <a:gd name="T3" fmla="*/ 86 h 92"/>
              <a:gd name="T4" fmla="*/ 165 w 198"/>
              <a:gd name="T5" fmla="*/ 86 h 92"/>
              <a:gd name="T6" fmla="*/ 139 w 198"/>
              <a:gd name="T7" fmla="*/ 73 h 92"/>
              <a:gd name="T8" fmla="*/ 86 w 198"/>
              <a:gd name="T9" fmla="*/ 46 h 92"/>
              <a:gd name="T10" fmla="*/ 86 w 198"/>
              <a:gd name="T11" fmla="*/ 46 h 92"/>
              <a:gd name="T12" fmla="*/ 53 w 198"/>
              <a:gd name="T13" fmla="*/ 20 h 92"/>
              <a:gd name="T14" fmla="*/ 33 w 198"/>
              <a:gd name="T15" fmla="*/ 7 h 92"/>
              <a:gd name="T16" fmla="*/ 7 w 198"/>
              <a:gd name="T17" fmla="*/ 0 h 92"/>
              <a:gd name="T18" fmla="*/ 7 w 198"/>
              <a:gd name="T19" fmla="*/ 0 h 92"/>
              <a:gd name="T20" fmla="*/ 7 w 198"/>
              <a:gd name="T21" fmla="*/ 0 h 92"/>
              <a:gd name="T22" fmla="*/ 0 w 198"/>
              <a:gd name="T23" fmla="*/ 7 h 92"/>
              <a:gd name="T24" fmla="*/ 0 w 198"/>
              <a:gd name="T25" fmla="*/ 7 h 92"/>
              <a:gd name="T26" fmla="*/ 20 w 198"/>
              <a:gd name="T27" fmla="*/ 27 h 92"/>
              <a:gd name="T28" fmla="*/ 40 w 198"/>
              <a:gd name="T29" fmla="*/ 46 h 92"/>
              <a:gd name="T30" fmla="*/ 86 w 198"/>
              <a:gd name="T31" fmla="*/ 73 h 92"/>
              <a:gd name="T32" fmla="*/ 86 w 198"/>
              <a:gd name="T33" fmla="*/ 73 h 92"/>
              <a:gd name="T34" fmla="*/ 112 w 198"/>
              <a:gd name="T35" fmla="*/ 86 h 92"/>
              <a:gd name="T36" fmla="*/ 139 w 198"/>
              <a:gd name="T37" fmla="*/ 92 h 92"/>
              <a:gd name="T38" fmla="*/ 165 w 198"/>
              <a:gd name="T39" fmla="*/ 92 h 92"/>
              <a:gd name="T40" fmla="*/ 198 w 198"/>
              <a:gd name="T41" fmla="*/ 92 h 92"/>
              <a:gd name="T42" fmla="*/ 198 w 198"/>
              <a:gd name="T43" fmla="*/ 92 h 92"/>
              <a:gd name="T44" fmla="*/ 198 w 198"/>
              <a:gd name="T45" fmla="*/ 86 h 92"/>
              <a:gd name="T46" fmla="*/ 198 w 198"/>
              <a:gd name="T47" fmla="*/ 86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98" h="92">
                <a:moveTo>
                  <a:pt x="198" y="86"/>
                </a:moveTo>
                <a:lnTo>
                  <a:pt x="198" y="86"/>
                </a:lnTo>
                <a:lnTo>
                  <a:pt x="165" y="86"/>
                </a:lnTo>
                <a:lnTo>
                  <a:pt x="139" y="73"/>
                </a:lnTo>
                <a:lnTo>
                  <a:pt x="86" y="46"/>
                </a:lnTo>
                <a:lnTo>
                  <a:pt x="86" y="46"/>
                </a:lnTo>
                <a:lnTo>
                  <a:pt x="53" y="20"/>
                </a:lnTo>
                <a:lnTo>
                  <a:pt x="33" y="7"/>
                </a:lnTo>
                <a:lnTo>
                  <a:pt x="7" y="0"/>
                </a:lnTo>
                <a:lnTo>
                  <a:pt x="7" y="0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lnTo>
                  <a:pt x="20" y="27"/>
                </a:lnTo>
                <a:lnTo>
                  <a:pt x="40" y="46"/>
                </a:lnTo>
                <a:lnTo>
                  <a:pt x="86" y="73"/>
                </a:lnTo>
                <a:lnTo>
                  <a:pt x="86" y="73"/>
                </a:lnTo>
                <a:lnTo>
                  <a:pt x="112" y="86"/>
                </a:lnTo>
                <a:lnTo>
                  <a:pt x="139" y="92"/>
                </a:lnTo>
                <a:lnTo>
                  <a:pt x="165" y="92"/>
                </a:lnTo>
                <a:lnTo>
                  <a:pt x="198" y="92"/>
                </a:lnTo>
                <a:lnTo>
                  <a:pt x="198" y="92"/>
                </a:lnTo>
                <a:lnTo>
                  <a:pt x="198" y="86"/>
                </a:lnTo>
                <a:lnTo>
                  <a:pt x="198" y="86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64" name="Freeform 71"/>
          <p:cNvSpPr>
            <a:spLocks/>
          </p:cNvSpPr>
          <p:nvPr/>
        </p:nvSpPr>
        <p:spPr bwMode="auto">
          <a:xfrm>
            <a:off x="3786980" y="2926610"/>
            <a:ext cx="449263" cy="261938"/>
          </a:xfrm>
          <a:custGeom>
            <a:avLst/>
            <a:gdLst>
              <a:gd name="T0" fmla="*/ 283 w 283"/>
              <a:gd name="T1" fmla="*/ 13 h 165"/>
              <a:gd name="T2" fmla="*/ 283 w 283"/>
              <a:gd name="T3" fmla="*/ 13 h 165"/>
              <a:gd name="T4" fmla="*/ 244 w 283"/>
              <a:gd name="T5" fmla="*/ 7 h 165"/>
              <a:gd name="T6" fmla="*/ 204 w 283"/>
              <a:gd name="T7" fmla="*/ 0 h 165"/>
              <a:gd name="T8" fmla="*/ 158 w 283"/>
              <a:gd name="T9" fmla="*/ 7 h 165"/>
              <a:gd name="T10" fmla="*/ 112 w 283"/>
              <a:gd name="T11" fmla="*/ 20 h 165"/>
              <a:gd name="T12" fmla="*/ 86 w 283"/>
              <a:gd name="T13" fmla="*/ 33 h 165"/>
              <a:gd name="T14" fmla="*/ 66 w 283"/>
              <a:gd name="T15" fmla="*/ 46 h 165"/>
              <a:gd name="T16" fmla="*/ 46 w 283"/>
              <a:gd name="T17" fmla="*/ 66 h 165"/>
              <a:gd name="T18" fmla="*/ 26 w 283"/>
              <a:gd name="T19" fmla="*/ 92 h 165"/>
              <a:gd name="T20" fmla="*/ 13 w 283"/>
              <a:gd name="T21" fmla="*/ 119 h 165"/>
              <a:gd name="T22" fmla="*/ 0 w 283"/>
              <a:gd name="T23" fmla="*/ 152 h 165"/>
              <a:gd name="T24" fmla="*/ 0 w 283"/>
              <a:gd name="T25" fmla="*/ 152 h 165"/>
              <a:gd name="T26" fmla="*/ 26 w 283"/>
              <a:gd name="T27" fmla="*/ 158 h 165"/>
              <a:gd name="T28" fmla="*/ 53 w 283"/>
              <a:gd name="T29" fmla="*/ 165 h 165"/>
              <a:gd name="T30" fmla="*/ 86 w 283"/>
              <a:gd name="T31" fmla="*/ 165 h 165"/>
              <a:gd name="T32" fmla="*/ 132 w 283"/>
              <a:gd name="T33" fmla="*/ 152 h 165"/>
              <a:gd name="T34" fmla="*/ 178 w 283"/>
              <a:gd name="T35" fmla="*/ 125 h 165"/>
              <a:gd name="T36" fmla="*/ 231 w 283"/>
              <a:gd name="T37" fmla="*/ 79 h 165"/>
              <a:gd name="T38" fmla="*/ 283 w 283"/>
              <a:gd name="T39" fmla="*/ 13 h 165"/>
              <a:gd name="T40" fmla="*/ 283 w 283"/>
              <a:gd name="T41" fmla="*/ 13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83" h="165">
                <a:moveTo>
                  <a:pt x="283" y="13"/>
                </a:moveTo>
                <a:lnTo>
                  <a:pt x="283" y="13"/>
                </a:lnTo>
                <a:lnTo>
                  <a:pt x="244" y="7"/>
                </a:lnTo>
                <a:lnTo>
                  <a:pt x="204" y="0"/>
                </a:lnTo>
                <a:lnTo>
                  <a:pt x="158" y="7"/>
                </a:lnTo>
                <a:lnTo>
                  <a:pt x="112" y="20"/>
                </a:lnTo>
                <a:lnTo>
                  <a:pt x="86" y="33"/>
                </a:lnTo>
                <a:lnTo>
                  <a:pt x="66" y="46"/>
                </a:lnTo>
                <a:lnTo>
                  <a:pt x="46" y="66"/>
                </a:lnTo>
                <a:lnTo>
                  <a:pt x="26" y="92"/>
                </a:lnTo>
                <a:lnTo>
                  <a:pt x="13" y="119"/>
                </a:lnTo>
                <a:lnTo>
                  <a:pt x="0" y="152"/>
                </a:lnTo>
                <a:lnTo>
                  <a:pt x="0" y="152"/>
                </a:lnTo>
                <a:lnTo>
                  <a:pt x="26" y="158"/>
                </a:lnTo>
                <a:lnTo>
                  <a:pt x="53" y="165"/>
                </a:lnTo>
                <a:lnTo>
                  <a:pt x="86" y="165"/>
                </a:lnTo>
                <a:lnTo>
                  <a:pt x="132" y="152"/>
                </a:lnTo>
                <a:lnTo>
                  <a:pt x="178" y="125"/>
                </a:lnTo>
                <a:lnTo>
                  <a:pt x="231" y="79"/>
                </a:lnTo>
                <a:lnTo>
                  <a:pt x="283" y="13"/>
                </a:lnTo>
                <a:lnTo>
                  <a:pt x="283" y="13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70" name="Freeform 77"/>
          <p:cNvSpPr>
            <a:spLocks/>
          </p:cNvSpPr>
          <p:nvPr/>
        </p:nvSpPr>
        <p:spPr bwMode="auto">
          <a:xfrm>
            <a:off x="7011872" y="6244484"/>
            <a:ext cx="439738" cy="334963"/>
          </a:xfrm>
          <a:custGeom>
            <a:avLst/>
            <a:gdLst>
              <a:gd name="T0" fmla="*/ 0 w 277"/>
              <a:gd name="T1" fmla="*/ 0 h 211"/>
              <a:gd name="T2" fmla="*/ 0 w 277"/>
              <a:gd name="T3" fmla="*/ 0 h 211"/>
              <a:gd name="T4" fmla="*/ 7 w 277"/>
              <a:gd name="T5" fmla="*/ 39 h 211"/>
              <a:gd name="T6" fmla="*/ 27 w 277"/>
              <a:gd name="T7" fmla="*/ 79 h 211"/>
              <a:gd name="T8" fmla="*/ 53 w 277"/>
              <a:gd name="T9" fmla="*/ 125 h 211"/>
              <a:gd name="T10" fmla="*/ 93 w 277"/>
              <a:gd name="T11" fmla="*/ 164 h 211"/>
              <a:gd name="T12" fmla="*/ 112 w 277"/>
              <a:gd name="T13" fmla="*/ 178 h 211"/>
              <a:gd name="T14" fmla="*/ 139 w 277"/>
              <a:gd name="T15" fmla="*/ 197 h 211"/>
              <a:gd name="T16" fmla="*/ 165 w 277"/>
              <a:gd name="T17" fmla="*/ 204 h 211"/>
              <a:gd name="T18" fmla="*/ 198 w 277"/>
              <a:gd name="T19" fmla="*/ 211 h 211"/>
              <a:gd name="T20" fmla="*/ 238 w 277"/>
              <a:gd name="T21" fmla="*/ 211 h 211"/>
              <a:gd name="T22" fmla="*/ 277 w 277"/>
              <a:gd name="T23" fmla="*/ 204 h 211"/>
              <a:gd name="T24" fmla="*/ 277 w 277"/>
              <a:gd name="T25" fmla="*/ 204 h 211"/>
              <a:gd name="T26" fmla="*/ 270 w 277"/>
              <a:gd name="T27" fmla="*/ 178 h 211"/>
              <a:gd name="T28" fmla="*/ 264 w 277"/>
              <a:gd name="T29" fmla="*/ 151 h 211"/>
              <a:gd name="T30" fmla="*/ 244 w 277"/>
              <a:gd name="T31" fmla="*/ 118 h 211"/>
              <a:gd name="T32" fmla="*/ 211 w 277"/>
              <a:gd name="T33" fmla="*/ 79 h 211"/>
              <a:gd name="T34" fmla="*/ 158 w 277"/>
              <a:gd name="T35" fmla="*/ 46 h 211"/>
              <a:gd name="T36" fmla="*/ 93 w 277"/>
              <a:gd name="T37" fmla="*/ 19 h 211"/>
              <a:gd name="T38" fmla="*/ 46 w 277"/>
              <a:gd name="T39" fmla="*/ 6 h 211"/>
              <a:gd name="T40" fmla="*/ 0 w 277"/>
              <a:gd name="T41" fmla="*/ 0 h 211"/>
              <a:gd name="T42" fmla="*/ 0 w 277"/>
              <a:gd name="T43" fmla="*/ 0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77" h="211">
                <a:moveTo>
                  <a:pt x="0" y="0"/>
                </a:moveTo>
                <a:lnTo>
                  <a:pt x="0" y="0"/>
                </a:lnTo>
                <a:lnTo>
                  <a:pt x="7" y="39"/>
                </a:lnTo>
                <a:lnTo>
                  <a:pt x="27" y="79"/>
                </a:lnTo>
                <a:lnTo>
                  <a:pt x="53" y="125"/>
                </a:lnTo>
                <a:lnTo>
                  <a:pt x="93" y="164"/>
                </a:lnTo>
                <a:lnTo>
                  <a:pt x="112" y="178"/>
                </a:lnTo>
                <a:lnTo>
                  <a:pt x="139" y="197"/>
                </a:lnTo>
                <a:lnTo>
                  <a:pt x="165" y="204"/>
                </a:lnTo>
                <a:lnTo>
                  <a:pt x="198" y="211"/>
                </a:lnTo>
                <a:lnTo>
                  <a:pt x="238" y="211"/>
                </a:lnTo>
                <a:lnTo>
                  <a:pt x="277" y="204"/>
                </a:lnTo>
                <a:lnTo>
                  <a:pt x="277" y="204"/>
                </a:lnTo>
                <a:lnTo>
                  <a:pt x="270" y="178"/>
                </a:lnTo>
                <a:lnTo>
                  <a:pt x="264" y="151"/>
                </a:lnTo>
                <a:lnTo>
                  <a:pt x="244" y="118"/>
                </a:lnTo>
                <a:lnTo>
                  <a:pt x="211" y="79"/>
                </a:lnTo>
                <a:lnTo>
                  <a:pt x="158" y="46"/>
                </a:lnTo>
                <a:lnTo>
                  <a:pt x="93" y="19"/>
                </a:lnTo>
                <a:lnTo>
                  <a:pt x="46" y="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79" name="Freeform 86"/>
          <p:cNvSpPr>
            <a:spLocks/>
          </p:cNvSpPr>
          <p:nvPr/>
        </p:nvSpPr>
        <p:spPr bwMode="auto">
          <a:xfrm>
            <a:off x="4393405" y="3209185"/>
            <a:ext cx="523875" cy="219075"/>
          </a:xfrm>
          <a:custGeom>
            <a:avLst/>
            <a:gdLst>
              <a:gd name="T0" fmla="*/ 0 w 330"/>
              <a:gd name="T1" fmla="*/ 92 h 138"/>
              <a:gd name="T2" fmla="*/ 0 w 330"/>
              <a:gd name="T3" fmla="*/ 92 h 138"/>
              <a:gd name="T4" fmla="*/ 40 w 330"/>
              <a:gd name="T5" fmla="*/ 112 h 138"/>
              <a:gd name="T6" fmla="*/ 73 w 330"/>
              <a:gd name="T7" fmla="*/ 125 h 138"/>
              <a:gd name="T8" fmla="*/ 125 w 330"/>
              <a:gd name="T9" fmla="*/ 132 h 138"/>
              <a:gd name="T10" fmla="*/ 172 w 330"/>
              <a:gd name="T11" fmla="*/ 138 h 138"/>
              <a:gd name="T12" fmla="*/ 205 w 330"/>
              <a:gd name="T13" fmla="*/ 132 h 138"/>
              <a:gd name="T14" fmla="*/ 231 w 330"/>
              <a:gd name="T15" fmla="*/ 125 h 138"/>
              <a:gd name="T16" fmla="*/ 257 w 330"/>
              <a:gd name="T17" fmla="*/ 112 h 138"/>
              <a:gd name="T18" fmla="*/ 284 w 330"/>
              <a:gd name="T19" fmla="*/ 92 h 138"/>
              <a:gd name="T20" fmla="*/ 303 w 330"/>
              <a:gd name="T21" fmla="*/ 73 h 138"/>
              <a:gd name="T22" fmla="*/ 330 w 330"/>
              <a:gd name="T23" fmla="*/ 40 h 138"/>
              <a:gd name="T24" fmla="*/ 330 w 330"/>
              <a:gd name="T25" fmla="*/ 40 h 138"/>
              <a:gd name="T26" fmla="*/ 303 w 330"/>
              <a:gd name="T27" fmla="*/ 26 h 138"/>
              <a:gd name="T28" fmla="*/ 277 w 330"/>
              <a:gd name="T29" fmla="*/ 13 h 138"/>
              <a:gd name="T30" fmla="*/ 244 w 330"/>
              <a:gd name="T31" fmla="*/ 0 h 138"/>
              <a:gd name="T32" fmla="*/ 198 w 330"/>
              <a:gd name="T33" fmla="*/ 0 h 138"/>
              <a:gd name="T34" fmla="*/ 145 w 330"/>
              <a:gd name="T35" fmla="*/ 13 h 138"/>
              <a:gd name="T36" fmla="*/ 79 w 330"/>
              <a:gd name="T37" fmla="*/ 40 h 138"/>
              <a:gd name="T38" fmla="*/ 0 w 330"/>
              <a:gd name="T39" fmla="*/ 92 h 138"/>
              <a:gd name="T40" fmla="*/ 0 w 330"/>
              <a:gd name="T41" fmla="*/ 92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30" h="138">
                <a:moveTo>
                  <a:pt x="0" y="92"/>
                </a:moveTo>
                <a:lnTo>
                  <a:pt x="0" y="92"/>
                </a:lnTo>
                <a:lnTo>
                  <a:pt x="40" y="112"/>
                </a:lnTo>
                <a:lnTo>
                  <a:pt x="73" y="125"/>
                </a:lnTo>
                <a:lnTo>
                  <a:pt x="125" y="132"/>
                </a:lnTo>
                <a:lnTo>
                  <a:pt x="172" y="138"/>
                </a:lnTo>
                <a:lnTo>
                  <a:pt x="205" y="132"/>
                </a:lnTo>
                <a:lnTo>
                  <a:pt x="231" y="125"/>
                </a:lnTo>
                <a:lnTo>
                  <a:pt x="257" y="112"/>
                </a:lnTo>
                <a:lnTo>
                  <a:pt x="284" y="92"/>
                </a:lnTo>
                <a:lnTo>
                  <a:pt x="303" y="73"/>
                </a:lnTo>
                <a:lnTo>
                  <a:pt x="330" y="40"/>
                </a:lnTo>
                <a:lnTo>
                  <a:pt x="330" y="40"/>
                </a:lnTo>
                <a:lnTo>
                  <a:pt x="303" y="26"/>
                </a:lnTo>
                <a:lnTo>
                  <a:pt x="277" y="13"/>
                </a:lnTo>
                <a:lnTo>
                  <a:pt x="244" y="0"/>
                </a:lnTo>
                <a:lnTo>
                  <a:pt x="198" y="0"/>
                </a:lnTo>
                <a:lnTo>
                  <a:pt x="145" y="13"/>
                </a:lnTo>
                <a:lnTo>
                  <a:pt x="79" y="40"/>
                </a:lnTo>
                <a:lnTo>
                  <a:pt x="0" y="92"/>
                </a:lnTo>
                <a:lnTo>
                  <a:pt x="0" y="92"/>
                </a:lnTo>
                <a:close/>
              </a:path>
            </a:pathLst>
          </a:custGeom>
          <a:solidFill>
            <a:srgbClr val="A1CD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82" name="Freeform 89"/>
          <p:cNvSpPr>
            <a:spLocks/>
          </p:cNvSpPr>
          <p:nvPr/>
        </p:nvSpPr>
        <p:spPr bwMode="auto">
          <a:xfrm>
            <a:off x="8158317" y="6027387"/>
            <a:ext cx="230188" cy="534988"/>
          </a:xfrm>
          <a:custGeom>
            <a:avLst/>
            <a:gdLst>
              <a:gd name="T0" fmla="*/ 33 w 145"/>
              <a:gd name="T1" fmla="*/ 0 h 337"/>
              <a:gd name="T2" fmla="*/ 33 w 145"/>
              <a:gd name="T3" fmla="*/ 0 h 337"/>
              <a:gd name="T4" fmla="*/ 20 w 145"/>
              <a:gd name="T5" fmla="*/ 40 h 337"/>
              <a:gd name="T6" fmla="*/ 7 w 145"/>
              <a:gd name="T7" fmla="*/ 80 h 337"/>
              <a:gd name="T8" fmla="*/ 0 w 145"/>
              <a:gd name="T9" fmla="*/ 132 h 337"/>
              <a:gd name="T10" fmla="*/ 0 w 145"/>
              <a:gd name="T11" fmla="*/ 185 h 337"/>
              <a:gd name="T12" fmla="*/ 7 w 145"/>
              <a:gd name="T13" fmla="*/ 211 h 337"/>
              <a:gd name="T14" fmla="*/ 13 w 145"/>
              <a:gd name="T15" fmla="*/ 238 h 337"/>
              <a:gd name="T16" fmla="*/ 33 w 145"/>
              <a:gd name="T17" fmla="*/ 264 h 337"/>
              <a:gd name="T18" fmla="*/ 53 w 145"/>
              <a:gd name="T19" fmla="*/ 291 h 337"/>
              <a:gd name="T20" fmla="*/ 79 w 145"/>
              <a:gd name="T21" fmla="*/ 317 h 337"/>
              <a:gd name="T22" fmla="*/ 112 w 145"/>
              <a:gd name="T23" fmla="*/ 337 h 337"/>
              <a:gd name="T24" fmla="*/ 112 w 145"/>
              <a:gd name="T25" fmla="*/ 337 h 337"/>
              <a:gd name="T26" fmla="*/ 126 w 145"/>
              <a:gd name="T27" fmla="*/ 310 h 337"/>
              <a:gd name="T28" fmla="*/ 139 w 145"/>
              <a:gd name="T29" fmla="*/ 284 h 337"/>
              <a:gd name="T30" fmla="*/ 145 w 145"/>
              <a:gd name="T31" fmla="*/ 244 h 337"/>
              <a:gd name="T32" fmla="*/ 139 w 145"/>
              <a:gd name="T33" fmla="*/ 198 h 337"/>
              <a:gd name="T34" fmla="*/ 126 w 145"/>
              <a:gd name="T35" fmla="*/ 139 h 337"/>
              <a:gd name="T36" fmla="*/ 93 w 145"/>
              <a:gd name="T37" fmla="*/ 73 h 337"/>
              <a:gd name="T38" fmla="*/ 66 w 145"/>
              <a:gd name="T39" fmla="*/ 40 h 337"/>
              <a:gd name="T40" fmla="*/ 33 w 145"/>
              <a:gd name="T41" fmla="*/ 0 h 337"/>
              <a:gd name="T42" fmla="*/ 33 w 145"/>
              <a:gd name="T43" fmla="*/ 0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45" h="337">
                <a:moveTo>
                  <a:pt x="33" y="0"/>
                </a:moveTo>
                <a:lnTo>
                  <a:pt x="33" y="0"/>
                </a:lnTo>
                <a:lnTo>
                  <a:pt x="20" y="40"/>
                </a:lnTo>
                <a:lnTo>
                  <a:pt x="7" y="80"/>
                </a:lnTo>
                <a:lnTo>
                  <a:pt x="0" y="132"/>
                </a:lnTo>
                <a:lnTo>
                  <a:pt x="0" y="185"/>
                </a:lnTo>
                <a:lnTo>
                  <a:pt x="7" y="211"/>
                </a:lnTo>
                <a:lnTo>
                  <a:pt x="13" y="238"/>
                </a:lnTo>
                <a:lnTo>
                  <a:pt x="33" y="264"/>
                </a:lnTo>
                <a:lnTo>
                  <a:pt x="53" y="291"/>
                </a:lnTo>
                <a:lnTo>
                  <a:pt x="79" y="317"/>
                </a:lnTo>
                <a:lnTo>
                  <a:pt x="112" y="337"/>
                </a:lnTo>
                <a:lnTo>
                  <a:pt x="112" y="337"/>
                </a:lnTo>
                <a:lnTo>
                  <a:pt x="126" y="310"/>
                </a:lnTo>
                <a:lnTo>
                  <a:pt x="139" y="284"/>
                </a:lnTo>
                <a:lnTo>
                  <a:pt x="145" y="244"/>
                </a:lnTo>
                <a:lnTo>
                  <a:pt x="139" y="198"/>
                </a:lnTo>
                <a:lnTo>
                  <a:pt x="126" y="139"/>
                </a:lnTo>
                <a:lnTo>
                  <a:pt x="93" y="73"/>
                </a:lnTo>
                <a:lnTo>
                  <a:pt x="66" y="40"/>
                </a:lnTo>
                <a:lnTo>
                  <a:pt x="33" y="0"/>
                </a:lnTo>
                <a:lnTo>
                  <a:pt x="33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96" name="Freeform 103"/>
          <p:cNvSpPr>
            <a:spLocks/>
          </p:cNvSpPr>
          <p:nvPr/>
        </p:nvSpPr>
        <p:spPr bwMode="auto">
          <a:xfrm>
            <a:off x="6109492" y="5030048"/>
            <a:ext cx="346075" cy="252413"/>
          </a:xfrm>
          <a:custGeom>
            <a:avLst/>
            <a:gdLst>
              <a:gd name="T0" fmla="*/ 0 w 218"/>
              <a:gd name="T1" fmla="*/ 0 h 159"/>
              <a:gd name="T2" fmla="*/ 0 w 218"/>
              <a:gd name="T3" fmla="*/ 0 h 159"/>
              <a:gd name="T4" fmla="*/ 27 w 218"/>
              <a:gd name="T5" fmla="*/ 0 h 159"/>
              <a:gd name="T6" fmla="*/ 59 w 218"/>
              <a:gd name="T7" fmla="*/ 0 h 159"/>
              <a:gd name="T8" fmla="*/ 92 w 218"/>
              <a:gd name="T9" fmla="*/ 7 h 159"/>
              <a:gd name="T10" fmla="*/ 132 w 218"/>
              <a:gd name="T11" fmla="*/ 27 h 159"/>
              <a:gd name="T12" fmla="*/ 165 w 218"/>
              <a:gd name="T13" fmla="*/ 53 h 159"/>
              <a:gd name="T14" fmla="*/ 185 w 218"/>
              <a:gd name="T15" fmla="*/ 73 h 159"/>
              <a:gd name="T16" fmla="*/ 198 w 218"/>
              <a:gd name="T17" fmla="*/ 99 h 159"/>
              <a:gd name="T18" fmla="*/ 211 w 218"/>
              <a:gd name="T19" fmla="*/ 126 h 159"/>
              <a:gd name="T20" fmla="*/ 218 w 218"/>
              <a:gd name="T21" fmla="*/ 159 h 159"/>
              <a:gd name="T22" fmla="*/ 218 w 218"/>
              <a:gd name="T23" fmla="*/ 159 h 159"/>
              <a:gd name="T24" fmla="*/ 191 w 218"/>
              <a:gd name="T25" fmla="*/ 159 h 159"/>
              <a:gd name="T26" fmla="*/ 158 w 218"/>
              <a:gd name="T27" fmla="*/ 152 h 159"/>
              <a:gd name="T28" fmla="*/ 125 w 218"/>
              <a:gd name="T29" fmla="*/ 145 h 159"/>
              <a:gd name="T30" fmla="*/ 86 w 218"/>
              <a:gd name="T31" fmla="*/ 126 h 159"/>
              <a:gd name="T32" fmla="*/ 53 w 218"/>
              <a:gd name="T33" fmla="*/ 93 h 159"/>
              <a:gd name="T34" fmla="*/ 20 w 218"/>
              <a:gd name="T35" fmla="*/ 53 h 159"/>
              <a:gd name="T36" fmla="*/ 0 w 218"/>
              <a:gd name="T37" fmla="*/ 0 h 159"/>
              <a:gd name="T38" fmla="*/ 0 w 218"/>
              <a:gd name="T39" fmla="*/ 0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18" h="159">
                <a:moveTo>
                  <a:pt x="0" y="0"/>
                </a:moveTo>
                <a:lnTo>
                  <a:pt x="0" y="0"/>
                </a:lnTo>
                <a:lnTo>
                  <a:pt x="27" y="0"/>
                </a:lnTo>
                <a:lnTo>
                  <a:pt x="59" y="0"/>
                </a:lnTo>
                <a:lnTo>
                  <a:pt x="92" y="7"/>
                </a:lnTo>
                <a:lnTo>
                  <a:pt x="132" y="27"/>
                </a:lnTo>
                <a:lnTo>
                  <a:pt x="165" y="53"/>
                </a:lnTo>
                <a:lnTo>
                  <a:pt x="185" y="73"/>
                </a:lnTo>
                <a:lnTo>
                  <a:pt x="198" y="99"/>
                </a:lnTo>
                <a:lnTo>
                  <a:pt x="211" y="126"/>
                </a:lnTo>
                <a:lnTo>
                  <a:pt x="218" y="159"/>
                </a:lnTo>
                <a:lnTo>
                  <a:pt x="218" y="159"/>
                </a:lnTo>
                <a:lnTo>
                  <a:pt x="191" y="159"/>
                </a:lnTo>
                <a:lnTo>
                  <a:pt x="158" y="152"/>
                </a:lnTo>
                <a:lnTo>
                  <a:pt x="125" y="145"/>
                </a:lnTo>
                <a:lnTo>
                  <a:pt x="86" y="126"/>
                </a:lnTo>
                <a:lnTo>
                  <a:pt x="53" y="93"/>
                </a:lnTo>
                <a:lnTo>
                  <a:pt x="20" y="53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24" name="Freeform 131"/>
          <p:cNvSpPr>
            <a:spLocks/>
          </p:cNvSpPr>
          <p:nvPr/>
        </p:nvSpPr>
        <p:spPr bwMode="auto">
          <a:xfrm>
            <a:off x="3201192" y="6317510"/>
            <a:ext cx="3275013" cy="523875"/>
          </a:xfrm>
          <a:custGeom>
            <a:avLst/>
            <a:gdLst>
              <a:gd name="T0" fmla="*/ 2063 w 2063"/>
              <a:gd name="T1" fmla="*/ 330 h 330"/>
              <a:gd name="T2" fmla="*/ 2063 w 2063"/>
              <a:gd name="T3" fmla="*/ 330 h 330"/>
              <a:gd name="T4" fmla="*/ 2043 w 2063"/>
              <a:gd name="T5" fmla="*/ 290 h 330"/>
              <a:gd name="T6" fmla="*/ 2017 w 2063"/>
              <a:gd name="T7" fmla="*/ 257 h 330"/>
              <a:gd name="T8" fmla="*/ 1984 w 2063"/>
              <a:gd name="T9" fmla="*/ 231 h 330"/>
              <a:gd name="T10" fmla="*/ 1944 w 2063"/>
              <a:gd name="T11" fmla="*/ 198 h 330"/>
              <a:gd name="T12" fmla="*/ 1898 w 2063"/>
              <a:gd name="T13" fmla="*/ 172 h 330"/>
              <a:gd name="T14" fmla="*/ 1845 w 2063"/>
              <a:gd name="T15" fmla="*/ 145 h 330"/>
              <a:gd name="T16" fmla="*/ 1720 w 2063"/>
              <a:gd name="T17" fmla="*/ 93 h 330"/>
              <a:gd name="T18" fmla="*/ 1569 w 2063"/>
              <a:gd name="T19" fmla="*/ 53 h 330"/>
              <a:gd name="T20" fmla="*/ 1404 w 2063"/>
              <a:gd name="T21" fmla="*/ 27 h 330"/>
              <a:gd name="T22" fmla="*/ 1226 w 2063"/>
              <a:gd name="T23" fmla="*/ 7 h 330"/>
              <a:gd name="T24" fmla="*/ 1028 w 2063"/>
              <a:gd name="T25" fmla="*/ 0 h 330"/>
              <a:gd name="T26" fmla="*/ 1028 w 2063"/>
              <a:gd name="T27" fmla="*/ 0 h 330"/>
              <a:gd name="T28" fmla="*/ 837 w 2063"/>
              <a:gd name="T29" fmla="*/ 7 h 330"/>
              <a:gd name="T30" fmla="*/ 659 w 2063"/>
              <a:gd name="T31" fmla="*/ 27 h 330"/>
              <a:gd name="T32" fmla="*/ 494 w 2063"/>
              <a:gd name="T33" fmla="*/ 53 h 330"/>
              <a:gd name="T34" fmla="*/ 343 w 2063"/>
              <a:gd name="T35" fmla="*/ 93 h 330"/>
              <a:gd name="T36" fmla="*/ 217 w 2063"/>
              <a:gd name="T37" fmla="*/ 145 h 330"/>
              <a:gd name="T38" fmla="*/ 165 w 2063"/>
              <a:gd name="T39" fmla="*/ 172 h 330"/>
              <a:gd name="T40" fmla="*/ 118 w 2063"/>
              <a:gd name="T41" fmla="*/ 198 h 330"/>
              <a:gd name="T42" fmla="*/ 79 w 2063"/>
              <a:gd name="T43" fmla="*/ 231 h 330"/>
              <a:gd name="T44" fmla="*/ 46 w 2063"/>
              <a:gd name="T45" fmla="*/ 257 h 330"/>
              <a:gd name="T46" fmla="*/ 20 w 2063"/>
              <a:gd name="T47" fmla="*/ 290 h 330"/>
              <a:gd name="T48" fmla="*/ 0 w 2063"/>
              <a:gd name="T49" fmla="*/ 330 h 330"/>
              <a:gd name="T50" fmla="*/ 2063 w 2063"/>
              <a:gd name="T51" fmla="*/ 330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063" h="330">
                <a:moveTo>
                  <a:pt x="2063" y="330"/>
                </a:moveTo>
                <a:lnTo>
                  <a:pt x="2063" y="330"/>
                </a:lnTo>
                <a:lnTo>
                  <a:pt x="2043" y="290"/>
                </a:lnTo>
                <a:lnTo>
                  <a:pt x="2017" y="257"/>
                </a:lnTo>
                <a:lnTo>
                  <a:pt x="1984" y="231"/>
                </a:lnTo>
                <a:lnTo>
                  <a:pt x="1944" y="198"/>
                </a:lnTo>
                <a:lnTo>
                  <a:pt x="1898" y="172"/>
                </a:lnTo>
                <a:lnTo>
                  <a:pt x="1845" y="145"/>
                </a:lnTo>
                <a:lnTo>
                  <a:pt x="1720" y="93"/>
                </a:lnTo>
                <a:lnTo>
                  <a:pt x="1569" y="53"/>
                </a:lnTo>
                <a:lnTo>
                  <a:pt x="1404" y="27"/>
                </a:lnTo>
                <a:lnTo>
                  <a:pt x="1226" y="7"/>
                </a:lnTo>
                <a:lnTo>
                  <a:pt x="1028" y="0"/>
                </a:lnTo>
                <a:lnTo>
                  <a:pt x="1028" y="0"/>
                </a:lnTo>
                <a:lnTo>
                  <a:pt x="837" y="7"/>
                </a:lnTo>
                <a:lnTo>
                  <a:pt x="659" y="27"/>
                </a:lnTo>
                <a:lnTo>
                  <a:pt x="494" y="53"/>
                </a:lnTo>
                <a:lnTo>
                  <a:pt x="343" y="93"/>
                </a:lnTo>
                <a:lnTo>
                  <a:pt x="217" y="145"/>
                </a:lnTo>
                <a:lnTo>
                  <a:pt x="165" y="172"/>
                </a:lnTo>
                <a:lnTo>
                  <a:pt x="118" y="198"/>
                </a:lnTo>
                <a:lnTo>
                  <a:pt x="79" y="231"/>
                </a:lnTo>
                <a:lnTo>
                  <a:pt x="46" y="257"/>
                </a:lnTo>
                <a:lnTo>
                  <a:pt x="20" y="290"/>
                </a:lnTo>
                <a:lnTo>
                  <a:pt x="0" y="330"/>
                </a:lnTo>
                <a:lnTo>
                  <a:pt x="2063" y="330"/>
                </a:lnTo>
                <a:close/>
              </a:path>
            </a:pathLst>
          </a:custGeom>
          <a:solidFill>
            <a:srgbClr val="A1CD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0" name="Picture 2" descr="C:\Users\admin\AppData\Local\Microsoft\Windows\Temporary Internet Files\Content.IE5\VUQB4CPR\MC900055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34358" y="2783146"/>
            <a:ext cx="2393425" cy="139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3"/>
          <p:cNvCxnSpPr/>
          <p:nvPr/>
        </p:nvCxnSpPr>
        <p:spPr>
          <a:xfrm>
            <a:off x="107504" y="2580535"/>
            <a:ext cx="885698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ovéPole 48"/>
          <p:cNvSpPr txBox="1"/>
          <p:nvPr/>
        </p:nvSpPr>
        <p:spPr>
          <a:xfrm>
            <a:off x="1122349" y="272211"/>
            <a:ext cx="683520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3200" dirty="0"/>
              <a:t> </a:t>
            </a:r>
            <a:r>
              <a:rPr lang="cs-CZ" sz="3200" dirty="0" smtClean="0"/>
              <a:t>               </a:t>
            </a:r>
            <a:r>
              <a:rPr lang="cs-CZ" sz="3200" dirty="0" smtClean="0">
                <a:solidFill>
                  <a:srgbClr val="FF0000"/>
                </a:solidFill>
              </a:rPr>
              <a:t>POZOR ZMĚNA</a:t>
            </a:r>
          </a:p>
          <a:p>
            <a:pPr>
              <a:lnSpc>
                <a:spcPct val="150000"/>
              </a:lnSpc>
            </a:pPr>
            <a:r>
              <a:rPr lang="cs-CZ" sz="3200" dirty="0" smtClean="0"/>
              <a:t>Jaký příklad k tomu patří?</a:t>
            </a:r>
          </a:p>
          <a:p>
            <a:pPr>
              <a:lnSpc>
                <a:spcPct val="150000"/>
              </a:lnSpc>
            </a:pPr>
            <a:r>
              <a:rPr lang="cs-CZ" sz="3200" dirty="0" smtClean="0"/>
              <a:t>Kolik lístečků celkem spadlo na zem?</a:t>
            </a:r>
            <a:endParaRPr lang="cs-CZ" sz="3200" dirty="0"/>
          </a:p>
        </p:txBody>
      </p:sp>
      <p:sp>
        <p:nvSpPr>
          <p:cNvPr id="51" name="Obdélník 50"/>
          <p:cNvSpPr/>
          <p:nvPr/>
        </p:nvSpPr>
        <p:spPr>
          <a:xfrm>
            <a:off x="5761689" y="1102337"/>
            <a:ext cx="2346725" cy="648072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6133982" y="1102337"/>
            <a:ext cx="15616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2</a:t>
            </a:r>
            <a:r>
              <a:rPr lang="cs-CZ" sz="3200" dirty="0" smtClean="0"/>
              <a:t> </a:t>
            </a:r>
            <a:r>
              <a:rPr lang="cs-CZ" sz="3200" dirty="0"/>
              <a:t>+</a:t>
            </a:r>
            <a:r>
              <a:rPr lang="cs-CZ" sz="3200" dirty="0" smtClean="0"/>
              <a:t> 1 = 3</a:t>
            </a:r>
            <a:endParaRPr lang="cs-CZ" sz="3200" dirty="0"/>
          </a:p>
        </p:txBody>
      </p:sp>
      <p:sp>
        <p:nvSpPr>
          <p:cNvPr id="54" name="Obdélník 53"/>
          <p:cNvSpPr/>
          <p:nvPr/>
        </p:nvSpPr>
        <p:spPr>
          <a:xfrm>
            <a:off x="7745409" y="1869043"/>
            <a:ext cx="648493" cy="648072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D1</a:t>
            </a:r>
            <a:endParaRPr lang="cs-CZ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7877936" y="1869043"/>
            <a:ext cx="3722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3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34450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83333E-6 -3.69942E-6 C 0.00435 0.03931 0.01251 0.06937 0.03403 0.09711 C 0.03629 0.10705 0.04271 0.11607 0.04914 0.12185 C 0.0573 0.13804 0.06962 0.17041 0.08143 0.18058 C 0.08247 0.18289 0.08317 0.1859 0.08473 0.18752 C 0.08612 0.18913 0.08872 0.18798 0.08994 0.1896 C 0.09775 0.19977 0.09931 0.21318 0.10851 0.22127 C 0.11511 0.23399 0.10817 0.2222 0.11876 0.23491 C 0.129 0.24717 0.13768 0.26058 0.14914 0.27098 C 0.15139 0.27538 0.15383 0.28 0.15608 0.28439 C 0.15851 0.28925 0.16337 0.29133 0.16615 0.29572 C 0.17205 0.3052 0.17726 0.31561 0.18317 0.32509 C 0.18594 0.32971 0.18889 0.33411 0.19167 0.33873 C 0.1941 0.34289 0.19844 0.35214 0.19844 0.35214 C 0.20105 0.36347 0.20712 0.37179 0.21199 0.3815 C 0.21685 0.39122 0.22067 0.40139 0.22553 0.41087 C 0.22813 0.42405 0.23317 0.43792 0.23907 0.44925 C 0.24098 0.45942 0.24271 0.47122 0.24584 0.48093 C 0.24671 0.48347 0.24827 0.48509 0.24914 0.48763 C 0.25053 0.49202 0.25139 0.49665 0.25261 0.50127 C 0.25383 0.50567 0.25764 0.51307 0.25764 0.517 L 0.25938 0.50127 " pathEditMode="relative" ptsTypes="ffffffffffffffffffffAA">
                                      <p:cBhvr>
                                        <p:cTn id="6" dur="2000" fill="hold"/>
                                        <p:tgtEl>
                                          <p:spTgt spid="10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" grpId="0" animBg="1"/>
      <p:bldP spid="52" grpId="0"/>
      <p:bldP spid="5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2"/>
          <p:cNvSpPr>
            <a:spLocks/>
          </p:cNvSpPr>
          <p:nvPr/>
        </p:nvSpPr>
        <p:spPr bwMode="auto">
          <a:xfrm>
            <a:off x="3545680" y="2801198"/>
            <a:ext cx="1412875" cy="3798888"/>
          </a:xfrm>
          <a:custGeom>
            <a:avLst/>
            <a:gdLst>
              <a:gd name="T0" fmla="*/ 673 w 890"/>
              <a:gd name="T1" fmla="*/ 2393 h 2393"/>
              <a:gd name="T2" fmla="*/ 673 w 890"/>
              <a:gd name="T3" fmla="*/ 2393 h 2393"/>
              <a:gd name="T4" fmla="*/ 884 w 890"/>
              <a:gd name="T5" fmla="*/ 2387 h 2393"/>
              <a:gd name="T6" fmla="*/ 884 w 890"/>
              <a:gd name="T7" fmla="*/ 2387 h 2393"/>
              <a:gd name="T8" fmla="*/ 890 w 890"/>
              <a:gd name="T9" fmla="*/ 2268 h 2393"/>
              <a:gd name="T10" fmla="*/ 884 w 890"/>
              <a:gd name="T11" fmla="*/ 2143 h 2393"/>
              <a:gd name="T12" fmla="*/ 870 w 890"/>
              <a:gd name="T13" fmla="*/ 2024 h 2393"/>
              <a:gd name="T14" fmla="*/ 851 w 890"/>
              <a:gd name="T15" fmla="*/ 1905 h 2393"/>
              <a:gd name="T16" fmla="*/ 851 w 890"/>
              <a:gd name="T17" fmla="*/ 1905 h 2393"/>
              <a:gd name="T18" fmla="*/ 818 w 890"/>
              <a:gd name="T19" fmla="*/ 1734 h 2393"/>
              <a:gd name="T20" fmla="*/ 778 w 890"/>
              <a:gd name="T21" fmla="*/ 1563 h 2393"/>
              <a:gd name="T22" fmla="*/ 719 w 890"/>
              <a:gd name="T23" fmla="*/ 1398 h 2393"/>
              <a:gd name="T24" fmla="*/ 646 w 890"/>
              <a:gd name="T25" fmla="*/ 1233 h 2393"/>
              <a:gd name="T26" fmla="*/ 646 w 890"/>
              <a:gd name="T27" fmla="*/ 1233 h 2393"/>
              <a:gd name="T28" fmla="*/ 567 w 890"/>
              <a:gd name="T29" fmla="*/ 1075 h 2393"/>
              <a:gd name="T30" fmla="*/ 468 w 890"/>
              <a:gd name="T31" fmla="*/ 930 h 2393"/>
              <a:gd name="T32" fmla="*/ 277 w 890"/>
              <a:gd name="T33" fmla="*/ 633 h 2393"/>
              <a:gd name="T34" fmla="*/ 185 w 890"/>
              <a:gd name="T35" fmla="*/ 481 h 2393"/>
              <a:gd name="T36" fmla="*/ 106 w 890"/>
              <a:gd name="T37" fmla="*/ 330 h 2393"/>
              <a:gd name="T38" fmla="*/ 73 w 890"/>
              <a:gd name="T39" fmla="*/ 250 h 2393"/>
              <a:gd name="T40" fmla="*/ 46 w 890"/>
              <a:gd name="T41" fmla="*/ 171 h 2393"/>
              <a:gd name="T42" fmla="*/ 20 w 890"/>
              <a:gd name="T43" fmla="*/ 86 h 2393"/>
              <a:gd name="T44" fmla="*/ 7 w 890"/>
              <a:gd name="T45" fmla="*/ 0 h 2393"/>
              <a:gd name="T46" fmla="*/ 7 w 890"/>
              <a:gd name="T47" fmla="*/ 0 h 2393"/>
              <a:gd name="T48" fmla="*/ 0 w 890"/>
              <a:gd name="T49" fmla="*/ 0 h 2393"/>
              <a:gd name="T50" fmla="*/ 0 w 890"/>
              <a:gd name="T51" fmla="*/ 0 h 2393"/>
              <a:gd name="T52" fmla="*/ 0 w 890"/>
              <a:gd name="T53" fmla="*/ 0 h 2393"/>
              <a:gd name="T54" fmla="*/ 7 w 890"/>
              <a:gd name="T55" fmla="*/ 72 h 2393"/>
              <a:gd name="T56" fmla="*/ 20 w 890"/>
              <a:gd name="T57" fmla="*/ 152 h 2393"/>
              <a:gd name="T58" fmla="*/ 40 w 890"/>
              <a:gd name="T59" fmla="*/ 224 h 2393"/>
              <a:gd name="T60" fmla="*/ 60 w 890"/>
              <a:gd name="T61" fmla="*/ 297 h 2393"/>
              <a:gd name="T62" fmla="*/ 119 w 890"/>
              <a:gd name="T63" fmla="*/ 435 h 2393"/>
              <a:gd name="T64" fmla="*/ 185 w 890"/>
              <a:gd name="T65" fmla="*/ 574 h 2393"/>
              <a:gd name="T66" fmla="*/ 264 w 890"/>
              <a:gd name="T67" fmla="*/ 712 h 2393"/>
              <a:gd name="T68" fmla="*/ 343 w 890"/>
              <a:gd name="T69" fmla="*/ 850 h 2393"/>
              <a:gd name="T70" fmla="*/ 501 w 890"/>
              <a:gd name="T71" fmla="*/ 1114 h 2393"/>
              <a:gd name="T72" fmla="*/ 501 w 890"/>
              <a:gd name="T73" fmla="*/ 1114 h 2393"/>
              <a:gd name="T74" fmla="*/ 580 w 890"/>
              <a:gd name="T75" fmla="*/ 1266 h 2393"/>
              <a:gd name="T76" fmla="*/ 613 w 890"/>
              <a:gd name="T77" fmla="*/ 1338 h 2393"/>
              <a:gd name="T78" fmla="*/ 640 w 890"/>
              <a:gd name="T79" fmla="*/ 1417 h 2393"/>
              <a:gd name="T80" fmla="*/ 666 w 890"/>
              <a:gd name="T81" fmla="*/ 1497 h 2393"/>
              <a:gd name="T82" fmla="*/ 686 w 890"/>
              <a:gd name="T83" fmla="*/ 1582 h 2393"/>
              <a:gd name="T84" fmla="*/ 699 w 890"/>
              <a:gd name="T85" fmla="*/ 1675 h 2393"/>
              <a:gd name="T86" fmla="*/ 712 w 890"/>
              <a:gd name="T87" fmla="*/ 1780 h 2393"/>
              <a:gd name="T88" fmla="*/ 712 w 890"/>
              <a:gd name="T89" fmla="*/ 1780 h 2393"/>
              <a:gd name="T90" fmla="*/ 719 w 890"/>
              <a:gd name="T91" fmla="*/ 1866 h 2393"/>
              <a:gd name="T92" fmla="*/ 725 w 890"/>
              <a:gd name="T93" fmla="*/ 1952 h 2393"/>
              <a:gd name="T94" fmla="*/ 719 w 890"/>
              <a:gd name="T95" fmla="*/ 2103 h 2393"/>
              <a:gd name="T96" fmla="*/ 699 w 890"/>
              <a:gd name="T97" fmla="*/ 2248 h 2393"/>
              <a:gd name="T98" fmla="*/ 673 w 890"/>
              <a:gd name="T99" fmla="*/ 2393 h 2393"/>
              <a:gd name="T100" fmla="*/ 673 w 890"/>
              <a:gd name="T101" fmla="*/ 2393 h 2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890" h="2393">
                <a:moveTo>
                  <a:pt x="673" y="2393"/>
                </a:moveTo>
                <a:lnTo>
                  <a:pt x="673" y="2393"/>
                </a:lnTo>
                <a:lnTo>
                  <a:pt x="884" y="2387"/>
                </a:lnTo>
                <a:lnTo>
                  <a:pt x="884" y="2387"/>
                </a:lnTo>
                <a:lnTo>
                  <a:pt x="890" y="2268"/>
                </a:lnTo>
                <a:lnTo>
                  <a:pt x="884" y="2143"/>
                </a:lnTo>
                <a:lnTo>
                  <a:pt x="870" y="2024"/>
                </a:lnTo>
                <a:lnTo>
                  <a:pt x="851" y="1905"/>
                </a:lnTo>
                <a:lnTo>
                  <a:pt x="851" y="1905"/>
                </a:lnTo>
                <a:lnTo>
                  <a:pt x="818" y="1734"/>
                </a:lnTo>
                <a:lnTo>
                  <a:pt x="778" y="1563"/>
                </a:lnTo>
                <a:lnTo>
                  <a:pt x="719" y="1398"/>
                </a:lnTo>
                <a:lnTo>
                  <a:pt x="646" y="1233"/>
                </a:lnTo>
                <a:lnTo>
                  <a:pt x="646" y="1233"/>
                </a:lnTo>
                <a:lnTo>
                  <a:pt x="567" y="1075"/>
                </a:lnTo>
                <a:lnTo>
                  <a:pt x="468" y="930"/>
                </a:lnTo>
                <a:lnTo>
                  <a:pt x="277" y="633"/>
                </a:lnTo>
                <a:lnTo>
                  <a:pt x="185" y="481"/>
                </a:lnTo>
                <a:lnTo>
                  <a:pt x="106" y="330"/>
                </a:lnTo>
                <a:lnTo>
                  <a:pt x="73" y="250"/>
                </a:lnTo>
                <a:lnTo>
                  <a:pt x="46" y="171"/>
                </a:lnTo>
                <a:lnTo>
                  <a:pt x="20" y="86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7" y="72"/>
                </a:lnTo>
                <a:lnTo>
                  <a:pt x="20" y="152"/>
                </a:lnTo>
                <a:lnTo>
                  <a:pt x="40" y="224"/>
                </a:lnTo>
                <a:lnTo>
                  <a:pt x="60" y="297"/>
                </a:lnTo>
                <a:lnTo>
                  <a:pt x="119" y="435"/>
                </a:lnTo>
                <a:lnTo>
                  <a:pt x="185" y="574"/>
                </a:lnTo>
                <a:lnTo>
                  <a:pt x="264" y="712"/>
                </a:lnTo>
                <a:lnTo>
                  <a:pt x="343" y="850"/>
                </a:lnTo>
                <a:lnTo>
                  <a:pt x="501" y="1114"/>
                </a:lnTo>
                <a:lnTo>
                  <a:pt x="501" y="1114"/>
                </a:lnTo>
                <a:lnTo>
                  <a:pt x="580" y="1266"/>
                </a:lnTo>
                <a:lnTo>
                  <a:pt x="613" y="1338"/>
                </a:lnTo>
                <a:lnTo>
                  <a:pt x="640" y="1417"/>
                </a:lnTo>
                <a:lnTo>
                  <a:pt x="666" y="1497"/>
                </a:lnTo>
                <a:lnTo>
                  <a:pt x="686" y="1582"/>
                </a:lnTo>
                <a:lnTo>
                  <a:pt x="699" y="1675"/>
                </a:lnTo>
                <a:lnTo>
                  <a:pt x="712" y="1780"/>
                </a:lnTo>
                <a:lnTo>
                  <a:pt x="712" y="1780"/>
                </a:lnTo>
                <a:lnTo>
                  <a:pt x="719" y="1866"/>
                </a:lnTo>
                <a:lnTo>
                  <a:pt x="725" y="1952"/>
                </a:lnTo>
                <a:lnTo>
                  <a:pt x="719" y="2103"/>
                </a:lnTo>
                <a:lnTo>
                  <a:pt x="699" y="2248"/>
                </a:lnTo>
                <a:lnTo>
                  <a:pt x="673" y="2393"/>
                </a:lnTo>
                <a:lnTo>
                  <a:pt x="673" y="2393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Freeform 13"/>
          <p:cNvSpPr>
            <a:spLocks/>
          </p:cNvSpPr>
          <p:nvPr/>
        </p:nvSpPr>
        <p:spPr bwMode="auto">
          <a:xfrm>
            <a:off x="3347242" y="3439373"/>
            <a:ext cx="576263" cy="398463"/>
          </a:xfrm>
          <a:custGeom>
            <a:avLst/>
            <a:gdLst>
              <a:gd name="T0" fmla="*/ 0 w 363"/>
              <a:gd name="T1" fmla="*/ 7 h 251"/>
              <a:gd name="T2" fmla="*/ 0 w 363"/>
              <a:gd name="T3" fmla="*/ 7 h 251"/>
              <a:gd name="T4" fmla="*/ 46 w 363"/>
              <a:gd name="T5" fmla="*/ 53 h 251"/>
              <a:gd name="T6" fmla="*/ 92 w 363"/>
              <a:gd name="T7" fmla="*/ 92 h 251"/>
              <a:gd name="T8" fmla="*/ 145 w 363"/>
              <a:gd name="T9" fmla="*/ 132 h 251"/>
              <a:gd name="T10" fmla="*/ 198 w 363"/>
              <a:gd name="T11" fmla="*/ 165 h 251"/>
              <a:gd name="T12" fmla="*/ 198 w 363"/>
              <a:gd name="T13" fmla="*/ 165 h 251"/>
              <a:gd name="T14" fmla="*/ 251 w 363"/>
              <a:gd name="T15" fmla="*/ 198 h 251"/>
              <a:gd name="T16" fmla="*/ 310 w 363"/>
              <a:gd name="T17" fmla="*/ 224 h 251"/>
              <a:gd name="T18" fmla="*/ 310 w 363"/>
              <a:gd name="T19" fmla="*/ 224 h 251"/>
              <a:gd name="T20" fmla="*/ 323 w 363"/>
              <a:gd name="T21" fmla="*/ 237 h 251"/>
              <a:gd name="T22" fmla="*/ 330 w 363"/>
              <a:gd name="T23" fmla="*/ 251 h 251"/>
              <a:gd name="T24" fmla="*/ 343 w 363"/>
              <a:gd name="T25" fmla="*/ 251 h 251"/>
              <a:gd name="T26" fmla="*/ 343 w 363"/>
              <a:gd name="T27" fmla="*/ 251 h 251"/>
              <a:gd name="T28" fmla="*/ 356 w 363"/>
              <a:gd name="T29" fmla="*/ 251 h 251"/>
              <a:gd name="T30" fmla="*/ 363 w 363"/>
              <a:gd name="T31" fmla="*/ 244 h 251"/>
              <a:gd name="T32" fmla="*/ 363 w 363"/>
              <a:gd name="T33" fmla="*/ 237 h 251"/>
              <a:gd name="T34" fmla="*/ 363 w 363"/>
              <a:gd name="T35" fmla="*/ 224 h 251"/>
              <a:gd name="T36" fmla="*/ 349 w 363"/>
              <a:gd name="T37" fmla="*/ 204 h 251"/>
              <a:gd name="T38" fmla="*/ 343 w 363"/>
              <a:gd name="T39" fmla="*/ 191 h 251"/>
              <a:gd name="T40" fmla="*/ 343 w 363"/>
              <a:gd name="T41" fmla="*/ 191 h 251"/>
              <a:gd name="T42" fmla="*/ 290 w 363"/>
              <a:gd name="T43" fmla="*/ 185 h 251"/>
              <a:gd name="T44" fmla="*/ 244 w 363"/>
              <a:gd name="T45" fmla="*/ 165 h 251"/>
              <a:gd name="T46" fmla="*/ 165 w 363"/>
              <a:gd name="T47" fmla="*/ 119 h 251"/>
              <a:gd name="T48" fmla="*/ 165 w 363"/>
              <a:gd name="T49" fmla="*/ 119 h 251"/>
              <a:gd name="T50" fmla="*/ 79 w 363"/>
              <a:gd name="T51" fmla="*/ 66 h 251"/>
              <a:gd name="T52" fmla="*/ 40 w 363"/>
              <a:gd name="T53" fmla="*/ 33 h 251"/>
              <a:gd name="T54" fmla="*/ 7 w 363"/>
              <a:gd name="T55" fmla="*/ 0 h 251"/>
              <a:gd name="T56" fmla="*/ 7 w 363"/>
              <a:gd name="T57" fmla="*/ 0 h 251"/>
              <a:gd name="T58" fmla="*/ 0 w 363"/>
              <a:gd name="T59" fmla="*/ 7 h 251"/>
              <a:gd name="T60" fmla="*/ 0 w 363"/>
              <a:gd name="T61" fmla="*/ 7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63" h="251">
                <a:moveTo>
                  <a:pt x="0" y="7"/>
                </a:moveTo>
                <a:lnTo>
                  <a:pt x="0" y="7"/>
                </a:lnTo>
                <a:lnTo>
                  <a:pt x="46" y="53"/>
                </a:lnTo>
                <a:lnTo>
                  <a:pt x="92" y="92"/>
                </a:lnTo>
                <a:lnTo>
                  <a:pt x="145" y="132"/>
                </a:lnTo>
                <a:lnTo>
                  <a:pt x="198" y="165"/>
                </a:lnTo>
                <a:lnTo>
                  <a:pt x="198" y="165"/>
                </a:lnTo>
                <a:lnTo>
                  <a:pt x="251" y="198"/>
                </a:lnTo>
                <a:lnTo>
                  <a:pt x="310" y="224"/>
                </a:lnTo>
                <a:lnTo>
                  <a:pt x="310" y="224"/>
                </a:lnTo>
                <a:lnTo>
                  <a:pt x="323" y="237"/>
                </a:lnTo>
                <a:lnTo>
                  <a:pt x="330" y="251"/>
                </a:lnTo>
                <a:lnTo>
                  <a:pt x="343" y="251"/>
                </a:lnTo>
                <a:lnTo>
                  <a:pt x="343" y="251"/>
                </a:lnTo>
                <a:lnTo>
                  <a:pt x="356" y="251"/>
                </a:lnTo>
                <a:lnTo>
                  <a:pt x="363" y="244"/>
                </a:lnTo>
                <a:lnTo>
                  <a:pt x="363" y="237"/>
                </a:lnTo>
                <a:lnTo>
                  <a:pt x="363" y="224"/>
                </a:lnTo>
                <a:lnTo>
                  <a:pt x="349" y="204"/>
                </a:lnTo>
                <a:lnTo>
                  <a:pt x="343" y="191"/>
                </a:lnTo>
                <a:lnTo>
                  <a:pt x="343" y="191"/>
                </a:lnTo>
                <a:lnTo>
                  <a:pt x="290" y="185"/>
                </a:lnTo>
                <a:lnTo>
                  <a:pt x="244" y="165"/>
                </a:lnTo>
                <a:lnTo>
                  <a:pt x="165" y="119"/>
                </a:lnTo>
                <a:lnTo>
                  <a:pt x="165" y="119"/>
                </a:lnTo>
                <a:lnTo>
                  <a:pt x="79" y="66"/>
                </a:lnTo>
                <a:lnTo>
                  <a:pt x="40" y="33"/>
                </a:lnTo>
                <a:lnTo>
                  <a:pt x="7" y="0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4279105" y="3512398"/>
            <a:ext cx="209550" cy="1089025"/>
          </a:xfrm>
          <a:custGeom>
            <a:avLst/>
            <a:gdLst>
              <a:gd name="T0" fmla="*/ 125 w 132"/>
              <a:gd name="T1" fmla="*/ 0 h 686"/>
              <a:gd name="T2" fmla="*/ 125 w 132"/>
              <a:gd name="T3" fmla="*/ 0 h 686"/>
              <a:gd name="T4" fmla="*/ 92 w 132"/>
              <a:gd name="T5" fmla="*/ 79 h 686"/>
              <a:gd name="T6" fmla="*/ 59 w 132"/>
              <a:gd name="T7" fmla="*/ 158 h 686"/>
              <a:gd name="T8" fmla="*/ 33 w 132"/>
              <a:gd name="T9" fmla="*/ 251 h 686"/>
              <a:gd name="T10" fmla="*/ 13 w 132"/>
              <a:gd name="T11" fmla="*/ 337 h 686"/>
              <a:gd name="T12" fmla="*/ 0 w 132"/>
              <a:gd name="T13" fmla="*/ 429 h 686"/>
              <a:gd name="T14" fmla="*/ 0 w 132"/>
              <a:gd name="T15" fmla="*/ 515 h 686"/>
              <a:gd name="T16" fmla="*/ 6 w 132"/>
              <a:gd name="T17" fmla="*/ 554 h 686"/>
              <a:gd name="T18" fmla="*/ 19 w 132"/>
              <a:gd name="T19" fmla="*/ 600 h 686"/>
              <a:gd name="T20" fmla="*/ 39 w 132"/>
              <a:gd name="T21" fmla="*/ 640 h 686"/>
              <a:gd name="T22" fmla="*/ 59 w 132"/>
              <a:gd name="T23" fmla="*/ 673 h 686"/>
              <a:gd name="T24" fmla="*/ 59 w 132"/>
              <a:gd name="T25" fmla="*/ 673 h 686"/>
              <a:gd name="T26" fmla="*/ 72 w 132"/>
              <a:gd name="T27" fmla="*/ 686 h 686"/>
              <a:gd name="T28" fmla="*/ 85 w 132"/>
              <a:gd name="T29" fmla="*/ 686 h 686"/>
              <a:gd name="T30" fmla="*/ 92 w 132"/>
              <a:gd name="T31" fmla="*/ 673 h 686"/>
              <a:gd name="T32" fmla="*/ 99 w 132"/>
              <a:gd name="T33" fmla="*/ 660 h 686"/>
              <a:gd name="T34" fmla="*/ 99 w 132"/>
              <a:gd name="T35" fmla="*/ 660 h 686"/>
              <a:gd name="T36" fmla="*/ 59 w 132"/>
              <a:gd name="T37" fmla="*/ 508 h 686"/>
              <a:gd name="T38" fmla="*/ 46 w 132"/>
              <a:gd name="T39" fmla="*/ 435 h 686"/>
              <a:gd name="T40" fmla="*/ 46 w 132"/>
              <a:gd name="T41" fmla="*/ 356 h 686"/>
              <a:gd name="T42" fmla="*/ 46 w 132"/>
              <a:gd name="T43" fmla="*/ 356 h 686"/>
              <a:gd name="T44" fmla="*/ 52 w 132"/>
              <a:gd name="T45" fmla="*/ 271 h 686"/>
              <a:gd name="T46" fmla="*/ 72 w 132"/>
              <a:gd name="T47" fmla="*/ 178 h 686"/>
              <a:gd name="T48" fmla="*/ 132 w 132"/>
              <a:gd name="T49" fmla="*/ 7 h 686"/>
              <a:gd name="T50" fmla="*/ 132 w 132"/>
              <a:gd name="T51" fmla="*/ 7 h 686"/>
              <a:gd name="T52" fmla="*/ 125 w 132"/>
              <a:gd name="T53" fmla="*/ 0 h 686"/>
              <a:gd name="T54" fmla="*/ 125 w 132"/>
              <a:gd name="T55" fmla="*/ 0 h 6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32" h="686">
                <a:moveTo>
                  <a:pt x="125" y="0"/>
                </a:moveTo>
                <a:lnTo>
                  <a:pt x="125" y="0"/>
                </a:lnTo>
                <a:lnTo>
                  <a:pt x="92" y="79"/>
                </a:lnTo>
                <a:lnTo>
                  <a:pt x="59" y="158"/>
                </a:lnTo>
                <a:lnTo>
                  <a:pt x="33" y="251"/>
                </a:lnTo>
                <a:lnTo>
                  <a:pt x="13" y="337"/>
                </a:lnTo>
                <a:lnTo>
                  <a:pt x="0" y="429"/>
                </a:lnTo>
                <a:lnTo>
                  <a:pt x="0" y="515"/>
                </a:lnTo>
                <a:lnTo>
                  <a:pt x="6" y="554"/>
                </a:lnTo>
                <a:lnTo>
                  <a:pt x="19" y="600"/>
                </a:lnTo>
                <a:lnTo>
                  <a:pt x="39" y="640"/>
                </a:lnTo>
                <a:lnTo>
                  <a:pt x="59" y="673"/>
                </a:lnTo>
                <a:lnTo>
                  <a:pt x="59" y="673"/>
                </a:lnTo>
                <a:lnTo>
                  <a:pt x="72" y="686"/>
                </a:lnTo>
                <a:lnTo>
                  <a:pt x="85" y="686"/>
                </a:lnTo>
                <a:lnTo>
                  <a:pt x="92" y="673"/>
                </a:lnTo>
                <a:lnTo>
                  <a:pt x="99" y="660"/>
                </a:lnTo>
                <a:lnTo>
                  <a:pt x="99" y="660"/>
                </a:lnTo>
                <a:lnTo>
                  <a:pt x="59" y="508"/>
                </a:lnTo>
                <a:lnTo>
                  <a:pt x="46" y="435"/>
                </a:lnTo>
                <a:lnTo>
                  <a:pt x="46" y="356"/>
                </a:lnTo>
                <a:lnTo>
                  <a:pt x="46" y="356"/>
                </a:lnTo>
                <a:lnTo>
                  <a:pt x="52" y="271"/>
                </a:lnTo>
                <a:lnTo>
                  <a:pt x="72" y="178"/>
                </a:lnTo>
                <a:lnTo>
                  <a:pt x="132" y="7"/>
                </a:lnTo>
                <a:lnTo>
                  <a:pt x="132" y="7"/>
                </a:lnTo>
                <a:lnTo>
                  <a:pt x="125" y="0"/>
                </a:lnTo>
                <a:lnTo>
                  <a:pt x="12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Freeform 15"/>
          <p:cNvSpPr>
            <a:spLocks/>
          </p:cNvSpPr>
          <p:nvPr/>
        </p:nvSpPr>
        <p:spPr bwMode="auto">
          <a:xfrm>
            <a:off x="4644230" y="2655148"/>
            <a:ext cx="587375" cy="2835275"/>
          </a:xfrm>
          <a:custGeom>
            <a:avLst/>
            <a:gdLst>
              <a:gd name="T0" fmla="*/ 370 w 370"/>
              <a:gd name="T1" fmla="*/ 0 h 1786"/>
              <a:gd name="T2" fmla="*/ 370 w 370"/>
              <a:gd name="T3" fmla="*/ 0 h 1786"/>
              <a:gd name="T4" fmla="*/ 304 w 370"/>
              <a:gd name="T5" fmla="*/ 105 h 1786"/>
              <a:gd name="T6" fmla="*/ 251 w 370"/>
              <a:gd name="T7" fmla="*/ 211 h 1786"/>
              <a:gd name="T8" fmla="*/ 198 w 370"/>
              <a:gd name="T9" fmla="*/ 316 h 1786"/>
              <a:gd name="T10" fmla="*/ 152 w 370"/>
              <a:gd name="T11" fmla="*/ 422 h 1786"/>
              <a:gd name="T12" fmla="*/ 119 w 370"/>
              <a:gd name="T13" fmla="*/ 534 h 1786"/>
              <a:gd name="T14" fmla="*/ 86 w 370"/>
              <a:gd name="T15" fmla="*/ 646 h 1786"/>
              <a:gd name="T16" fmla="*/ 53 w 370"/>
              <a:gd name="T17" fmla="*/ 758 h 1786"/>
              <a:gd name="T18" fmla="*/ 33 w 370"/>
              <a:gd name="T19" fmla="*/ 870 h 1786"/>
              <a:gd name="T20" fmla="*/ 33 w 370"/>
              <a:gd name="T21" fmla="*/ 870 h 1786"/>
              <a:gd name="T22" fmla="*/ 20 w 370"/>
              <a:gd name="T23" fmla="*/ 975 h 1786"/>
              <a:gd name="T24" fmla="*/ 14 w 370"/>
              <a:gd name="T25" fmla="*/ 1074 h 1786"/>
              <a:gd name="T26" fmla="*/ 0 w 370"/>
              <a:gd name="T27" fmla="*/ 1279 h 1786"/>
              <a:gd name="T28" fmla="*/ 0 w 370"/>
              <a:gd name="T29" fmla="*/ 1279 h 1786"/>
              <a:gd name="T30" fmla="*/ 0 w 370"/>
              <a:gd name="T31" fmla="*/ 1397 h 1786"/>
              <a:gd name="T32" fmla="*/ 7 w 370"/>
              <a:gd name="T33" fmla="*/ 1523 h 1786"/>
              <a:gd name="T34" fmla="*/ 20 w 370"/>
              <a:gd name="T35" fmla="*/ 1641 h 1786"/>
              <a:gd name="T36" fmla="*/ 40 w 370"/>
              <a:gd name="T37" fmla="*/ 1760 h 1786"/>
              <a:gd name="T38" fmla="*/ 40 w 370"/>
              <a:gd name="T39" fmla="*/ 1760 h 1786"/>
              <a:gd name="T40" fmla="*/ 47 w 370"/>
              <a:gd name="T41" fmla="*/ 1773 h 1786"/>
              <a:gd name="T42" fmla="*/ 60 w 370"/>
              <a:gd name="T43" fmla="*/ 1780 h 1786"/>
              <a:gd name="T44" fmla="*/ 73 w 370"/>
              <a:gd name="T45" fmla="*/ 1786 h 1786"/>
              <a:gd name="T46" fmla="*/ 93 w 370"/>
              <a:gd name="T47" fmla="*/ 1780 h 1786"/>
              <a:gd name="T48" fmla="*/ 112 w 370"/>
              <a:gd name="T49" fmla="*/ 1773 h 1786"/>
              <a:gd name="T50" fmla="*/ 132 w 370"/>
              <a:gd name="T51" fmla="*/ 1760 h 1786"/>
              <a:gd name="T52" fmla="*/ 145 w 370"/>
              <a:gd name="T53" fmla="*/ 1753 h 1786"/>
              <a:gd name="T54" fmla="*/ 152 w 370"/>
              <a:gd name="T55" fmla="*/ 1734 h 1786"/>
              <a:gd name="T56" fmla="*/ 152 w 370"/>
              <a:gd name="T57" fmla="*/ 1734 h 1786"/>
              <a:gd name="T58" fmla="*/ 152 w 370"/>
              <a:gd name="T59" fmla="*/ 1688 h 1786"/>
              <a:gd name="T60" fmla="*/ 145 w 370"/>
              <a:gd name="T61" fmla="*/ 1635 h 1786"/>
              <a:gd name="T62" fmla="*/ 119 w 370"/>
              <a:gd name="T63" fmla="*/ 1536 h 1786"/>
              <a:gd name="T64" fmla="*/ 93 w 370"/>
              <a:gd name="T65" fmla="*/ 1430 h 1786"/>
              <a:gd name="T66" fmla="*/ 80 w 370"/>
              <a:gd name="T67" fmla="*/ 1384 h 1786"/>
              <a:gd name="T68" fmla="*/ 73 w 370"/>
              <a:gd name="T69" fmla="*/ 1331 h 1786"/>
              <a:gd name="T70" fmla="*/ 73 w 370"/>
              <a:gd name="T71" fmla="*/ 1331 h 1786"/>
              <a:gd name="T72" fmla="*/ 73 w 370"/>
              <a:gd name="T73" fmla="*/ 1127 h 1786"/>
              <a:gd name="T74" fmla="*/ 80 w 370"/>
              <a:gd name="T75" fmla="*/ 929 h 1786"/>
              <a:gd name="T76" fmla="*/ 80 w 370"/>
              <a:gd name="T77" fmla="*/ 929 h 1786"/>
              <a:gd name="T78" fmla="*/ 93 w 370"/>
              <a:gd name="T79" fmla="*/ 804 h 1786"/>
              <a:gd name="T80" fmla="*/ 112 w 370"/>
              <a:gd name="T81" fmla="*/ 685 h 1786"/>
              <a:gd name="T82" fmla="*/ 132 w 370"/>
              <a:gd name="T83" fmla="*/ 567 h 1786"/>
              <a:gd name="T84" fmla="*/ 165 w 370"/>
              <a:gd name="T85" fmla="*/ 448 h 1786"/>
              <a:gd name="T86" fmla="*/ 205 w 370"/>
              <a:gd name="T87" fmla="*/ 336 h 1786"/>
              <a:gd name="T88" fmla="*/ 251 w 370"/>
              <a:gd name="T89" fmla="*/ 224 h 1786"/>
              <a:gd name="T90" fmla="*/ 304 w 370"/>
              <a:gd name="T91" fmla="*/ 112 h 1786"/>
              <a:gd name="T92" fmla="*/ 370 w 370"/>
              <a:gd name="T93" fmla="*/ 0 h 1786"/>
              <a:gd name="T94" fmla="*/ 370 w 370"/>
              <a:gd name="T95" fmla="*/ 0 h 1786"/>
              <a:gd name="T96" fmla="*/ 370 w 370"/>
              <a:gd name="T97" fmla="*/ 0 h 1786"/>
              <a:gd name="T98" fmla="*/ 370 w 370"/>
              <a:gd name="T99" fmla="*/ 0 h 17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70" h="1786">
                <a:moveTo>
                  <a:pt x="370" y="0"/>
                </a:moveTo>
                <a:lnTo>
                  <a:pt x="370" y="0"/>
                </a:lnTo>
                <a:lnTo>
                  <a:pt x="304" y="105"/>
                </a:lnTo>
                <a:lnTo>
                  <a:pt x="251" y="211"/>
                </a:lnTo>
                <a:lnTo>
                  <a:pt x="198" y="316"/>
                </a:lnTo>
                <a:lnTo>
                  <a:pt x="152" y="422"/>
                </a:lnTo>
                <a:lnTo>
                  <a:pt x="119" y="534"/>
                </a:lnTo>
                <a:lnTo>
                  <a:pt x="86" y="646"/>
                </a:lnTo>
                <a:lnTo>
                  <a:pt x="53" y="758"/>
                </a:lnTo>
                <a:lnTo>
                  <a:pt x="33" y="870"/>
                </a:lnTo>
                <a:lnTo>
                  <a:pt x="33" y="870"/>
                </a:lnTo>
                <a:lnTo>
                  <a:pt x="20" y="975"/>
                </a:lnTo>
                <a:lnTo>
                  <a:pt x="14" y="1074"/>
                </a:lnTo>
                <a:lnTo>
                  <a:pt x="0" y="1279"/>
                </a:lnTo>
                <a:lnTo>
                  <a:pt x="0" y="1279"/>
                </a:lnTo>
                <a:lnTo>
                  <a:pt x="0" y="1397"/>
                </a:lnTo>
                <a:lnTo>
                  <a:pt x="7" y="1523"/>
                </a:lnTo>
                <a:lnTo>
                  <a:pt x="20" y="1641"/>
                </a:lnTo>
                <a:lnTo>
                  <a:pt x="40" y="1760"/>
                </a:lnTo>
                <a:lnTo>
                  <a:pt x="40" y="1760"/>
                </a:lnTo>
                <a:lnTo>
                  <a:pt x="47" y="1773"/>
                </a:lnTo>
                <a:lnTo>
                  <a:pt x="60" y="1780"/>
                </a:lnTo>
                <a:lnTo>
                  <a:pt x="73" y="1786"/>
                </a:lnTo>
                <a:lnTo>
                  <a:pt x="93" y="1780"/>
                </a:lnTo>
                <a:lnTo>
                  <a:pt x="112" y="1773"/>
                </a:lnTo>
                <a:lnTo>
                  <a:pt x="132" y="1760"/>
                </a:lnTo>
                <a:lnTo>
                  <a:pt x="145" y="1753"/>
                </a:lnTo>
                <a:lnTo>
                  <a:pt x="152" y="1734"/>
                </a:lnTo>
                <a:lnTo>
                  <a:pt x="152" y="1734"/>
                </a:lnTo>
                <a:lnTo>
                  <a:pt x="152" y="1688"/>
                </a:lnTo>
                <a:lnTo>
                  <a:pt x="145" y="1635"/>
                </a:lnTo>
                <a:lnTo>
                  <a:pt x="119" y="1536"/>
                </a:lnTo>
                <a:lnTo>
                  <a:pt x="93" y="1430"/>
                </a:lnTo>
                <a:lnTo>
                  <a:pt x="80" y="1384"/>
                </a:lnTo>
                <a:lnTo>
                  <a:pt x="73" y="1331"/>
                </a:lnTo>
                <a:lnTo>
                  <a:pt x="73" y="1331"/>
                </a:lnTo>
                <a:lnTo>
                  <a:pt x="73" y="1127"/>
                </a:lnTo>
                <a:lnTo>
                  <a:pt x="80" y="929"/>
                </a:lnTo>
                <a:lnTo>
                  <a:pt x="80" y="929"/>
                </a:lnTo>
                <a:lnTo>
                  <a:pt x="93" y="804"/>
                </a:lnTo>
                <a:lnTo>
                  <a:pt x="112" y="685"/>
                </a:lnTo>
                <a:lnTo>
                  <a:pt x="132" y="567"/>
                </a:lnTo>
                <a:lnTo>
                  <a:pt x="165" y="448"/>
                </a:lnTo>
                <a:lnTo>
                  <a:pt x="205" y="336"/>
                </a:lnTo>
                <a:lnTo>
                  <a:pt x="251" y="224"/>
                </a:lnTo>
                <a:lnTo>
                  <a:pt x="304" y="112"/>
                </a:lnTo>
                <a:lnTo>
                  <a:pt x="370" y="0"/>
                </a:lnTo>
                <a:lnTo>
                  <a:pt x="370" y="0"/>
                </a:lnTo>
                <a:lnTo>
                  <a:pt x="370" y="0"/>
                </a:lnTo>
                <a:lnTo>
                  <a:pt x="37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Freeform 16"/>
          <p:cNvSpPr>
            <a:spLocks/>
          </p:cNvSpPr>
          <p:nvPr/>
        </p:nvSpPr>
        <p:spPr bwMode="auto">
          <a:xfrm>
            <a:off x="4623592" y="2915498"/>
            <a:ext cx="115888" cy="1152525"/>
          </a:xfrm>
          <a:custGeom>
            <a:avLst/>
            <a:gdLst>
              <a:gd name="T0" fmla="*/ 0 w 73"/>
              <a:gd name="T1" fmla="*/ 0 h 726"/>
              <a:gd name="T2" fmla="*/ 0 w 73"/>
              <a:gd name="T3" fmla="*/ 0 h 726"/>
              <a:gd name="T4" fmla="*/ 33 w 73"/>
              <a:gd name="T5" fmla="*/ 363 h 726"/>
              <a:gd name="T6" fmla="*/ 66 w 73"/>
              <a:gd name="T7" fmla="*/ 726 h 726"/>
              <a:gd name="T8" fmla="*/ 66 w 73"/>
              <a:gd name="T9" fmla="*/ 726 h 726"/>
              <a:gd name="T10" fmla="*/ 66 w 73"/>
              <a:gd name="T11" fmla="*/ 726 h 726"/>
              <a:gd name="T12" fmla="*/ 73 w 73"/>
              <a:gd name="T13" fmla="*/ 726 h 726"/>
              <a:gd name="T14" fmla="*/ 73 w 73"/>
              <a:gd name="T15" fmla="*/ 726 h 726"/>
              <a:gd name="T16" fmla="*/ 73 w 73"/>
              <a:gd name="T17" fmla="*/ 633 h 726"/>
              <a:gd name="T18" fmla="*/ 73 w 73"/>
              <a:gd name="T19" fmla="*/ 548 h 726"/>
              <a:gd name="T20" fmla="*/ 60 w 73"/>
              <a:gd name="T21" fmla="*/ 363 h 726"/>
              <a:gd name="T22" fmla="*/ 33 w 73"/>
              <a:gd name="T23" fmla="*/ 185 h 726"/>
              <a:gd name="T24" fmla="*/ 0 w 73"/>
              <a:gd name="T25" fmla="*/ 0 h 726"/>
              <a:gd name="T26" fmla="*/ 0 w 73"/>
              <a:gd name="T27" fmla="*/ 0 h 726"/>
              <a:gd name="T28" fmla="*/ 0 w 73"/>
              <a:gd name="T29" fmla="*/ 0 h 726"/>
              <a:gd name="T30" fmla="*/ 0 w 73"/>
              <a:gd name="T31" fmla="*/ 0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3" h="726">
                <a:moveTo>
                  <a:pt x="0" y="0"/>
                </a:moveTo>
                <a:lnTo>
                  <a:pt x="0" y="0"/>
                </a:lnTo>
                <a:lnTo>
                  <a:pt x="33" y="363"/>
                </a:lnTo>
                <a:lnTo>
                  <a:pt x="66" y="726"/>
                </a:lnTo>
                <a:lnTo>
                  <a:pt x="66" y="726"/>
                </a:lnTo>
                <a:lnTo>
                  <a:pt x="66" y="726"/>
                </a:lnTo>
                <a:lnTo>
                  <a:pt x="73" y="726"/>
                </a:lnTo>
                <a:lnTo>
                  <a:pt x="73" y="726"/>
                </a:lnTo>
                <a:lnTo>
                  <a:pt x="73" y="633"/>
                </a:lnTo>
                <a:lnTo>
                  <a:pt x="73" y="548"/>
                </a:lnTo>
                <a:lnTo>
                  <a:pt x="60" y="363"/>
                </a:lnTo>
                <a:lnTo>
                  <a:pt x="33" y="185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Freeform 17"/>
          <p:cNvSpPr>
            <a:spLocks/>
          </p:cNvSpPr>
          <p:nvPr/>
        </p:nvSpPr>
        <p:spPr bwMode="auto">
          <a:xfrm>
            <a:off x="4299742" y="2978998"/>
            <a:ext cx="387350" cy="376238"/>
          </a:xfrm>
          <a:custGeom>
            <a:avLst/>
            <a:gdLst>
              <a:gd name="T0" fmla="*/ 0 w 244"/>
              <a:gd name="T1" fmla="*/ 7 h 237"/>
              <a:gd name="T2" fmla="*/ 0 w 244"/>
              <a:gd name="T3" fmla="*/ 7 h 237"/>
              <a:gd name="T4" fmla="*/ 59 w 244"/>
              <a:gd name="T5" fmla="*/ 46 h 237"/>
              <a:gd name="T6" fmla="*/ 105 w 244"/>
              <a:gd name="T7" fmla="*/ 86 h 237"/>
              <a:gd name="T8" fmla="*/ 178 w 244"/>
              <a:gd name="T9" fmla="*/ 165 h 237"/>
              <a:gd name="T10" fmla="*/ 244 w 244"/>
              <a:gd name="T11" fmla="*/ 237 h 237"/>
              <a:gd name="T12" fmla="*/ 244 w 244"/>
              <a:gd name="T13" fmla="*/ 237 h 237"/>
              <a:gd name="T14" fmla="*/ 244 w 244"/>
              <a:gd name="T15" fmla="*/ 218 h 237"/>
              <a:gd name="T16" fmla="*/ 237 w 244"/>
              <a:gd name="T17" fmla="*/ 204 h 237"/>
              <a:gd name="T18" fmla="*/ 217 w 244"/>
              <a:gd name="T19" fmla="*/ 171 h 237"/>
              <a:gd name="T20" fmla="*/ 165 w 244"/>
              <a:gd name="T21" fmla="*/ 112 h 237"/>
              <a:gd name="T22" fmla="*/ 165 w 244"/>
              <a:gd name="T23" fmla="*/ 112 h 237"/>
              <a:gd name="T24" fmla="*/ 125 w 244"/>
              <a:gd name="T25" fmla="*/ 86 h 237"/>
              <a:gd name="T26" fmla="*/ 86 w 244"/>
              <a:gd name="T27" fmla="*/ 53 h 237"/>
              <a:gd name="T28" fmla="*/ 6 w 244"/>
              <a:gd name="T29" fmla="*/ 0 h 237"/>
              <a:gd name="T30" fmla="*/ 6 w 244"/>
              <a:gd name="T31" fmla="*/ 0 h 237"/>
              <a:gd name="T32" fmla="*/ 0 w 244"/>
              <a:gd name="T33" fmla="*/ 0 h 237"/>
              <a:gd name="T34" fmla="*/ 0 w 244"/>
              <a:gd name="T35" fmla="*/ 7 h 237"/>
              <a:gd name="T36" fmla="*/ 0 w 244"/>
              <a:gd name="T37" fmla="*/ 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4" h="237">
                <a:moveTo>
                  <a:pt x="0" y="7"/>
                </a:moveTo>
                <a:lnTo>
                  <a:pt x="0" y="7"/>
                </a:lnTo>
                <a:lnTo>
                  <a:pt x="59" y="46"/>
                </a:lnTo>
                <a:lnTo>
                  <a:pt x="105" y="86"/>
                </a:lnTo>
                <a:lnTo>
                  <a:pt x="178" y="165"/>
                </a:lnTo>
                <a:lnTo>
                  <a:pt x="244" y="237"/>
                </a:lnTo>
                <a:lnTo>
                  <a:pt x="244" y="237"/>
                </a:lnTo>
                <a:lnTo>
                  <a:pt x="244" y="218"/>
                </a:lnTo>
                <a:lnTo>
                  <a:pt x="237" y="204"/>
                </a:lnTo>
                <a:lnTo>
                  <a:pt x="217" y="171"/>
                </a:lnTo>
                <a:lnTo>
                  <a:pt x="165" y="112"/>
                </a:lnTo>
                <a:lnTo>
                  <a:pt x="165" y="112"/>
                </a:lnTo>
                <a:lnTo>
                  <a:pt x="125" y="86"/>
                </a:lnTo>
                <a:lnTo>
                  <a:pt x="86" y="53"/>
                </a:lnTo>
                <a:lnTo>
                  <a:pt x="6" y="0"/>
                </a:lnTo>
                <a:lnTo>
                  <a:pt x="6" y="0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Freeform 18"/>
          <p:cNvSpPr>
            <a:spLocks/>
          </p:cNvSpPr>
          <p:nvPr/>
        </p:nvSpPr>
        <p:spPr bwMode="auto">
          <a:xfrm>
            <a:off x="4760117" y="3450485"/>
            <a:ext cx="1349375" cy="3140075"/>
          </a:xfrm>
          <a:custGeom>
            <a:avLst/>
            <a:gdLst>
              <a:gd name="T0" fmla="*/ 99 w 850"/>
              <a:gd name="T1" fmla="*/ 1978 h 1978"/>
              <a:gd name="T2" fmla="*/ 99 w 850"/>
              <a:gd name="T3" fmla="*/ 1978 h 1978"/>
              <a:gd name="T4" fmla="*/ 165 w 850"/>
              <a:gd name="T5" fmla="*/ 1978 h 1978"/>
              <a:gd name="T6" fmla="*/ 165 w 850"/>
              <a:gd name="T7" fmla="*/ 1978 h 1978"/>
              <a:gd name="T8" fmla="*/ 165 w 850"/>
              <a:gd name="T9" fmla="*/ 1951 h 1978"/>
              <a:gd name="T10" fmla="*/ 158 w 850"/>
              <a:gd name="T11" fmla="*/ 1879 h 1978"/>
              <a:gd name="T12" fmla="*/ 152 w 850"/>
              <a:gd name="T13" fmla="*/ 1787 h 1978"/>
              <a:gd name="T14" fmla="*/ 152 w 850"/>
              <a:gd name="T15" fmla="*/ 1688 h 1978"/>
              <a:gd name="T16" fmla="*/ 152 w 850"/>
              <a:gd name="T17" fmla="*/ 1688 h 1978"/>
              <a:gd name="T18" fmla="*/ 158 w 850"/>
              <a:gd name="T19" fmla="*/ 1516 h 1978"/>
              <a:gd name="T20" fmla="*/ 165 w 850"/>
              <a:gd name="T21" fmla="*/ 1384 h 1978"/>
              <a:gd name="T22" fmla="*/ 171 w 850"/>
              <a:gd name="T23" fmla="*/ 1252 h 1978"/>
              <a:gd name="T24" fmla="*/ 198 w 850"/>
              <a:gd name="T25" fmla="*/ 1081 h 1978"/>
              <a:gd name="T26" fmla="*/ 198 w 850"/>
              <a:gd name="T27" fmla="*/ 1081 h 1978"/>
              <a:gd name="T28" fmla="*/ 217 w 850"/>
              <a:gd name="T29" fmla="*/ 1008 h 1978"/>
              <a:gd name="T30" fmla="*/ 237 w 850"/>
              <a:gd name="T31" fmla="*/ 936 h 1978"/>
              <a:gd name="T32" fmla="*/ 257 w 850"/>
              <a:gd name="T33" fmla="*/ 863 h 1978"/>
              <a:gd name="T34" fmla="*/ 290 w 850"/>
              <a:gd name="T35" fmla="*/ 791 h 1978"/>
              <a:gd name="T36" fmla="*/ 356 w 850"/>
              <a:gd name="T37" fmla="*/ 646 h 1978"/>
              <a:gd name="T38" fmla="*/ 442 w 850"/>
              <a:gd name="T39" fmla="*/ 501 h 1978"/>
              <a:gd name="T40" fmla="*/ 534 w 850"/>
              <a:gd name="T41" fmla="*/ 362 h 1978"/>
              <a:gd name="T42" fmla="*/ 633 w 850"/>
              <a:gd name="T43" fmla="*/ 230 h 1978"/>
              <a:gd name="T44" fmla="*/ 738 w 850"/>
              <a:gd name="T45" fmla="*/ 112 h 1978"/>
              <a:gd name="T46" fmla="*/ 850 w 850"/>
              <a:gd name="T47" fmla="*/ 0 h 1978"/>
              <a:gd name="T48" fmla="*/ 850 w 850"/>
              <a:gd name="T49" fmla="*/ 0 h 1978"/>
              <a:gd name="T50" fmla="*/ 850 w 850"/>
              <a:gd name="T51" fmla="*/ 0 h 1978"/>
              <a:gd name="T52" fmla="*/ 850 w 850"/>
              <a:gd name="T53" fmla="*/ 0 h 1978"/>
              <a:gd name="T54" fmla="*/ 732 w 850"/>
              <a:gd name="T55" fmla="*/ 99 h 1978"/>
              <a:gd name="T56" fmla="*/ 619 w 850"/>
              <a:gd name="T57" fmla="*/ 204 h 1978"/>
              <a:gd name="T58" fmla="*/ 514 w 850"/>
              <a:gd name="T59" fmla="*/ 316 h 1978"/>
              <a:gd name="T60" fmla="*/ 409 w 850"/>
              <a:gd name="T61" fmla="*/ 435 h 1978"/>
              <a:gd name="T62" fmla="*/ 316 w 850"/>
              <a:gd name="T63" fmla="*/ 554 h 1978"/>
              <a:gd name="T64" fmla="*/ 231 w 850"/>
              <a:gd name="T65" fmla="*/ 679 h 1978"/>
              <a:gd name="T66" fmla="*/ 158 w 850"/>
              <a:gd name="T67" fmla="*/ 811 h 1978"/>
              <a:gd name="T68" fmla="*/ 92 w 850"/>
              <a:gd name="T69" fmla="*/ 949 h 1978"/>
              <a:gd name="T70" fmla="*/ 92 w 850"/>
              <a:gd name="T71" fmla="*/ 949 h 1978"/>
              <a:gd name="T72" fmla="*/ 53 w 850"/>
              <a:gd name="T73" fmla="*/ 1061 h 1978"/>
              <a:gd name="T74" fmla="*/ 26 w 850"/>
              <a:gd name="T75" fmla="*/ 1147 h 1978"/>
              <a:gd name="T76" fmla="*/ 13 w 850"/>
              <a:gd name="T77" fmla="*/ 1226 h 1978"/>
              <a:gd name="T78" fmla="*/ 0 w 850"/>
              <a:gd name="T79" fmla="*/ 1345 h 1978"/>
              <a:gd name="T80" fmla="*/ 0 w 850"/>
              <a:gd name="T81" fmla="*/ 1345 h 1978"/>
              <a:gd name="T82" fmla="*/ 0 w 850"/>
              <a:gd name="T83" fmla="*/ 1384 h 1978"/>
              <a:gd name="T84" fmla="*/ 0 w 850"/>
              <a:gd name="T85" fmla="*/ 1437 h 1978"/>
              <a:gd name="T86" fmla="*/ 13 w 850"/>
              <a:gd name="T87" fmla="*/ 1562 h 1978"/>
              <a:gd name="T88" fmla="*/ 39 w 850"/>
              <a:gd name="T89" fmla="*/ 1780 h 1978"/>
              <a:gd name="T90" fmla="*/ 39 w 850"/>
              <a:gd name="T91" fmla="*/ 1780 h 1978"/>
              <a:gd name="T92" fmla="*/ 66 w 850"/>
              <a:gd name="T93" fmla="*/ 1879 h 1978"/>
              <a:gd name="T94" fmla="*/ 99 w 850"/>
              <a:gd name="T95" fmla="*/ 1978 h 1978"/>
              <a:gd name="T96" fmla="*/ 99 w 850"/>
              <a:gd name="T97" fmla="*/ 1978 h 19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850" h="1978">
                <a:moveTo>
                  <a:pt x="99" y="1978"/>
                </a:moveTo>
                <a:lnTo>
                  <a:pt x="99" y="1978"/>
                </a:lnTo>
                <a:lnTo>
                  <a:pt x="165" y="1978"/>
                </a:lnTo>
                <a:lnTo>
                  <a:pt x="165" y="1978"/>
                </a:lnTo>
                <a:lnTo>
                  <a:pt x="165" y="1951"/>
                </a:lnTo>
                <a:lnTo>
                  <a:pt x="158" y="1879"/>
                </a:lnTo>
                <a:lnTo>
                  <a:pt x="152" y="1787"/>
                </a:lnTo>
                <a:lnTo>
                  <a:pt x="152" y="1688"/>
                </a:lnTo>
                <a:lnTo>
                  <a:pt x="152" y="1688"/>
                </a:lnTo>
                <a:lnTo>
                  <a:pt x="158" y="1516"/>
                </a:lnTo>
                <a:lnTo>
                  <a:pt x="165" y="1384"/>
                </a:lnTo>
                <a:lnTo>
                  <a:pt x="171" y="1252"/>
                </a:lnTo>
                <a:lnTo>
                  <a:pt x="198" y="1081"/>
                </a:lnTo>
                <a:lnTo>
                  <a:pt x="198" y="1081"/>
                </a:lnTo>
                <a:lnTo>
                  <a:pt x="217" y="1008"/>
                </a:lnTo>
                <a:lnTo>
                  <a:pt x="237" y="936"/>
                </a:lnTo>
                <a:lnTo>
                  <a:pt x="257" y="863"/>
                </a:lnTo>
                <a:lnTo>
                  <a:pt x="290" y="791"/>
                </a:lnTo>
                <a:lnTo>
                  <a:pt x="356" y="646"/>
                </a:lnTo>
                <a:lnTo>
                  <a:pt x="442" y="501"/>
                </a:lnTo>
                <a:lnTo>
                  <a:pt x="534" y="362"/>
                </a:lnTo>
                <a:lnTo>
                  <a:pt x="633" y="230"/>
                </a:lnTo>
                <a:lnTo>
                  <a:pt x="738" y="112"/>
                </a:lnTo>
                <a:lnTo>
                  <a:pt x="850" y="0"/>
                </a:lnTo>
                <a:lnTo>
                  <a:pt x="850" y="0"/>
                </a:lnTo>
                <a:lnTo>
                  <a:pt x="850" y="0"/>
                </a:lnTo>
                <a:lnTo>
                  <a:pt x="850" y="0"/>
                </a:lnTo>
                <a:lnTo>
                  <a:pt x="732" y="99"/>
                </a:lnTo>
                <a:lnTo>
                  <a:pt x="619" y="204"/>
                </a:lnTo>
                <a:lnTo>
                  <a:pt x="514" y="316"/>
                </a:lnTo>
                <a:lnTo>
                  <a:pt x="409" y="435"/>
                </a:lnTo>
                <a:lnTo>
                  <a:pt x="316" y="554"/>
                </a:lnTo>
                <a:lnTo>
                  <a:pt x="231" y="679"/>
                </a:lnTo>
                <a:lnTo>
                  <a:pt x="158" y="811"/>
                </a:lnTo>
                <a:lnTo>
                  <a:pt x="92" y="949"/>
                </a:lnTo>
                <a:lnTo>
                  <a:pt x="92" y="949"/>
                </a:lnTo>
                <a:lnTo>
                  <a:pt x="53" y="1061"/>
                </a:lnTo>
                <a:lnTo>
                  <a:pt x="26" y="1147"/>
                </a:lnTo>
                <a:lnTo>
                  <a:pt x="13" y="1226"/>
                </a:lnTo>
                <a:lnTo>
                  <a:pt x="0" y="1345"/>
                </a:lnTo>
                <a:lnTo>
                  <a:pt x="0" y="1345"/>
                </a:lnTo>
                <a:lnTo>
                  <a:pt x="0" y="1384"/>
                </a:lnTo>
                <a:lnTo>
                  <a:pt x="0" y="1437"/>
                </a:lnTo>
                <a:lnTo>
                  <a:pt x="13" y="1562"/>
                </a:lnTo>
                <a:lnTo>
                  <a:pt x="39" y="1780"/>
                </a:lnTo>
                <a:lnTo>
                  <a:pt x="39" y="1780"/>
                </a:lnTo>
                <a:lnTo>
                  <a:pt x="66" y="1879"/>
                </a:lnTo>
                <a:lnTo>
                  <a:pt x="99" y="1978"/>
                </a:lnTo>
                <a:lnTo>
                  <a:pt x="99" y="1978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" name="Freeform 19"/>
          <p:cNvSpPr>
            <a:spLocks/>
          </p:cNvSpPr>
          <p:nvPr/>
        </p:nvSpPr>
        <p:spPr bwMode="auto">
          <a:xfrm>
            <a:off x="5241130" y="3398098"/>
            <a:ext cx="188913" cy="1066800"/>
          </a:xfrm>
          <a:custGeom>
            <a:avLst/>
            <a:gdLst>
              <a:gd name="T0" fmla="*/ 26 w 119"/>
              <a:gd name="T1" fmla="*/ 0 h 672"/>
              <a:gd name="T2" fmla="*/ 26 w 119"/>
              <a:gd name="T3" fmla="*/ 0 h 672"/>
              <a:gd name="T4" fmla="*/ 46 w 119"/>
              <a:gd name="T5" fmla="*/ 79 h 672"/>
              <a:gd name="T6" fmla="*/ 59 w 119"/>
              <a:gd name="T7" fmla="*/ 158 h 672"/>
              <a:gd name="T8" fmla="*/ 66 w 119"/>
              <a:gd name="T9" fmla="*/ 310 h 672"/>
              <a:gd name="T10" fmla="*/ 66 w 119"/>
              <a:gd name="T11" fmla="*/ 310 h 672"/>
              <a:gd name="T12" fmla="*/ 66 w 119"/>
              <a:gd name="T13" fmla="*/ 356 h 672"/>
              <a:gd name="T14" fmla="*/ 66 w 119"/>
              <a:gd name="T15" fmla="*/ 402 h 672"/>
              <a:gd name="T16" fmla="*/ 46 w 119"/>
              <a:gd name="T17" fmla="*/ 488 h 672"/>
              <a:gd name="T18" fmla="*/ 20 w 119"/>
              <a:gd name="T19" fmla="*/ 573 h 672"/>
              <a:gd name="T20" fmla="*/ 0 w 119"/>
              <a:gd name="T21" fmla="*/ 659 h 672"/>
              <a:gd name="T22" fmla="*/ 0 w 119"/>
              <a:gd name="T23" fmla="*/ 659 h 672"/>
              <a:gd name="T24" fmla="*/ 7 w 119"/>
              <a:gd name="T25" fmla="*/ 672 h 672"/>
              <a:gd name="T26" fmla="*/ 13 w 119"/>
              <a:gd name="T27" fmla="*/ 672 h 672"/>
              <a:gd name="T28" fmla="*/ 13 w 119"/>
              <a:gd name="T29" fmla="*/ 666 h 672"/>
              <a:gd name="T30" fmla="*/ 13 w 119"/>
              <a:gd name="T31" fmla="*/ 666 h 672"/>
              <a:gd name="T32" fmla="*/ 46 w 119"/>
              <a:gd name="T33" fmla="*/ 633 h 672"/>
              <a:gd name="T34" fmla="*/ 73 w 119"/>
              <a:gd name="T35" fmla="*/ 600 h 672"/>
              <a:gd name="T36" fmla="*/ 92 w 119"/>
              <a:gd name="T37" fmla="*/ 560 h 672"/>
              <a:gd name="T38" fmla="*/ 106 w 119"/>
              <a:gd name="T39" fmla="*/ 521 h 672"/>
              <a:gd name="T40" fmla="*/ 112 w 119"/>
              <a:gd name="T41" fmla="*/ 474 h 672"/>
              <a:gd name="T42" fmla="*/ 119 w 119"/>
              <a:gd name="T43" fmla="*/ 435 h 672"/>
              <a:gd name="T44" fmla="*/ 119 w 119"/>
              <a:gd name="T45" fmla="*/ 343 h 672"/>
              <a:gd name="T46" fmla="*/ 106 w 119"/>
              <a:gd name="T47" fmla="*/ 250 h 672"/>
              <a:gd name="T48" fmla="*/ 79 w 119"/>
              <a:gd name="T49" fmla="*/ 165 h 672"/>
              <a:gd name="T50" fmla="*/ 53 w 119"/>
              <a:gd name="T51" fmla="*/ 79 h 672"/>
              <a:gd name="T52" fmla="*/ 26 w 119"/>
              <a:gd name="T53" fmla="*/ 0 h 672"/>
              <a:gd name="T54" fmla="*/ 26 w 119"/>
              <a:gd name="T55" fmla="*/ 0 h 672"/>
              <a:gd name="T56" fmla="*/ 26 w 119"/>
              <a:gd name="T57" fmla="*/ 0 h 672"/>
              <a:gd name="T58" fmla="*/ 26 w 119"/>
              <a:gd name="T59" fmla="*/ 0 h 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19" h="672">
                <a:moveTo>
                  <a:pt x="26" y="0"/>
                </a:moveTo>
                <a:lnTo>
                  <a:pt x="26" y="0"/>
                </a:lnTo>
                <a:lnTo>
                  <a:pt x="46" y="79"/>
                </a:lnTo>
                <a:lnTo>
                  <a:pt x="59" y="158"/>
                </a:lnTo>
                <a:lnTo>
                  <a:pt x="66" y="310"/>
                </a:lnTo>
                <a:lnTo>
                  <a:pt x="66" y="310"/>
                </a:lnTo>
                <a:lnTo>
                  <a:pt x="66" y="356"/>
                </a:lnTo>
                <a:lnTo>
                  <a:pt x="66" y="402"/>
                </a:lnTo>
                <a:lnTo>
                  <a:pt x="46" y="488"/>
                </a:lnTo>
                <a:lnTo>
                  <a:pt x="20" y="573"/>
                </a:lnTo>
                <a:lnTo>
                  <a:pt x="0" y="659"/>
                </a:lnTo>
                <a:lnTo>
                  <a:pt x="0" y="659"/>
                </a:lnTo>
                <a:lnTo>
                  <a:pt x="7" y="672"/>
                </a:lnTo>
                <a:lnTo>
                  <a:pt x="13" y="672"/>
                </a:lnTo>
                <a:lnTo>
                  <a:pt x="13" y="666"/>
                </a:lnTo>
                <a:lnTo>
                  <a:pt x="13" y="666"/>
                </a:lnTo>
                <a:lnTo>
                  <a:pt x="46" y="633"/>
                </a:lnTo>
                <a:lnTo>
                  <a:pt x="73" y="600"/>
                </a:lnTo>
                <a:lnTo>
                  <a:pt x="92" y="560"/>
                </a:lnTo>
                <a:lnTo>
                  <a:pt x="106" y="521"/>
                </a:lnTo>
                <a:lnTo>
                  <a:pt x="112" y="474"/>
                </a:lnTo>
                <a:lnTo>
                  <a:pt x="119" y="435"/>
                </a:lnTo>
                <a:lnTo>
                  <a:pt x="119" y="343"/>
                </a:lnTo>
                <a:lnTo>
                  <a:pt x="106" y="250"/>
                </a:lnTo>
                <a:lnTo>
                  <a:pt x="79" y="165"/>
                </a:lnTo>
                <a:lnTo>
                  <a:pt x="53" y="79"/>
                </a:lnTo>
                <a:lnTo>
                  <a:pt x="26" y="0"/>
                </a:lnTo>
                <a:lnTo>
                  <a:pt x="26" y="0"/>
                </a:lnTo>
                <a:lnTo>
                  <a:pt x="26" y="0"/>
                </a:lnTo>
                <a:lnTo>
                  <a:pt x="26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Freeform 20"/>
          <p:cNvSpPr>
            <a:spLocks/>
          </p:cNvSpPr>
          <p:nvPr/>
        </p:nvSpPr>
        <p:spPr bwMode="auto">
          <a:xfrm>
            <a:off x="5377655" y="3136160"/>
            <a:ext cx="292100" cy="701675"/>
          </a:xfrm>
          <a:custGeom>
            <a:avLst/>
            <a:gdLst>
              <a:gd name="T0" fmla="*/ 184 w 184"/>
              <a:gd name="T1" fmla="*/ 0 h 442"/>
              <a:gd name="T2" fmla="*/ 184 w 184"/>
              <a:gd name="T3" fmla="*/ 0 h 442"/>
              <a:gd name="T4" fmla="*/ 125 w 184"/>
              <a:gd name="T5" fmla="*/ 66 h 442"/>
              <a:gd name="T6" fmla="*/ 85 w 184"/>
              <a:gd name="T7" fmla="*/ 112 h 442"/>
              <a:gd name="T8" fmla="*/ 53 w 184"/>
              <a:gd name="T9" fmla="*/ 165 h 442"/>
              <a:gd name="T10" fmla="*/ 26 w 184"/>
              <a:gd name="T11" fmla="*/ 224 h 442"/>
              <a:gd name="T12" fmla="*/ 6 w 184"/>
              <a:gd name="T13" fmla="*/ 290 h 442"/>
              <a:gd name="T14" fmla="*/ 0 w 184"/>
              <a:gd name="T15" fmla="*/ 363 h 442"/>
              <a:gd name="T16" fmla="*/ 0 w 184"/>
              <a:gd name="T17" fmla="*/ 395 h 442"/>
              <a:gd name="T18" fmla="*/ 6 w 184"/>
              <a:gd name="T19" fmla="*/ 442 h 442"/>
              <a:gd name="T20" fmla="*/ 6 w 184"/>
              <a:gd name="T21" fmla="*/ 442 h 442"/>
              <a:gd name="T22" fmla="*/ 13 w 184"/>
              <a:gd name="T23" fmla="*/ 442 h 442"/>
              <a:gd name="T24" fmla="*/ 13 w 184"/>
              <a:gd name="T25" fmla="*/ 435 h 442"/>
              <a:gd name="T26" fmla="*/ 13 w 184"/>
              <a:gd name="T27" fmla="*/ 435 h 442"/>
              <a:gd name="T28" fmla="*/ 20 w 184"/>
              <a:gd name="T29" fmla="*/ 382 h 442"/>
              <a:gd name="T30" fmla="*/ 26 w 184"/>
              <a:gd name="T31" fmla="*/ 323 h 442"/>
              <a:gd name="T32" fmla="*/ 46 w 184"/>
              <a:gd name="T33" fmla="*/ 264 h 442"/>
              <a:gd name="T34" fmla="*/ 59 w 184"/>
              <a:gd name="T35" fmla="*/ 211 h 442"/>
              <a:gd name="T36" fmla="*/ 85 w 184"/>
              <a:gd name="T37" fmla="*/ 152 h 442"/>
              <a:gd name="T38" fmla="*/ 112 w 184"/>
              <a:gd name="T39" fmla="*/ 99 h 442"/>
              <a:gd name="T40" fmla="*/ 145 w 184"/>
              <a:gd name="T41" fmla="*/ 46 h 442"/>
              <a:gd name="T42" fmla="*/ 184 w 184"/>
              <a:gd name="T43" fmla="*/ 0 h 442"/>
              <a:gd name="T44" fmla="*/ 184 w 184"/>
              <a:gd name="T45" fmla="*/ 0 h 442"/>
              <a:gd name="T46" fmla="*/ 184 w 184"/>
              <a:gd name="T47" fmla="*/ 0 h 442"/>
              <a:gd name="T48" fmla="*/ 184 w 184"/>
              <a:gd name="T49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4" h="442">
                <a:moveTo>
                  <a:pt x="184" y="0"/>
                </a:moveTo>
                <a:lnTo>
                  <a:pt x="184" y="0"/>
                </a:lnTo>
                <a:lnTo>
                  <a:pt x="125" y="66"/>
                </a:lnTo>
                <a:lnTo>
                  <a:pt x="85" y="112"/>
                </a:lnTo>
                <a:lnTo>
                  <a:pt x="53" y="165"/>
                </a:lnTo>
                <a:lnTo>
                  <a:pt x="26" y="224"/>
                </a:lnTo>
                <a:lnTo>
                  <a:pt x="6" y="290"/>
                </a:lnTo>
                <a:lnTo>
                  <a:pt x="0" y="363"/>
                </a:lnTo>
                <a:lnTo>
                  <a:pt x="0" y="395"/>
                </a:lnTo>
                <a:lnTo>
                  <a:pt x="6" y="442"/>
                </a:lnTo>
                <a:lnTo>
                  <a:pt x="6" y="442"/>
                </a:lnTo>
                <a:lnTo>
                  <a:pt x="13" y="442"/>
                </a:lnTo>
                <a:lnTo>
                  <a:pt x="13" y="435"/>
                </a:lnTo>
                <a:lnTo>
                  <a:pt x="13" y="435"/>
                </a:lnTo>
                <a:lnTo>
                  <a:pt x="20" y="382"/>
                </a:lnTo>
                <a:lnTo>
                  <a:pt x="26" y="323"/>
                </a:lnTo>
                <a:lnTo>
                  <a:pt x="46" y="264"/>
                </a:lnTo>
                <a:lnTo>
                  <a:pt x="59" y="211"/>
                </a:lnTo>
                <a:lnTo>
                  <a:pt x="85" y="152"/>
                </a:lnTo>
                <a:lnTo>
                  <a:pt x="112" y="99"/>
                </a:lnTo>
                <a:lnTo>
                  <a:pt x="145" y="46"/>
                </a:lnTo>
                <a:lnTo>
                  <a:pt x="184" y="0"/>
                </a:lnTo>
                <a:lnTo>
                  <a:pt x="184" y="0"/>
                </a:lnTo>
                <a:lnTo>
                  <a:pt x="184" y="0"/>
                </a:lnTo>
                <a:lnTo>
                  <a:pt x="184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Freeform 21"/>
          <p:cNvSpPr>
            <a:spLocks/>
          </p:cNvSpPr>
          <p:nvPr/>
        </p:nvSpPr>
        <p:spPr bwMode="auto">
          <a:xfrm>
            <a:off x="4926805" y="2580535"/>
            <a:ext cx="42863" cy="628650"/>
          </a:xfrm>
          <a:custGeom>
            <a:avLst/>
            <a:gdLst>
              <a:gd name="T0" fmla="*/ 0 w 27"/>
              <a:gd name="T1" fmla="*/ 7 h 396"/>
              <a:gd name="T2" fmla="*/ 0 w 27"/>
              <a:gd name="T3" fmla="*/ 7 h 396"/>
              <a:gd name="T4" fmla="*/ 0 w 27"/>
              <a:gd name="T5" fmla="*/ 53 h 396"/>
              <a:gd name="T6" fmla="*/ 0 w 27"/>
              <a:gd name="T7" fmla="*/ 106 h 396"/>
              <a:gd name="T8" fmla="*/ 7 w 27"/>
              <a:gd name="T9" fmla="*/ 205 h 396"/>
              <a:gd name="T10" fmla="*/ 7 w 27"/>
              <a:gd name="T11" fmla="*/ 205 h 396"/>
              <a:gd name="T12" fmla="*/ 14 w 27"/>
              <a:gd name="T13" fmla="*/ 396 h 396"/>
              <a:gd name="T14" fmla="*/ 14 w 27"/>
              <a:gd name="T15" fmla="*/ 396 h 396"/>
              <a:gd name="T16" fmla="*/ 14 w 27"/>
              <a:gd name="T17" fmla="*/ 396 h 396"/>
              <a:gd name="T18" fmla="*/ 20 w 27"/>
              <a:gd name="T19" fmla="*/ 396 h 396"/>
              <a:gd name="T20" fmla="*/ 20 w 27"/>
              <a:gd name="T21" fmla="*/ 396 h 396"/>
              <a:gd name="T22" fmla="*/ 27 w 27"/>
              <a:gd name="T23" fmla="*/ 356 h 396"/>
              <a:gd name="T24" fmla="*/ 27 w 27"/>
              <a:gd name="T25" fmla="*/ 310 h 396"/>
              <a:gd name="T26" fmla="*/ 20 w 27"/>
              <a:gd name="T27" fmla="*/ 225 h 396"/>
              <a:gd name="T28" fmla="*/ 20 w 27"/>
              <a:gd name="T29" fmla="*/ 225 h 396"/>
              <a:gd name="T30" fmla="*/ 0 w 27"/>
              <a:gd name="T31" fmla="*/ 7 h 396"/>
              <a:gd name="T32" fmla="*/ 0 w 27"/>
              <a:gd name="T33" fmla="*/ 7 h 396"/>
              <a:gd name="T34" fmla="*/ 0 w 27"/>
              <a:gd name="T35" fmla="*/ 0 h 396"/>
              <a:gd name="T36" fmla="*/ 0 w 27"/>
              <a:gd name="T37" fmla="*/ 7 h 396"/>
              <a:gd name="T38" fmla="*/ 0 w 27"/>
              <a:gd name="T39" fmla="*/ 7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7" h="396">
                <a:moveTo>
                  <a:pt x="0" y="7"/>
                </a:moveTo>
                <a:lnTo>
                  <a:pt x="0" y="7"/>
                </a:lnTo>
                <a:lnTo>
                  <a:pt x="0" y="53"/>
                </a:lnTo>
                <a:lnTo>
                  <a:pt x="0" y="106"/>
                </a:lnTo>
                <a:lnTo>
                  <a:pt x="7" y="205"/>
                </a:lnTo>
                <a:lnTo>
                  <a:pt x="7" y="205"/>
                </a:lnTo>
                <a:lnTo>
                  <a:pt x="14" y="396"/>
                </a:lnTo>
                <a:lnTo>
                  <a:pt x="14" y="396"/>
                </a:lnTo>
                <a:lnTo>
                  <a:pt x="14" y="396"/>
                </a:lnTo>
                <a:lnTo>
                  <a:pt x="20" y="396"/>
                </a:lnTo>
                <a:lnTo>
                  <a:pt x="20" y="396"/>
                </a:lnTo>
                <a:lnTo>
                  <a:pt x="27" y="356"/>
                </a:lnTo>
                <a:lnTo>
                  <a:pt x="27" y="310"/>
                </a:lnTo>
                <a:lnTo>
                  <a:pt x="20" y="225"/>
                </a:lnTo>
                <a:lnTo>
                  <a:pt x="20" y="225"/>
                </a:lnTo>
                <a:lnTo>
                  <a:pt x="0" y="7"/>
                </a:lnTo>
                <a:lnTo>
                  <a:pt x="0" y="7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Freeform 22"/>
          <p:cNvSpPr>
            <a:spLocks/>
          </p:cNvSpPr>
          <p:nvPr/>
        </p:nvSpPr>
        <p:spPr bwMode="auto">
          <a:xfrm>
            <a:off x="3755230" y="2748810"/>
            <a:ext cx="157163" cy="722313"/>
          </a:xfrm>
          <a:custGeom>
            <a:avLst/>
            <a:gdLst>
              <a:gd name="T0" fmla="*/ 92 w 99"/>
              <a:gd name="T1" fmla="*/ 0 h 455"/>
              <a:gd name="T2" fmla="*/ 92 w 99"/>
              <a:gd name="T3" fmla="*/ 0 h 455"/>
              <a:gd name="T4" fmla="*/ 66 w 99"/>
              <a:gd name="T5" fmla="*/ 46 h 455"/>
              <a:gd name="T6" fmla="*/ 40 w 99"/>
              <a:gd name="T7" fmla="*/ 99 h 455"/>
              <a:gd name="T8" fmla="*/ 27 w 99"/>
              <a:gd name="T9" fmla="*/ 152 h 455"/>
              <a:gd name="T10" fmla="*/ 13 w 99"/>
              <a:gd name="T11" fmla="*/ 211 h 455"/>
              <a:gd name="T12" fmla="*/ 7 w 99"/>
              <a:gd name="T13" fmla="*/ 270 h 455"/>
              <a:gd name="T14" fmla="*/ 0 w 99"/>
              <a:gd name="T15" fmla="*/ 336 h 455"/>
              <a:gd name="T16" fmla="*/ 7 w 99"/>
              <a:gd name="T17" fmla="*/ 455 h 455"/>
              <a:gd name="T18" fmla="*/ 7 w 99"/>
              <a:gd name="T19" fmla="*/ 455 h 455"/>
              <a:gd name="T20" fmla="*/ 7 w 99"/>
              <a:gd name="T21" fmla="*/ 455 h 455"/>
              <a:gd name="T22" fmla="*/ 13 w 99"/>
              <a:gd name="T23" fmla="*/ 455 h 455"/>
              <a:gd name="T24" fmla="*/ 13 w 99"/>
              <a:gd name="T25" fmla="*/ 455 h 455"/>
              <a:gd name="T26" fmla="*/ 13 w 99"/>
              <a:gd name="T27" fmla="*/ 336 h 455"/>
              <a:gd name="T28" fmla="*/ 27 w 99"/>
              <a:gd name="T29" fmla="*/ 224 h 455"/>
              <a:gd name="T30" fmla="*/ 33 w 99"/>
              <a:gd name="T31" fmla="*/ 171 h 455"/>
              <a:gd name="T32" fmla="*/ 46 w 99"/>
              <a:gd name="T33" fmla="*/ 112 h 455"/>
              <a:gd name="T34" fmla="*/ 66 w 99"/>
              <a:gd name="T35" fmla="*/ 59 h 455"/>
              <a:gd name="T36" fmla="*/ 99 w 99"/>
              <a:gd name="T37" fmla="*/ 6 h 455"/>
              <a:gd name="T38" fmla="*/ 99 w 99"/>
              <a:gd name="T39" fmla="*/ 6 h 455"/>
              <a:gd name="T40" fmla="*/ 92 w 99"/>
              <a:gd name="T41" fmla="*/ 0 h 455"/>
              <a:gd name="T42" fmla="*/ 92 w 99"/>
              <a:gd name="T43" fmla="*/ 0 h 4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99" h="455">
                <a:moveTo>
                  <a:pt x="92" y="0"/>
                </a:moveTo>
                <a:lnTo>
                  <a:pt x="92" y="0"/>
                </a:lnTo>
                <a:lnTo>
                  <a:pt x="66" y="46"/>
                </a:lnTo>
                <a:lnTo>
                  <a:pt x="40" y="99"/>
                </a:lnTo>
                <a:lnTo>
                  <a:pt x="27" y="152"/>
                </a:lnTo>
                <a:lnTo>
                  <a:pt x="13" y="211"/>
                </a:lnTo>
                <a:lnTo>
                  <a:pt x="7" y="270"/>
                </a:lnTo>
                <a:lnTo>
                  <a:pt x="0" y="336"/>
                </a:lnTo>
                <a:lnTo>
                  <a:pt x="7" y="455"/>
                </a:lnTo>
                <a:lnTo>
                  <a:pt x="7" y="455"/>
                </a:lnTo>
                <a:lnTo>
                  <a:pt x="7" y="455"/>
                </a:lnTo>
                <a:lnTo>
                  <a:pt x="13" y="455"/>
                </a:lnTo>
                <a:lnTo>
                  <a:pt x="13" y="455"/>
                </a:lnTo>
                <a:lnTo>
                  <a:pt x="13" y="336"/>
                </a:lnTo>
                <a:lnTo>
                  <a:pt x="27" y="224"/>
                </a:lnTo>
                <a:lnTo>
                  <a:pt x="33" y="171"/>
                </a:lnTo>
                <a:lnTo>
                  <a:pt x="46" y="112"/>
                </a:lnTo>
                <a:lnTo>
                  <a:pt x="66" y="59"/>
                </a:lnTo>
                <a:lnTo>
                  <a:pt x="99" y="6"/>
                </a:lnTo>
                <a:lnTo>
                  <a:pt x="99" y="6"/>
                </a:lnTo>
                <a:lnTo>
                  <a:pt x="92" y="0"/>
                </a:lnTo>
                <a:lnTo>
                  <a:pt x="92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Freeform 23"/>
          <p:cNvSpPr>
            <a:spLocks/>
          </p:cNvSpPr>
          <p:nvPr/>
        </p:nvSpPr>
        <p:spPr bwMode="auto">
          <a:xfrm>
            <a:off x="3064667" y="4047385"/>
            <a:ext cx="1266825" cy="469900"/>
          </a:xfrm>
          <a:custGeom>
            <a:avLst/>
            <a:gdLst>
              <a:gd name="T0" fmla="*/ 7 w 798"/>
              <a:gd name="T1" fmla="*/ 19 h 296"/>
              <a:gd name="T2" fmla="*/ 7 w 798"/>
              <a:gd name="T3" fmla="*/ 19 h 296"/>
              <a:gd name="T4" fmla="*/ 211 w 798"/>
              <a:gd name="T5" fmla="*/ 39 h 296"/>
              <a:gd name="T6" fmla="*/ 310 w 798"/>
              <a:gd name="T7" fmla="*/ 52 h 296"/>
              <a:gd name="T8" fmla="*/ 409 w 798"/>
              <a:gd name="T9" fmla="*/ 72 h 296"/>
              <a:gd name="T10" fmla="*/ 409 w 798"/>
              <a:gd name="T11" fmla="*/ 72 h 296"/>
              <a:gd name="T12" fmla="*/ 468 w 798"/>
              <a:gd name="T13" fmla="*/ 92 h 296"/>
              <a:gd name="T14" fmla="*/ 527 w 798"/>
              <a:gd name="T15" fmla="*/ 118 h 296"/>
              <a:gd name="T16" fmla="*/ 580 w 798"/>
              <a:gd name="T17" fmla="*/ 145 h 296"/>
              <a:gd name="T18" fmla="*/ 633 w 798"/>
              <a:gd name="T19" fmla="*/ 178 h 296"/>
              <a:gd name="T20" fmla="*/ 719 w 798"/>
              <a:gd name="T21" fmla="*/ 237 h 296"/>
              <a:gd name="T22" fmla="*/ 784 w 798"/>
              <a:gd name="T23" fmla="*/ 290 h 296"/>
              <a:gd name="T24" fmla="*/ 784 w 798"/>
              <a:gd name="T25" fmla="*/ 290 h 296"/>
              <a:gd name="T26" fmla="*/ 791 w 798"/>
              <a:gd name="T27" fmla="*/ 296 h 296"/>
              <a:gd name="T28" fmla="*/ 798 w 798"/>
              <a:gd name="T29" fmla="*/ 290 h 296"/>
              <a:gd name="T30" fmla="*/ 798 w 798"/>
              <a:gd name="T31" fmla="*/ 290 h 296"/>
              <a:gd name="T32" fmla="*/ 798 w 798"/>
              <a:gd name="T33" fmla="*/ 283 h 296"/>
              <a:gd name="T34" fmla="*/ 798 w 798"/>
              <a:gd name="T35" fmla="*/ 283 h 296"/>
              <a:gd name="T36" fmla="*/ 778 w 798"/>
              <a:gd name="T37" fmla="*/ 237 h 296"/>
              <a:gd name="T38" fmla="*/ 745 w 798"/>
              <a:gd name="T39" fmla="*/ 204 h 296"/>
              <a:gd name="T40" fmla="*/ 712 w 798"/>
              <a:gd name="T41" fmla="*/ 164 h 296"/>
              <a:gd name="T42" fmla="*/ 666 w 798"/>
              <a:gd name="T43" fmla="*/ 138 h 296"/>
              <a:gd name="T44" fmla="*/ 620 w 798"/>
              <a:gd name="T45" fmla="*/ 112 h 296"/>
              <a:gd name="T46" fmla="*/ 567 w 798"/>
              <a:gd name="T47" fmla="*/ 85 h 296"/>
              <a:gd name="T48" fmla="*/ 462 w 798"/>
              <a:gd name="T49" fmla="*/ 46 h 296"/>
              <a:gd name="T50" fmla="*/ 343 w 798"/>
              <a:gd name="T51" fmla="*/ 19 h 296"/>
              <a:gd name="T52" fmla="*/ 224 w 798"/>
              <a:gd name="T53" fmla="*/ 6 h 296"/>
              <a:gd name="T54" fmla="*/ 112 w 798"/>
              <a:gd name="T55" fmla="*/ 0 h 296"/>
              <a:gd name="T56" fmla="*/ 7 w 798"/>
              <a:gd name="T57" fmla="*/ 6 h 296"/>
              <a:gd name="T58" fmla="*/ 7 w 798"/>
              <a:gd name="T59" fmla="*/ 6 h 296"/>
              <a:gd name="T60" fmla="*/ 0 w 798"/>
              <a:gd name="T61" fmla="*/ 13 h 296"/>
              <a:gd name="T62" fmla="*/ 0 w 798"/>
              <a:gd name="T63" fmla="*/ 13 h 296"/>
              <a:gd name="T64" fmla="*/ 7 w 798"/>
              <a:gd name="T65" fmla="*/ 19 h 296"/>
              <a:gd name="T66" fmla="*/ 7 w 798"/>
              <a:gd name="T67" fmla="*/ 19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98" h="296">
                <a:moveTo>
                  <a:pt x="7" y="19"/>
                </a:moveTo>
                <a:lnTo>
                  <a:pt x="7" y="19"/>
                </a:lnTo>
                <a:lnTo>
                  <a:pt x="211" y="39"/>
                </a:lnTo>
                <a:lnTo>
                  <a:pt x="310" y="52"/>
                </a:lnTo>
                <a:lnTo>
                  <a:pt x="409" y="72"/>
                </a:lnTo>
                <a:lnTo>
                  <a:pt x="409" y="72"/>
                </a:lnTo>
                <a:lnTo>
                  <a:pt x="468" y="92"/>
                </a:lnTo>
                <a:lnTo>
                  <a:pt x="527" y="118"/>
                </a:lnTo>
                <a:lnTo>
                  <a:pt x="580" y="145"/>
                </a:lnTo>
                <a:lnTo>
                  <a:pt x="633" y="178"/>
                </a:lnTo>
                <a:lnTo>
                  <a:pt x="719" y="237"/>
                </a:lnTo>
                <a:lnTo>
                  <a:pt x="784" y="290"/>
                </a:lnTo>
                <a:lnTo>
                  <a:pt x="784" y="290"/>
                </a:lnTo>
                <a:lnTo>
                  <a:pt x="791" y="296"/>
                </a:lnTo>
                <a:lnTo>
                  <a:pt x="798" y="290"/>
                </a:lnTo>
                <a:lnTo>
                  <a:pt x="798" y="290"/>
                </a:lnTo>
                <a:lnTo>
                  <a:pt x="798" y="283"/>
                </a:lnTo>
                <a:lnTo>
                  <a:pt x="798" y="283"/>
                </a:lnTo>
                <a:lnTo>
                  <a:pt x="778" y="237"/>
                </a:lnTo>
                <a:lnTo>
                  <a:pt x="745" y="204"/>
                </a:lnTo>
                <a:lnTo>
                  <a:pt x="712" y="164"/>
                </a:lnTo>
                <a:lnTo>
                  <a:pt x="666" y="138"/>
                </a:lnTo>
                <a:lnTo>
                  <a:pt x="620" y="112"/>
                </a:lnTo>
                <a:lnTo>
                  <a:pt x="567" y="85"/>
                </a:lnTo>
                <a:lnTo>
                  <a:pt x="462" y="46"/>
                </a:lnTo>
                <a:lnTo>
                  <a:pt x="343" y="19"/>
                </a:lnTo>
                <a:lnTo>
                  <a:pt x="224" y="6"/>
                </a:lnTo>
                <a:lnTo>
                  <a:pt x="112" y="0"/>
                </a:lnTo>
                <a:lnTo>
                  <a:pt x="7" y="6"/>
                </a:lnTo>
                <a:lnTo>
                  <a:pt x="7" y="6"/>
                </a:lnTo>
                <a:lnTo>
                  <a:pt x="0" y="13"/>
                </a:lnTo>
                <a:lnTo>
                  <a:pt x="0" y="13"/>
                </a:lnTo>
                <a:lnTo>
                  <a:pt x="7" y="19"/>
                </a:lnTo>
                <a:lnTo>
                  <a:pt x="7" y="19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" name="Freeform 24"/>
          <p:cNvSpPr>
            <a:spLocks/>
          </p:cNvSpPr>
          <p:nvPr/>
        </p:nvSpPr>
        <p:spPr bwMode="auto">
          <a:xfrm>
            <a:off x="3158330" y="3826723"/>
            <a:ext cx="261938" cy="250825"/>
          </a:xfrm>
          <a:custGeom>
            <a:avLst/>
            <a:gdLst>
              <a:gd name="T0" fmla="*/ 0 w 165"/>
              <a:gd name="T1" fmla="*/ 0 h 158"/>
              <a:gd name="T2" fmla="*/ 0 w 165"/>
              <a:gd name="T3" fmla="*/ 0 h 158"/>
              <a:gd name="T4" fmla="*/ 66 w 165"/>
              <a:gd name="T5" fmla="*/ 86 h 158"/>
              <a:gd name="T6" fmla="*/ 66 w 165"/>
              <a:gd name="T7" fmla="*/ 86 h 158"/>
              <a:gd name="T8" fmla="*/ 106 w 165"/>
              <a:gd name="T9" fmla="*/ 125 h 158"/>
              <a:gd name="T10" fmla="*/ 126 w 165"/>
              <a:gd name="T11" fmla="*/ 145 h 158"/>
              <a:gd name="T12" fmla="*/ 152 w 165"/>
              <a:gd name="T13" fmla="*/ 158 h 158"/>
              <a:gd name="T14" fmla="*/ 152 w 165"/>
              <a:gd name="T15" fmla="*/ 158 h 158"/>
              <a:gd name="T16" fmla="*/ 165 w 165"/>
              <a:gd name="T17" fmla="*/ 158 h 158"/>
              <a:gd name="T18" fmla="*/ 165 w 165"/>
              <a:gd name="T19" fmla="*/ 152 h 158"/>
              <a:gd name="T20" fmla="*/ 165 w 165"/>
              <a:gd name="T21" fmla="*/ 145 h 158"/>
              <a:gd name="T22" fmla="*/ 165 w 165"/>
              <a:gd name="T23" fmla="*/ 145 h 158"/>
              <a:gd name="T24" fmla="*/ 126 w 165"/>
              <a:gd name="T25" fmla="*/ 119 h 158"/>
              <a:gd name="T26" fmla="*/ 86 w 165"/>
              <a:gd name="T27" fmla="*/ 86 h 158"/>
              <a:gd name="T28" fmla="*/ 86 w 165"/>
              <a:gd name="T29" fmla="*/ 86 h 158"/>
              <a:gd name="T30" fmla="*/ 40 w 165"/>
              <a:gd name="T31" fmla="*/ 40 h 158"/>
              <a:gd name="T32" fmla="*/ 0 w 165"/>
              <a:gd name="T33" fmla="*/ 0 h 158"/>
              <a:gd name="T34" fmla="*/ 0 w 165"/>
              <a:gd name="T35" fmla="*/ 0 h 158"/>
              <a:gd name="T36" fmla="*/ 0 w 165"/>
              <a:gd name="T37" fmla="*/ 0 h 158"/>
              <a:gd name="T38" fmla="*/ 0 w 165"/>
              <a:gd name="T39" fmla="*/ 0 h 158"/>
              <a:gd name="T40" fmla="*/ 0 w 165"/>
              <a:gd name="T41" fmla="*/ 0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65" h="158">
                <a:moveTo>
                  <a:pt x="0" y="0"/>
                </a:moveTo>
                <a:lnTo>
                  <a:pt x="0" y="0"/>
                </a:lnTo>
                <a:lnTo>
                  <a:pt x="66" y="86"/>
                </a:lnTo>
                <a:lnTo>
                  <a:pt x="66" y="86"/>
                </a:lnTo>
                <a:lnTo>
                  <a:pt x="106" y="125"/>
                </a:lnTo>
                <a:lnTo>
                  <a:pt x="126" y="145"/>
                </a:lnTo>
                <a:lnTo>
                  <a:pt x="152" y="158"/>
                </a:lnTo>
                <a:lnTo>
                  <a:pt x="152" y="158"/>
                </a:lnTo>
                <a:lnTo>
                  <a:pt x="165" y="158"/>
                </a:lnTo>
                <a:lnTo>
                  <a:pt x="165" y="152"/>
                </a:lnTo>
                <a:lnTo>
                  <a:pt x="165" y="145"/>
                </a:lnTo>
                <a:lnTo>
                  <a:pt x="165" y="145"/>
                </a:lnTo>
                <a:lnTo>
                  <a:pt x="126" y="119"/>
                </a:lnTo>
                <a:lnTo>
                  <a:pt x="86" y="86"/>
                </a:lnTo>
                <a:lnTo>
                  <a:pt x="86" y="86"/>
                </a:lnTo>
                <a:lnTo>
                  <a:pt x="40" y="4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" name="Freeform 25"/>
          <p:cNvSpPr>
            <a:spLocks/>
          </p:cNvSpPr>
          <p:nvPr/>
        </p:nvSpPr>
        <p:spPr bwMode="auto">
          <a:xfrm>
            <a:off x="5817392" y="3063135"/>
            <a:ext cx="187325" cy="649288"/>
          </a:xfrm>
          <a:custGeom>
            <a:avLst/>
            <a:gdLst>
              <a:gd name="T0" fmla="*/ 105 w 118"/>
              <a:gd name="T1" fmla="*/ 0 h 409"/>
              <a:gd name="T2" fmla="*/ 105 w 118"/>
              <a:gd name="T3" fmla="*/ 0 h 409"/>
              <a:gd name="T4" fmla="*/ 112 w 118"/>
              <a:gd name="T5" fmla="*/ 59 h 409"/>
              <a:gd name="T6" fmla="*/ 105 w 118"/>
              <a:gd name="T7" fmla="*/ 112 h 409"/>
              <a:gd name="T8" fmla="*/ 98 w 118"/>
              <a:gd name="T9" fmla="*/ 158 h 409"/>
              <a:gd name="T10" fmla="*/ 85 w 118"/>
              <a:gd name="T11" fmla="*/ 211 h 409"/>
              <a:gd name="T12" fmla="*/ 52 w 118"/>
              <a:gd name="T13" fmla="*/ 310 h 409"/>
              <a:gd name="T14" fmla="*/ 0 w 118"/>
              <a:gd name="T15" fmla="*/ 409 h 409"/>
              <a:gd name="T16" fmla="*/ 0 w 118"/>
              <a:gd name="T17" fmla="*/ 409 h 409"/>
              <a:gd name="T18" fmla="*/ 0 w 118"/>
              <a:gd name="T19" fmla="*/ 409 h 409"/>
              <a:gd name="T20" fmla="*/ 6 w 118"/>
              <a:gd name="T21" fmla="*/ 409 h 409"/>
              <a:gd name="T22" fmla="*/ 6 w 118"/>
              <a:gd name="T23" fmla="*/ 409 h 409"/>
              <a:gd name="T24" fmla="*/ 39 w 118"/>
              <a:gd name="T25" fmla="*/ 369 h 409"/>
              <a:gd name="T26" fmla="*/ 66 w 118"/>
              <a:gd name="T27" fmla="*/ 323 h 409"/>
              <a:gd name="T28" fmla="*/ 92 w 118"/>
              <a:gd name="T29" fmla="*/ 270 h 409"/>
              <a:gd name="T30" fmla="*/ 105 w 118"/>
              <a:gd name="T31" fmla="*/ 217 h 409"/>
              <a:gd name="T32" fmla="*/ 112 w 118"/>
              <a:gd name="T33" fmla="*/ 165 h 409"/>
              <a:gd name="T34" fmla="*/ 118 w 118"/>
              <a:gd name="T35" fmla="*/ 105 h 409"/>
              <a:gd name="T36" fmla="*/ 112 w 118"/>
              <a:gd name="T37" fmla="*/ 52 h 409"/>
              <a:gd name="T38" fmla="*/ 112 w 118"/>
              <a:gd name="T39" fmla="*/ 0 h 409"/>
              <a:gd name="T40" fmla="*/ 112 w 118"/>
              <a:gd name="T41" fmla="*/ 0 h 409"/>
              <a:gd name="T42" fmla="*/ 105 w 118"/>
              <a:gd name="T43" fmla="*/ 0 h 409"/>
              <a:gd name="T44" fmla="*/ 105 w 118"/>
              <a:gd name="T45" fmla="*/ 0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18" h="409">
                <a:moveTo>
                  <a:pt x="105" y="0"/>
                </a:moveTo>
                <a:lnTo>
                  <a:pt x="105" y="0"/>
                </a:lnTo>
                <a:lnTo>
                  <a:pt x="112" y="59"/>
                </a:lnTo>
                <a:lnTo>
                  <a:pt x="105" y="112"/>
                </a:lnTo>
                <a:lnTo>
                  <a:pt x="98" y="158"/>
                </a:lnTo>
                <a:lnTo>
                  <a:pt x="85" y="211"/>
                </a:lnTo>
                <a:lnTo>
                  <a:pt x="52" y="310"/>
                </a:lnTo>
                <a:lnTo>
                  <a:pt x="0" y="409"/>
                </a:lnTo>
                <a:lnTo>
                  <a:pt x="0" y="409"/>
                </a:lnTo>
                <a:lnTo>
                  <a:pt x="0" y="409"/>
                </a:lnTo>
                <a:lnTo>
                  <a:pt x="6" y="409"/>
                </a:lnTo>
                <a:lnTo>
                  <a:pt x="6" y="409"/>
                </a:lnTo>
                <a:lnTo>
                  <a:pt x="39" y="369"/>
                </a:lnTo>
                <a:lnTo>
                  <a:pt x="66" y="323"/>
                </a:lnTo>
                <a:lnTo>
                  <a:pt x="92" y="270"/>
                </a:lnTo>
                <a:lnTo>
                  <a:pt x="105" y="217"/>
                </a:lnTo>
                <a:lnTo>
                  <a:pt x="112" y="165"/>
                </a:lnTo>
                <a:lnTo>
                  <a:pt x="118" y="105"/>
                </a:lnTo>
                <a:lnTo>
                  <a:pt x="112" y="52"/>
                </a:lnTo>
                <a:lnTo>
                  <a:pt x="112" y="0"/>
                </a:lnTo>
                <a:lnTo>
                  <a:pt x="112" y="0"/>
                </a:lnTo>
                <a:lnTo>
                  <a:pt x="105" y="0"/>
                </a:lnTo>
                <a:lnTo>
                  <a:pt x="10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" name="Freeform 26"/>
          <p:cNvSpPr>
            <a:spLocks/>
          </p:cNvSpPr>
          <p:nvPr/>
        </p:nvSpPr>
        <p:spPr bwMode="auto">
          <a:xfrm>
            <a:off x="4949030" y="3972773"/>
            <a:ext cx="1631950" cy="1068388"/>
          </a:xfrm>
          <a:custGeom>
            <a:avLst/>
            <a:gdLst>
              <a:gd name="T0" fmla="*/ 1028 w 1028"/>
              <a:gd name="T1" fmla="*/ 0 h 673"/>
              <a:gd name="T2" fmla="*/ 1028 w 1028"/>
              <a:gd name="T3" fmla="*/ 0 h 673"/>
              <a:gd name="T4" fmla="*/ 949 w 1028"/>
              <a:gd name="T5" fmla="*/ 40 h 673"/>
              <a:gd name="T6" fmla="*/ 870 w 1028"/>
              <a:gd name="T7" fmla="*/ 79 h 673"/>
              <a:gd name="T8" fmla="*/ 698 w 1028"/>
              <a:gd name="T9" fmla="*/ 145 h 673"/>
              <a:gd name="T10" fmla="*/ 533 w 1028"/>
              <a:gd name="T11" fmla="*/ 211 h 673"/>
              <a:gd name="T12" fmla="*/ 448 w 1028"/>
              <a:gd name="T13" fmla="*/ 251 h 673"/>
              <a:gd name="T14" fmla="*/ 369 w 1028"/>
              <a:gd name="T15" fmla="*/ 284 h 673"/>
              <a:gd name="T16" fmla="*/ 369 w 1028"/>
              <a:gd name="T17" fmla="*/ 284 h 673"/>
              <a:gd name="T18" fmla="*/ 250 w 1028"/>
              <a:gd name="T19" fmla="*/ 356 h 673"/>
              <a:gd name="T20" fmla="*/ 191 w 1028"/>
              <a:gd name="T21" fmla="*/ 396 h 673"/>
              <a:gd name="T22" fmla="*/ 131 w 1028"/>
              <a:gd name="T23" fmla="*/ 442 h 673"/>
              <a:gd name="T24" fmla="*/ 79 w 1028"/>
              <a:gd name="T25" fmla="*/ 488 h 673"/>
              <a:gd name="T26" fmla="*/ 39 w 1028"/>
              <a:gd name="T27" fmla="*/ 541 h 673"/>
              <a:gd name="T28" fmla="*/ 26 w 1028"/>
              <a:gd name="T29" fmla="*/ 574 h 673"/>
              <a:gd name="T30" fmla="*/ 13 w 1028"/>
              <a:gd name="T31" fmla="*/ 600 h 673"/>
              <a:gd name="T32" fmla="*/ 6 w 1028"/>
              <a:gd name="T33" fmla="*/ 633 h 673"/>
              <a:gd name="T34" fmla="*/ 0 w 1028"/>
              <a:gd name="T35" fmla="*/ 660 h 673"/>
              <a:gd name="T36" fmla="*/ 0 w 1028"/>
              <a:gd name="T37" fmla="*/ 660 h 673"/>
              <a:gd name="T38" fmla="*/ 6 w 1028"/>
              <a:gd name="T39" fmla="*/ 673 h 673"/>
              <a:gd name="T40" fmla="*/ 13 w 1028"/>
              <a:gd name="T41" fmla="*/ 673 h 673"/>
              <a:gd name="T42" fmla="*/ 19 w 1028"/>
              <a:gd name="T43" fmla="*/ 673 h 673"/>
              <a:gd name="T44" fmla="*/ 33 w 1028"/>
              <a:gd name="T45" fmla="*/ 673 h 673"/>
              <a:gd name="T46" fmla="*/ 33 w 1028"/>
              <a:gd name="T47" fmla="*/ 673 h 673"/>
              <a:gd name="T48" fmla="*/ 79 w 1028"/>
              <a:gd name="T49" fmla="*/ 620 h 673"/>
              <a:gd name="T50" fmla="*/ 118 w 1028"/>
              <a:gd name="T51" fmla="*/ 567 h 673"/>
              <a:gd name="T52" fmla="*/ 164 w 1028"/>
              <a:gd name="T53" fmla="*/ 515 h 673"/>
              <a:gd name="T54" fmla="*/ 204 w 1028"/>
              <a:gd name="T55" fmla="*/ 462 h 673"/>
              <a:gd name="T56" fmla="*/ 204 w 1028"/>
              <a:gd name="T57" fmla="*/ 462 h 673"/>
              <a:gd name="T58" fmla="*/ 263 w 1028"/>
              <a:gd name="T59" fmla="*/ 409 h 673"/>
              <a:gd name="T60" fmla="*/ 329 w 1028"/>
              <a:gd name="T61" fmla="*/ 370 h 673"/>
              <a:gd name="T62" fmla="*/ 402 w 1028"/>
              <a:gd name="T63" fmla="*/ 323 h 673"/>
              <a:gd name="T64" fmla="*/ 474 w 1028"/>
              <a:gd name="T65" fmla="*/ 290 h 673"/>
              <a:gd name="T66" fmla="*/ 474 w 1028"/>
              <a:gd name="T67" fmla="*/ 290 h 673"/>
              <a:gd name="T68" fmla="*/ 758 w 1028"/>
              <a:gd name="T69" fmla="*/ 152 h 673"/>
              <a:gd name="T70" fmla="*/ 896 w 1028"/>
              <a:gd name="T71" fmla="*/ 79 h 673"/>
              <a:gd name="T72" fmla="*/ 1028 w 1028"/>
              <a:gd name="T73" fmla="*/ 0 h 673"/>
              <a:gd name="T74" fmla="*/ 1028 w 1028"/>
              <a:gd name="T75" fmla="*/ 0 h 673"/>
              <a:gd name="T76" fmla="*/ 1028 w 1028"/>
              <a:gd name="T77" fmla="*/ 0 h 673"/>
              <a:gd name="T78" fmla="*/ 1028 w 1028"/>
              <a:gd name="T79" fmla="*/ 0 h 6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28" h="673">
                <a:moveTo>
                  <a:pt x="1028" y="0"/>
                </a:moveTo>
                <a:lnTo>
                  <a:pt x="1028" y="0"/>
                </a:lnTo>
                <a:lnTo>
                  <a:pt x="949" y="40"/>
                </a:lnTo>
                <a:lnTo>
                  <a:pt x="870" y="79"/>
                </a:lnTo>
                <a:lnTo>
                  <a:pt x="698" y="145"/>
                </a:lnTo>
                <a:lnTo>
                  <a:pt x="533" y="211"/>
                </a:lnTo>
                <a:lnTo>
                  <a:pt x="448" y="251"/>
                </a:lnTo>
                <a:lnTo>
                  <a:pt x="369" y="284"/>
                </a:lnTo>
                <a:lnTo>
                  <a:pt x="369" y="284"/>
                </a:lnTo>
                <a:lnTo>
                  <a:pt x="250" y="356"/>
                </a:lnTo>
                <a:lnTo>
                  <a:pt x="191" y="396"/>
                </a:lnTo>
                <a:lnTo>
                  <a:pt x="131" y="442"/>
                </a:lnTo>
                <a:lnTo>
                  <a:pt x="79" y="488"/>
                </a:lnTo>
                <a:lnTo>
                  <a:pt x="39" y="541"/>
                </a:lnTo>
                <a:lnTo>
                  <a:pt x="26" y="574"/>
                </a:lnTo>
                <a:lnTo>
                  <a:pt x="13" y="600"/>
                </a:lnTo>
                <a:lnTo>
                  <a:pt x="6" y="633"/>
                </a:lnTo>
                <a:lnTo>
                  <a:pt x="0" y="660"/>
                </a:lnTo>
                <a:lnTo>
                  <a:pt x="0" y="660"/>
                </a:lnTo>
                <a:lnTo>
                  <a:pt x="6" y="673"/>
                </a:lnTo>
                <a:lnTo>
                  <a:pt x="13" y="673"/>
                </a:lnTo>
                <a:lnTo>
                  <a:pt x="19" y="673"/>
                </a:lnTo>
                <a:lnTo>
                  <a:pt x="33" y="673"/>
                </a:lnTo>
                <a:lnTo>
                  <a:pt x="33" y="673"/>
                </a:lnTo>
                <a:lnTo>
                  <a:pt x="79" y="620"/>
                </a:lnTo>
                <a:lnTo>
                  <a:pt x="118" y="567"/>
                </a:lnTo>
                <a:lnTo>
                  <a:pt x="164" y="515"/>
                </a:lnTo>
                <a:lnTo>
                  <a:pt x="204" y="462"/>
                </a:lnTo>
                <a:lnTo>
                  <a:pt x="204" y="462"/>
                </a:lnTo>
                <a:lnTo>
                  <a:pt x="263" y="409"/>
                </a:lnTo>
                <a:lnTo>
                  <a:pt x="329" y="370"/>
                </a:lnTo>
                <a:lnTo>
                  <a:pt x="402" y="323"/>
                </a:lnTo>
                <a:lnTo>
                  <a:pt x="474" y="290"/>
                </a:lnTo>
                <a:lnTo>
                  <a:pt x="474" y="290"/>
                </a:lnTo>
                <a:lnTo>
                  <a:pt x="758" y="152"/>
                </a:lnTo>
                <a:lnTo>
                  <a:pt x="896" y="79"/>
                </a:lnTo>
                <a:lnTo>
                  <a:pt x="1028" y="0"/>
                </a:lnTo>
                <a:lnTo>
                  <a:pt x="1028" y="0"/>
                </a:lnTo>
                <a:lnTo>
                  <a:pt x="1028" y="0"/>
                </a:lnTo>
                <a:lnTo>
                  <a:pt x="1028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" name="Freeform 27"/>
          <p:cNvSpPr>
            <a:spLocks/>
          </p:cNvSpPr>
          <p:nvPr/>
        </p:nvSpPr>
        <p:spPr bwMode="auto">
          <a:xfrm>
            <a:off x="5995192" y="3847360"/>
            <a:ext cx="312738" cy="398463"/>
          </a:xfrm>
          <a:custGeom>
            <a:avLst/>
            <a:gdLst>
              <a:gd name="T0" fmla="*/ 191 w 197"/>
              <a:gd name="T1" fmla="*/ 0 h 251"/>
              <a:gd name="T2" fmla="*/ 191 w 197"/>
              <a:gd name="T3" fmla="*/ 0 h 251"/>
              <a:gd name="T4" fmla="*/ 112 w 197"/>
              <a:gd name="T5" fmla="*/ 126 h 251"/>
              <a:gd name="T6" fmla="*/ 112 w 197"/>
              <a:gd name="T7" fmla="*/ 126 h 251"/>
              <a:gd name="T8" fmla="*/ 85 w 197"/>
              <a:gd name="T9" fmla="*/ 158 h 251"/>
              <a:gd name="T10" fmla="*/ 59 w 197"/>
              <a:gd name="T11" fmla="*/ 185 h 251"/>
              <a:gd name="T12" fmla="*/ 0 w 197"/>
              <a:gd name="T13" fmla="*/ 244 h 251"/>
              <a:gd name="T14" fmla="*/ 0 w 197"/>
              <a:gd name="T15" fmla="*/ 244 h 251"/>
              <a:gd name="T16" fmla="*/ 0 w 197"/>
              <a:gd name="T17" fmla="*/ 244 h 251"/>
              <a:gd name="T18" fmla="*/ 6 w 197"/>
              <a:gd name="T19" fmla="*/ 251 h 251"/>
              <a:gd name="T20" fmla="*/ 6 w 197"/>
              <a:gd name="T21" fmla="*/ 251 h 251"/>
              <a:gd name="T22" fmla="*/ 39 w 197"/>
              <a:gd name="T23" fmla="*/ 231 h 251"/>
              <a:gd name="T24" fmla="*/ 72 w 197"/>
              <a:gd name="T25" fmla="*/ 205 h 251"/>
              <a:gd name="T26" fmla="*/ 99 w 197"/>
              <a:gd name="T27" fmla="*/ 172 h 251"/>
              <a:gd name="T28" fmla="*/ 125 w 197"/>
              <a:gd name="T29" fmla="*/ 139 h 251"/>
              <a:gd name="T30" fmla="*/ 164 w 197"/>
              <a:gd name="T31" fmla="*/ 73 h 251"/>
              <a:gd name="T32" fmla="*/ 197 w 197"/>
              <a:gd name="T33" fmla="*/ 7 h 251"/>
              <a:gd name="T34" fmla="*/ 197 w 197"/>
              <a:gd name="T35" fmla="*/ 7 h 251"/>
              <a:gd name="T36" fmla="*/ 191 w 197"/>
              <a:gd name="T37" fmla="*/ 0 h 251"/>
              <a:gd name="T38" fmla="*/ 191 w 197"/>
              <a:gd name="T39" fmla="*/ 0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97" h="251">
                <a:moveTo>
                  <a:pt x="191" y="0"/>
                </a:moveTo>
                <a:lnTo>
                  <a:pt x="191" y="0"/>
                </a:lnTo>
                <a:lnTo>
                  <a:pt x="112" y="126"/>
                </a:lnTo>
                <a:lnTo>
                  <a:pt x="112" y="126"/>
                </a:lnTo>
                <a:lnTo>
                  <a:pt x="85" y="158"/>
                </a:lnTo>
                <a:lnTo>
                  <a:pt x="59" y="185"/>
                </a:lnTo>
                <a:lnTo>
                  <a:pt x="0" y="244"/>
                </a:lnTo>
                <a:lnTo>
                  <a:pt x="0" y="244"/>
                </a:lnTo>
                <a:lnTo>
                  <a:pt x="0" y="244"/>
                </a:lnTo>
                <a:lnTo>
                  <a:pt x="6" y="251"/>
                </a:lnTo>
                <a:lnTo>
                  <a:pt x="6" y="251"/>
                </a:lnTo>
                <a:lnTo>
                  <a:pt x="39" y="231"/>
                </a:lnTo>
                <a:lnTo>
                  <a:pt x="72" y="205"/>
                </a:lnTo>
                <a:lnTo>
                  <a:pt x="99" y="172"/>
                </a:lnTo>
                <a:lnTo>
                  <a:pt x="125" y="139"/>
                </a:lnTo>
                <a:lnTo>
                  <a:pt x="164" y="73"/>
                </a:lnTo>
                <a:lnTo>
                  <a:pt x="197" y="7"/>
                </a:lnTo>
                <a:lnTo>
                  <a:pt x="197" y="7"/>
                </a:lnTo>
                <a:lnTo>
                  <a:pt x="191" y="0"/>
                </a:lnTo>
                <a:lnTo>
                  <a:pt x="191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3" name="Freeform 28"/>
          <p:cNvSpPr>
            <a:spLocks/>
          </p:cNvSpPr>
          <p:nvPr/>
        </p:nvSpPr>
        <p:spPr bwMode="auto">
          <a:xfrm>
            <a:off x="3148805" y="4129935"/>
            <a:ext cx="690563" cy="355600"/>
          </a:xfrm>
          <a:custGeom>
            <a:avLst/>
            <a:gdLst>
              <a:gd name="T0" fmla="*/ 6 w 435"/>
              <a:gd name="T1" fmla="*/ 224 h 224"/>
              <a:gd name="T2" fmla="*/ 6 w 435"/>
              <a:gd name="T3" fmla="*/ 224 h 224"/>
              <a:gd name="T4" fmla="*/ 46 w 435"/>
              <a:gd name="T5" fmla="*/ 172 h 224"/>
              <a:gd name="T6" fmla="*/ 92 w 435"/>
              <a:gd name="T7" fmla="*/ 126 h 224"/>
              <a:gd name="T8" fmla="*/ 145 w 435"/>
              <a:gd name="T9" fmla="*/ 93 h 224"/>
              <a:gd name="T10" fmla="*/ 191 w 435"/>
              <a:gd name="T11" fmla="*/ 60 h 224"/>
              <a:gd name="T12" fmla="*/ 191 w 435"/>
              <a:gd name="T13" fmla="*/ 60 h 224"/>
              <a:gd name="T14" fmla="*/ 231 w 435"/>
              <a:gd name="T15" fmla="*/ 53 h 224"/>
              <a:gd name="T16" fmla="*/ 270 w 435"/>
              <a:gd name="T17" fmla="*/ 40 h 224"/>
              <a:gd name="T18" fmla="*/ 349 w 435"/>
              <a:gd name="T19" fmla="*/ 27 h 224"/>
              <a:gd name="T20" fmla="*/ 349 w 435"/>
              <a:gd name="T21" fmla="*/ 27 h 224"/>
              <a:gd name="T22" fmla="*/ 376 w 435"/>
              <a:gd name="T23" fmla="*/ 27 h 224"/>
              <a:gd name="T24" fmla="*/ 389 w 435"/>
              <a:gd name="T25" fmla="*/ 27 h 224"/>
              <a:gd name="T26" fmla="*/ 409 w 435"/>
              <a:gd name="T27" fmla="*/ 27 h 224"/>
              <a:gd name="T28" fmla="*/ 428 w 435"/>
              <a:gd name="T29" fmla="*/ 20 h 224"/>
              <a:gd name="T30" fmla="*/ 428 w 435"/>
              <a:gd name="T31" fmla="*/ 20 h 224"/>
              <a:gd name="T32" fmla="*/ 435 w 435"/>
              <a:gd name="T33" fmla="*/ 13 h 224"/>
              <a:gd name="T34" fmla="*/ 435 w 435"/>
              <a:gd name="T35" fmla="*/ 7 h 224"/>
              <a:gd name="T36" fmla="*/ 428 w 435"/>
              <a:gd name="T37" fmla="*/ 7 h 224"/>
              <a:gd name="T38" fmla="*/ 428 w 435"/>
              <a:gd name="T39" fmla="*/ 7 h 224"/>
              <a:gd name="T40" fmla="*/ 376 w 435"/>
              <a:gd name="T41" fmla="*/ 0 h 224"/>
              <a:gd name="T42" fmla="*/ 310 w 435"/>
              <a:gd name="T43" fmla="*/ 7 h 224"/>
              <a:gd name="T44" fmla="*/ 244 w 435"/>
              <a:gd name="T45" fmla="*/ 27 h 224"/>
              <a:gd name="T46" fmla="*/ 191 w 435"/>
              <a:gd name="T47" fmla="*/ 46 h 224"/>
              <a:gd name="T48" fmla="*/ 191 w 435"/>
              <a:gd name="T49" fmla="*/ 46 h 224"/>
              <a:gd name="T50" fmla="*/ 132 w 435"/>
              <a:gd name="T51" fmla="*/ 79 h 224"/>
              <a:gd name="T52" fmla="*/ 79 w 435"/>
              <a:gd name="T53" fmla="*/ 119 h 224"/>
              <a:gd name="T54" fmla="*/ 39 w 435"/>
              <a:gd name="T55" fmla="*/ 165 h 224"/>
              <a:gd name="T56" fmla="*/ 0 w 435"/>
              <a:gd name="T57" fmla="*/ 224 h 224"/>
              <a:gd name="T58" fmla="*/ 0 w 435"/>
              <a:gd name="T59" fmla="*/ 224 h 224"/>
              <a:gd name="T60" fmla="*/ 0 w 435"/>
              <a:gd name="T61" fmla="*/ 224 h 224"/>
              <a:gd name="T62" fmla="*/ 6 w 435"/>
              <a:gd name="T63" fmla="*/ 224 h 224"/>
              <a:gd name="T64" fmla="*/ 6 w 435"/>
              <a:gd name="T65" fmla="*/ 224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35" h="224">
                <a:moveTo>
                  <a:pt x="6" y="224"/>
                </a:moveTo>
                <a:lnTo>
                  <a:pt x="6" y="224"/>
                </a:lnTo>
                <a:lnTo>
                  <a:pt x="46" y="172"/>
                </a:lnTo>
                <a:lnTo>
                  <a:pt x="92" y="126"/>
                </a:lnTo>
                <a:lnTo>
                  <a:pt x="145" y="93"/>
                </a:lnTo>
                <a:lnTo>
                  <a:pt x="191" y="60"/>
                </a:lnTo>
                <a:lnTo>
                  <a:pt x="191" y="60"/>
                </a:lnTo>
                <a:lnTo>
                  <a:pt x="231" y="53"/>
                </a:lnTo>
                <a:lnTo>
                  <a:pt x="270" y="40"/>
                </a:lnTo>
                <a:lnTo>
                  <a:pt x="349" y="27"/>
                </a:lnTo>
                <a:lnTo>
                  <a:pt x="349" y="27"/>
                </a:lnTo>
                <a:lnTo>
                  <a:pt x="376" y="27"/>
                </a:lnTo>
                <a:lnTo>
                  <a:pt x="389" y="27"/>
                </a:lnTo>
                <a:lnTo>
                  <a:pt x="409" y="27"/>
                </a:lnTo>
                <a:lnTo>
                  <a:pt x="428" y="20"/>
                </a:lnTo>
                <a:lnTo>
                  <a:pt x="428" y="20"/>
                </a:lnTo>
                <a:lnTo>
                  <a:pt x="435" y="13"/>
                </a:lnTo>
                <a:lnTo>
                  <a:pt x="435" y="7"/>
                </a:lnTo>
                <a:lnTo>
                  <a:pt x="428" y="7"/>
                </a:lnTo>
                <a:lnTo>
                  <a:pt x="428" y="7"/>
                </a:lnTo>
                <a:lnTo>
                  <a:pt x="376" y="0"/>
                </a:lnTo>
                <a:lnTo>
                  <a:pt x="310" y="7"/>
                </a:lnTo>
                <a:lnTo>
                  <a:pt x="244" y="27"/>
                </a:lnTo>
                <a:lnTo>
                  <a:pt x="191" y="46"/>
                </a:lnTo>
                <a:lnTo>
                  <a:pt x="191" y="46"/>
                </a:lnTo>
                <a:lnTo>
                  <a:pt x="132" y="79"/>
                </a:lnTo>
                <a:lnTo>
                  <a:pt x="79" y="119"/>
                </a:lnTo>
                <a:lnTo>
                  <a:pt x="39" y="165"/>
                </a:lnTo>
                <a:lnTo>
                  <a:pt x="0" y="224"/>
                </a:lnTo>
                <a:lnTo>
                  <a:pt x="0" y="224"/>
                </a:lnTo>
                <a:lnTo>
                  <a:pt x="0" y="224"/>
                </a:lnTo>
                <a:lnTo>
                  <a:pt x="6" y="224"/>
                </a:lnTo>
                <a:lnTo>
                  <a:pt x="6" y="224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" name="Freeform 29"/>
          <p:cNvSpPr>
            <a:spLocks/>
          </p:cNvSpPr>
          <p:nvPr/>
        </p:nvSpPr>
        <p:spPr bwMode="auto">
          <a:xfrm>
            <a:off x="6193630" y="4182323"/>
            <a:ext cx="387350" cy="84138"/>
          </a:xfrm>
          <a:custGeom>
            <a:avLst/>
            <a:gdLst>
              <a:gd name="T0" fmla="*/ 0 w 244"/>
              <a:gd name="T1" fmla="*/ 7 h 53"/>
              <a:gd name="T2" fmla="*/ 0 w 244"/>
              <a:gd name="T3" fmla="*/ 7 h 53"/>
              <a:gd name="T4" fmla="*/ 66 w 244"/>
              <a:gd name="T5" fmla="*/ 7 h 53"/>
              <a:gd name="T6" fmla="*/ 125 w 244"/>
              <a:gd name="T7" fmla="*/ 7 h 53"/>
              <a:gd name="T8" fmla="*/ 184 w 244"/>
              <a:gd name="T9" fmla="*/ 20 h 53"/>
              <a:gd name="T10" fmla="*/ 217 w 244"/>
              <a:gd name="T11" fmla="*/ 33 h 53"/>
              <a:gd name="T12" fmla="*/ 244 w 244"/>
              <a:gd name="T13" fmla="*/ 53 h 53"/>
              <a:gd name="T14" fmla="*/ 244 w 244"/>
              <a:gd name="T15" fmla="*/ 53 h 53"/>
              <a:gd name="T16" fmla="*/ 244 w 244"/>
              <a:gd name="T17" fmla="*/ 46 h 53"/>
              <a:gd name="T18" fmla="*/ 244 w 244"/>
              <a:gd name="T19" fmla="*/ 46 h 53"/>
              <a:gd name="T20" fmla="*/ 217 w 244"/>
              <a:gd name="T21" fmla="*/ 27 h 53"/>
              <a:gd name="T22" fmla="*/ 191 w 244"/>
              <a:gd name="T23" fmla="*/ 13 h 53"/>
              <a:gd name="T24" fmla="*/ 165 w 244"/>
              <a:gd name="T25" fmla="*/ 7 h 53"/>
              <a:gd name="T26" fmla="*/ 132 w 244"/>
              <a:gd name="T27" fmla="*/ 0 h 53"/>
              <a:gd name="T28" fmla="*/ 66 w 244"/>
              <a:gd name="T29" fmla="*/ 0 h 53"/>
              <a:gd name="T30" fmla="*/ 0 w 244"/>
              <a:gd name="T31" fmla="*/ 0 h 53"/>
              <a:gd name="T32" fmla="*/ 0 w 244"/>
              <a:gd name="T33" fmla="*/ 0 h 53"/>
              <a:gd name="T34" fmla="*/ 0 w 244"/>
              <a:gd name="T35" fmla="*/ 7 h 53"/>
              <a:gd name="T36" fmla="*/ 0 w 244"/>
              <a:gd name="T37" fmla="*/ 7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4" h="53">
                <a:moveTo>
                  <a:pt x="0" y="7"/>
                </a:moveTo>
                <a:lnTo>
                  <a:pt x="0" y="7"/>
                </a:lnTo>
                <a:lnTo>
                  <a:pt x="66" y="7"/>
                </a:lnTo>
                <a:lnTo>
                  <a:pt x="125" y="7"/>
                </a:lnTo>
                <a:lnTo>
                  <a:pt x="184" y="20"/>
                </a:lnTo>
                <a:lnTo>
                  <a:pt x="217" y="33"/>
                </a:lnTo>
                <a:lnTo>
                  <a:pt x="244" y="53"/>
                </a:lnTo>
                <a:lnTo>
                  <a:pt x="244" y="53"/>
                </a:lnTo>
                <a:lnTo>
                  <a:pt x="244" y="46"/>
                </a:lnTo>
                <a:lnTo>
                  <a:pt x="244" y="46"/>
                </a:lnTo>
                <a:lnTo>
                  <a:pt x="217" y="27"/>
                </a:lnTo>
                <a:lnTo>
                  <a:pt x="191" y="13"/>
                </a:lnTo>
                <a:lnTo>
                  <a:pt x="165" y="7"/>
                </a:lnTo>
                <a:lnTo>
                  <a:pt x="132" y="0"/>
                </a:lnTo>
                <a:lnTo>
                  <a:pt x="66" y="0"/>
                </a:lnTo>
                <a:lnTo>
                  <a:pt x="0" y="0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Freeform 30"/>
          <p:cNvSpPr>
            <a:spLocks/>
          </p:cNvSpPr>
          <p:nvPr/>
        </p:nvSpPr>
        <p:spPr bwMode="auto">
          <a:xfrm>
            <a:off x="5576092" y="4382348"/>
            <a:ext cx="492125" cy="103188"/>
          </a:xfrm>
          <a:custGeom>
            <a:avLst/>
            <a:gdLst>
              <a:gd name="T0" fmla="*/ 310 w 310"/>
              <a:gd name="T1" fmla="*/ 59 h 65"/>
              <a:gd name="T2" fmla="*/ 310 w 310"/>
              <a:gd name="T3" fmla="*/ 59 h 65"/>
              <a:gd name="T4" fmla="*/ 237 w 310"/>
              <a:gd name="T5" fmla="*/ 32 h 65"/>
              <a:gd name="T6" fmla="*/ 152 w 310"/>
              <a:gd name="T7" fmla="*/ 6 h 65"/>
              <a:gd name="T8" fmla="*/ 112 w 310"/>
              <a:gd name="T9" fmla="*/ 0 h 65"/>
              <a:gd name="T10" fmla="*/ 73 w 310"/>
              <a:gd name="T11" fmla="*/ 0 h 65"/>
              <a:gd name="T12" fmla="*/ 33 w 310"/>
              <a:gd name="T13" fmla="*/ 6 h 65"/>
              <a:gd name="T14" fmla="*/ 0 w 310"/>
              <a:gd name="T15" fmla="*/ 26 h 65"/>
              <a:gd name="T16" fmla="*/ 0 w 310"/>
              <a:gd name="T17" fmla="*/ 26 h 65"/>
              <a:gd name="T18" fmla="*/ 0 w 310"/>
              <a:gd name="T19" fmla="*/ 32 h 65"/>
              <a:gd name="T20" fmla="*/ 0 w 310"/>
              <a:gd name="T21" fmla="*/ 32 h 65"/>
              <a:gd name="T22" fmla="*/ 7 w 310"/>
              <a:gd name="T23" fmla="*/ 39 h 65"/>
              <a:gd name="T24" fmla="*/ 7 w 310"/>
              <a:gd name="T25" fmla="*/ 39 h 65"/>
              <a:gd name="T26" fmla="*/ 79 w 310"/>
              <a:gd name="T27" fmla="*/ 39 h 65"/>
              <a:gd name="T28" fmla="*/ 145 w 310"/>
              <a:gd name="T29" fmla="*/ 39 h 65"/>
              <a:gd name="T30" fmla="*/ 145 w 310"/>
              <a:gd name="T31" fmla="*/ 39 h 65"/>
              <a:gd name="T32" fmla="*/ 224 w 310"/>
              <a:gd name="T33" fmla="*/ 52 h 65"/>
              <a:gd name="T34" fmla="*/ 303 w 310"/>
              <a:gd name="T35" fmla="*/ 65 h 65"/>
              <a:gd name="T36" fmla="*/ 303 w 310"/>
              <a:gd name="T37" fmla="*/ 65 h 65"/>
              <a:gd name="T38" fmla="*/ 310 w 310"/>
              <a:gd name="T39" fmla="*/ 65 h 65"/>
              <a:gd name="T40" fmla="*/ 310 w 310"/>
              <a:gd name="T41" fmla="*/ 59 h 65"/>
              <a:gd name="T42" fmla="*/ 310 w 310"/>
              <a:gd name="T43" fmla="*/ 59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10" h="65">
                <a:moveTo>
                  <a:pt x="310" y="59"/>
                </a:moveTo>
                <a:lnTo>
                  <a:pt x="310" y="59"/>
                </a:lnTo>
                <a:lnTo>
                  <a:pt x="237" y="32"/>
                </a:lnTo>
                <a:lnTo>
                  <a:pt x="152" y="6"/>
                </a:lnTo>
                <a:lnTo>
                  <a:pt x="112" y="0"/>
                </a:lnTo>
                <a:lnTo>
                  <a:pt x="73" y="0"/>
                </a:lnTo>
                <a:lnTo>
                  <a:pt x="33" y="6"/>
                </a:lnTo>
                <a:lnTo>
                  <a:pt x="0" y="26"/>
                </a:lnTo>
                <a:lnTo>
                  <a:pt x="0" y="26"/>
                </a:lnTo>
                <a:lnTo>
                  <a:pt x="0" y="32"/>
                </a:lnTo>
                <a:lnTo>
                  <a:pt x="0" y="32"/>
                </a:lnTo>
                <a:lnTo>
                  <a:pt x="7" y="39"/>
                </a:lnTo>
                <a:lnTo>
                  <a:pt x="7" y="39"/>
                </a:lnTo>
                <a:lnTo>
                  <a:pt x="79" y="39"/>
                </a:lnTo>
                <a:lnTo>
                  <a:pt x="145" y="39"/>
                </a:lnTo>
                <a:lnTo>
                  <a:pt x="145" y="39"/>
                </a:lnTo>
                <a:lnTo>
                  <a:pt x="224" y="52"/>
                </a:lnTo>
                <a:lnTo>
                  <a:pt x="303" y="65"/>
                </a:lnTo>
                <a:lnTo>
                  <a:pt x="303" y="65"/>
                </a:lnTo>
                <a:lnTo>
                  <a:pt x="310" y="65"/>
                </a:lnTo>
                <a:lnTo>
                  <a:pt x="310" y="59"/>
                </a:lnTo>
                <a:lnTo>
                  <a:pt x="310" y="59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" name="Freeform 31"/>
          <p:cNvSpPr>
            <a:spLocks/>
          </p:cNvSpPr>
          <p:nvPr/>
        </p:nvSpPr>
        <p:spPr bwMode="auto">
          <a:xfrm>
            <a:off x="4760117" y="3637810"/>
            <a:ext cx="387350" cy="482600"/>
          </a:xfrm>
          <a:custGeom>
            <a:avLst/>
            <a:gdLst>
              <a:gd name="T0" fmla="*/ 244 w 244"/>
              <a:gd name="T1" fmla="*/ 0 h 304"/>
              <a:gd name="T2" fmla="*/ 244 w 244"/>
              <a:gd name="T3" fmla="*/ 0 h 304"/>
              <a:gd name="T4" fmla="*/ 165 w 244"/>
              <a:gd name="T5" fmla="*/ 60 h 304"/>
              <a:gd name="T6" fmla="*/ 86 w 244"/>
              <a:gd name="T7" fmla="*/ 126 h 304"/>
              <a:gd name="T8" fmla="*/ 53 w 244"/>
              <a:gd name="T9" fmla="*/ 159 h 304"/>
              <a:gd name="T10" fmla="*/ 26 w 244"/>
              <a:gd name="T11" fmla="*/ 198 h 304"/>
              <a:gd name="T12" fmla="*/ 7 w 244"/>
              <a:gd name="T13" fmla="*/ 238 h 304"/>
              <a:gd name="T14" fmla="*/ 0 w 244"/>
              <a:gd name="T15" fmla="*/ 284 h 304"/>
              <a:gd name="T16" fmla="*/ 0 w 244"/>
              <a:gd name="T17" fmla="*/ 284 h 304"/>
              <a:gd name="T18" fmla="*/ 0 w 244"/>
              <a:gd name="T19" fmla="*/ 304 h 304"/>
              <a:gd name="T20" fmla="*/ 0 w 244"/>
              <a:gd name="T21" fmla="*/ 304 h 304"/>
              <a:gd name="T22" fmla="*/ 7 w 244"/>
              <a:gd name="T23" fmla="*/ 304 h 304"/>
              <a:gd name="T24" fmla="*/ 20 w 244"/>
              <a:gd name="T25" fmla="*/ 271 h 304"/>
              <a:gd name="T26" fmla="*/ 20 w 244"/>
              <a:gd name="T27" fmla="*/ 271 h 304"/>
              <a:gd name="T28" fmla="*/ 39 w 244"/>
              <a:gd name="T29" fmla="*/ 231 h 304"/>
              <a:gd name="T30" fmla="*/ 59 w 244"/>
              <a:gd name="T31" fmla="*/ 192 h 304"/>
              <a:gd name="T32" fmla="*/ 119 w 244"/>
              <a:gd name="T33" fmla="*/ 126 h 304"/>
              <a:gd name="T34" fmla="*/ 178 w 244"/>
              <a:gd name="T35" fmla="*/ 60 h 304"/>
              <a:gd name="T36" fmla="*/ 244 w 244"/>
              <a:gd name="T37" fmla="*/ 0 h 304"/>
              <a:gd name="T38" fmla="*/ 244 w 244"/>
              <a:gd name="T39" fmla="*/ 0 h 304"/>
              <a:gd name="T40" fmla="*/ 244 w 244"/>
              <a:gd name="T41" fmla="*/ 0 h 304"/>
              <a:gd name="T42" fmla="*/ 244 w 244"/>
              <a:gd name="T43" fmla="*/ 0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44" h="304">
                <a:moveTo>
                  <a:pt x="244" y="0"/>
                </a:moveTo>
                <a:lnTo>
                  <a:pt x="244" y="0"/>
                </a:lnTo>
                <a:lnTo>
                  <a:pt x="165" y="60"/>
                </a:lnTo>
                <a:lnTo>
                  <a:pt x="86" y="126"/>
                </a:lnTo>
                <a:lnTo>
                  <a:pt x="53" y="159"/>
                </a:lnTo>
                <a:lnTo>
                  <a:pt x="26" y="198"/>
                </a:lnTo>
                <a:lnTo>
                  <a:pt x="7" y="238"/>
                </a:lnTo>
                <a:lnTo>
                  <a:pt x="0" y="284"/>
                </a:lnTo>
                <a:lnTo>
                  <a:pt x="0" y="284"/>
                </a:lnTo>
                <a:lnTo>
                  <a:pt x="0" y="304"/>
                </a:lnTo>
                <a:lnTo>
                  <a:pt x="0" y="304"/>
                </a:lnTo>
                <a:lnTo>
                  <a:pt x="7" y="304"/>
                </a:lnTo>
                <a:lnTo>
                  <a:pt x="20" y="271"/>
                </a:lnTo>
                <a:lnTo>
                  <a:pt x="20" y="271"/>
                </a:lnTo>
                <a:lnTo>
                  <a:pt x="39" y="231"/>
                </a:lnTo>
                <a:lnTo>
                  <a:pt x="59" y="192"/>
                </a:lnTo>
                <a:lnTo>
                  <a:pt x="119" y="126"/>
                </a:lnTo>
                <a:lnTo>
                  <a:pt x="178" y="60"/>
                </a:lnTo>
                <a:lnTo>
                  <a:pt x="244" y="0"/>
                </a:lnTo>
                <a:lnTo>
                  <a:pt x="244" y="0"/>
                </a:lnTo>
                <a:lnTo>
                  <a:pt x="244" y="0"/>
                </a:lnTo>
                <a:lnTo>
                  <a:pt x="244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7" name="Freeform 32"/>
          <p:cNvSpPr>
            <a:spLocks/>
          </p:cNvSpPr>
          <p:nvPr/>
        </p:nvSpPr>
        <p:spPr bwMode="auto">
          <a:xfrm>
            <a:off x="3440905" y="4569673"/>
            <a:ext cx="1225550" cy="649288"/>
          </a:xfrm>
          <a:custGeom>
            <a:avLst/>
            <a:gdLst>
              <a:gd name="T0" fmla="*/ 0 w 772"/>
              <a:gd name="T1" fmla="*/ 0 h 409"/>
              <a:gd name="T2" fmla="*/ 0 w 772"/>
              <a:gd name="T3" fmla="*/ 0 h 409"/>
              <a:gd name="T4" fmla="*/ 33 w 772"/>
              <a:gd name="T5" fmla="*/ 40 h 409"/>
              <a:gd name="T6" fmla="*/ 73 w 772"/>
              <a:gd name="T7" fmla="*/ 73 h 409"/>
              <a:gd name="T8" fmla="*/ 112 w 772"/>
              <a:gd name="T9" fmla="*/ 99 h 409"/>
              <a:gd name="T10" fmla="*/ 159 w 772"/>
              <a:gd name="T11" fmla="*/ 125 h 409"/>
              <a:gd name="T12" fmla="*/ 257 w 772"/>
              <a:gd name="T13" fmla="*/ 158 h 409"/>
              <a:gd name="T14" fmla="*/ 356 w 772"/>
              <a:gd name="T15" fmla="*/ 185 h 409"/>
              <a:gd name="T16" fmla="*/ 356 w 772"/>
              <a:gd name="T17" fmla="*/ 185 h 409"/>
              <a:gd name="T18" fmla="*/ 475 w 772"/>
              <a:gd name="T19" fmla="*/ 218 h 409"/>
              <a:gd name="T20" fmla="*/ 534 w 772"/>
              <a:gd name="T21" fmla="*/ 238 h 409"/>
              <a:gd name="T22" fmla="*/ 587 w 772"/>
              <a:gd name="T23" fmla="*/ 257 h 409"/>
              <a:gd name="T24" fmla="*/ 633 w 772"/>
              <a:gd name="T25" fmla="*/ 284 h 409"/>
              <a:gd name="T26" fmla="*/ 679 w 772"/>
              <a:gd name="T27" fmla="*/ 317 h 409"/>
              <a:gd name="T28" fmla="*/ 725 w 772"/>
              <a:gd name="T29" fmla="*/ 356 h 409"/>
              <a:gd name="T30" fmla="*/ 765 w 772"/>
              <a:gd name="T31" fmla="*/ 409 h 409"/>
              <a:gd name="T32" fmla="*/ 765 w 772"/>
              <a:gd name="T33" fmla="*/ 409 h 409"/>
              <a:gd name="T34" fmla="*/ 772 w 772"/>
              <a:gd name="T35" fmla="*/ 409 h 409"/>
              <a:gd name="T36" fmla="*/ 772 w 772"/>
              <a:gd name="T37" fmla="*/ 402 h 409"/>
              <a:gd name="T38" fmla="*/ 772 w 772"/>
              <a:gd name="T39" fmla="*/ 402 h 409"/>
              <a:gd name="T40" fmla="*/ 765 w 772"/>
              <a:gd name="T41" fmla="*/ 356 h 409"/>
              <a:gd name="T42" fmla="*/ 739 w 772"/>
              <a:gd name="T43" fmla="*/ 317 h 409"/>
              <a:gd name="T44" fmla="*/ 706 w 772"/>
              <a:gd name="T45" fmla="*/ 277 h 409"/>
              <a:gd name="T46" fmla="*/ 673 w 772"/>
              <a:gd name="T47" fmla="*/ 244 h 409"/>
              <a:gd name="T48" fmla="*/ 627 w 772"/>
              <a:gd name="T49" fmla="*/ 224 h 409"/>
              <a:gd name="T50" fmla="*/ 580 w 772"/>
              <a:gd name="T51" fmla="*/ 198 h 409"/>
              <a:gd name="T52" fmla="*/ 488 w 772"/>
              <a:gd name="T53" fmla="*/ 172 h 409"/>
              <a:gd name="T54" fmla="*/ 488 w 772"/>
              <a:gd name="T55" fmla="*/ 172 h 409"/>
              <a:gd name="T56" fmla="*/ 363 w 772"/>
              <a:gd name="T57" fmla="*/ 139 h 409"/>
              <a:gd name="T58" fmla="*/ 231 w 772"/>
              <a:gd name="T59" fmla="*/ 112 h 409"/>
              <a:gd name="T60" fmla="*/ 165 w 772"/>
              <a:gd name="T61" fmla="*/ 99 h 409"/>
              <a:gd name="T62" fmla="*/ 106 w 772"/>
              <a:gd name="T63" fmla="*/ 73 h 409"/>
              <a:gd name="T64" fmla="*/ 53 w 772"/>
              <a:gd name="T65" fmla="*/ 40 h 409"/>
              <a:gd name="T66" fmla="*/ 0 w 772"/>
              <a:gd name="T67" fmla="*/ 0 h 409"/>
              <a:gd name="T68" fmla="*/ 0 w 772"/>
              <a:gd name="T69" fmla="*/ 0 h 409"/>
              <a:gd name="T70" fmla="*/ 0 w 772"/>
              <a:gd name="T71" fmla="*/ 0 h 409"/>
              <a:gd name="T72" fmla="*/ 0 w 772"/>
              <a:gd name="T73" fmla="*/ 0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72" h="409">
                <a:moveTo>
                  <a:pt x="0" y="0"/>
                </a:moveTo>
                <a:lnTo>
                  <a:pt x="0" y="0"/>
                </a:lnTo>
                <a:lnTo>
                  <a:pt x="33" y="40"/>
                </a:lnTo>
                <a:lnTo>
                  <a:pt x="73" y="73"/>
                </a:lnTo>
                <a:lnTo>
                  <a:pt x="112" y="99"/>
                </a:lnTo>
                <a:lnTo>
                  <a:pt x="159" y="125"/>
                </a:lnTo>
                <a:lnTo>
                  <a:pt x="257" y="158"/>
                </a:lnTo>
                <a:lnTo>
                  <a:pt x="356" y="185"/>
                </a:lnTo>
                <a:lnTo>
                  <a:pt x="356" y="185"/>
                </a:lnTo>
                <a:lnTo>
                  <a:pt x="475" y="218"/>
                </a:lnTo>
                <a:lnTo>
                  <a:pt x="534" y="238"/>
                </a:lnTo>
                <a:lnTo>
                  <a:pt x="587" y="257"/>
                </a:lnTo>
                <a:lnTo>
                  <a:pt x="633" y="284"/>
                </a:lnTo>
                <a:lnTo>
                  <a:pt x="679" y="317"/>
                </a:lnTo>
                <a:lnTo>
                  <a:pt x="725" y="356"/>
                </a:lnTo>
                <a:lnTo>
                  <a:pt x="765" y="409"/>
                </a:lnTo>
                <a:lnTo>
                  <a:pt x="765" y="409"/>
                </a:lnTo>
                <a:lnTo>
                  <a:pt x="772" y="409"/>
                </a:lnTo>
                <a:lnTo>
                  <a:pt x="772" y="402"/>
                </a:lnTo>
                <a:lnTo>
                  <a:pt x="772" y="402"/>
                </a:lnTo>
                <a:lnTo>
                  <a:pt x="765" y="356"/>
                </a:lnTo>
                <a:lnTo>
                  <a:pt x="739" y="317"/>
                </a:lnTo>
                <a:lnTo>
                  <a:pt x="706" y="277"/>
                </a:lnTo>
                <a:lnTo>
                  <a:pt x="673" y="244"/>
                </a:lnTo>
                <a:lnTo>
                  <a:pt x="627" y="224"/>
                </a:lnTo>
                <a:lnTo>
                  <a:pt x="580" y="198"/>
                </a:lnTo>
                <a:lnTo>
                  <a:pt x="488" y="172"/>
                </a:lnTo>
                <a:lnTo>
                  <a:pt x="488" y="172"/>
                </a:lnTo>
                <a:lnTo>
                  <a:pt x="363" y="139"/>
                </a:lnTo>
                <a:lnTo>
                  <a:pt x="231" y="112"/>
                </a:lnTo>
                <a:lnTo>
                  <a:pt x="165" y="99"/>
                </a:lnTo>
                <a:lnTo>
                  <a:pt x="106" y="73"/>
                </a:lnTo>
                <a:lnTo>
                  <a:pt x="53" y="4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Freeform 33"/>
          <p:cNvSpPr>
            <a:spLocks/>
          </p:cNvSpPr>
          <p:nvPr/>
        </p:nvSpPr>
        <p:spPr bwMode="auto">
          <a:xfrm>
            <a:off x="3556792" y="4820498"/>
            <a:ext cx="565150" cy="168275"/>
          </a:xfrm>
          <a:custGeom>
            <a:avLst/>
            <a:gdLst>
              <a:gd name="T0" fmla="*/ 7 w 356"/>
              <a:gd name="T1" fmla="*/ 106 h 106"/>
              <a:gd name="T2" fmla="*/ 7 w 356"/>
              <a:gd name="T3" fmla="*/ 106 h 106"/>
              <a:gd name="T4" fmla="*/ 86 w 356"/>
              <a:gd name="T5" fmla="*/ 86 h 106"/>
              <a:gd name="T6" fmla="*/ 165 w 356"/>
              <a:gd name="T7" fmla="*/ 53 h 106"/>
              <a:gd name="T8" fmla="*/ 165 w 356"/>
              <a:gd name="T9" fmla="*/ 53 h 106"/>
              <a:gd name="T10" fmla="*/ 211 w 356"/>
              <a:gd name="T11" fmla="*/ 47 h 106"/>
              <a:gd name="T12" fmla="*/ 257 w 356"/>
              <a:gd name="T13" fmla="*/ 40 h 106"/>
              <a:gd name="T14" fmla="*/ 349 w 356"/>
              <a:gd name="T15" fmla="*/ 40 h 106"/>
              <a:gd name="T16" fmla="*/ 349 w 356"/>
              <a:gd name="T17" fmla="*/ 40 h 106"/>
              <a:gd name="T18" fmla="*/ 356 w 356"/>
              <a:gd name="T19" fmla="*/ 40 h 106"/>
              <a:gd name="T20" fmla="*/ 356 w 356"/>
              <a:gd name="T21" fmla="*/ 33 h 106"/>
              <a:gd name="T22" fmla="*/ 356 w 356"/>
              <a:gd name="T23" fmla="*/ 33 h 106"/>
              <a:gd name="T24" fmla="*/ 336 w 356"/>
              <a:gd name="T25" fmla="*/ 20 h 106"/>
              <a:gd name="T26" fmla="*/ 310 w 356"/>
              <a:gd name="T27" fmla="*/ 7 h 106"/>
              <a:gd name="T28" fmla="*/ 270 w 356"/>
              <a:gd name="T29" fmla="*/ 0 h 106"/>
              <a:gd name="T30" fmla="*/ 224 w 356"/>
              <a:gd name="T31" fmla="*/ 7 h 106"/>
              <a:gd name="T32" fmla="*/ 178 w 356"/>
              <a:gd name="T33" fmla="*/ 20 h 106"/>
              <a:gd name="T34" fmla="*/ 86 w 356"/>
              <a:gd name="T35" fmla="*/ 66 h 106"/>
              <a:gd name="T36" fmla="*/ 0 w 356"/>
              <a:gd name="T37" fmla="*/ 106 h 106"/>
              <a:gd name="T38" fmla="*/ 0 w 356"/>
              <a:gd name="T39" fmla="*/ 106 h 106"/>
              <a:gd name="T40" fmla="*/ 7 w 356"/>
              <a:gd name="T41" fmla="*/ 106 h 106"/>
              <a:gd name="T42" fmla="*/ 7 w 356"/>
              <a:gd name="T43" fmla="*/ 106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56" h="106">
                <a:moveTo>
                  <a:pt x="7" y="106"/>
                </a:moveTo>
                <a:lnTo>
                  <a:pt x="7" y="106"/>
                </a:lnTo>
                <a:lnTo>
                  <a:pt x="86" y="86"/>
                </a:lnTo>
                <a:lnTo>
                  <a:pt x="165" y="53"/>
                </a:lnTo>
                <a:lnTo>
                  <a:pt x="165" y="53"/>
                </a:lnTo>
                <a:lnTo>
                  <a:pt x="211" y="47"/>
                </a:lnTo>
                <a:lnTo>
                  <a:pt x="257" y="40"/>
                </a:lnTo>
                <a:lnTo>
                  <a:pt x="349" y="40"/>
                </a:lnTo>
                <a:lnTo>
                  <a:pt x="349" y="40"/>
                </a:lnTo>
                <a:lnTo>
                  <a:pt x="356" y="40"/>
                </a:lnTo>
                <a:lnTo>
                  <a:pt x="356" y="33"/>
                </a:lnTo>
                <a:lnTo>
                  <a:pt x="356" y="33"/>
                </a:lnTo>
                <a:lnTo>
                  <a:pt x="336" y="20"/>
                </a:lnTo>
                <a:lnTo>
                  <a:pt x="310" y="7"/>
                </a:lnTo>
                <a:lnTo>
                  <a:pt x="270" y="0"/>
                </a:lnTo>
                <a:lnTo>
                  <a:pt x="224" y="7"/>
                </a:lnTo>
                <a:lnTo>
                  <a:pt x="178" y="20"/>
                </a:lnTo>
                <a:lnTo>
                  <a:pt x="86" y="66"/>
                </a:lnTo>
                <a:lnTo>
                  <a:pt x="0" y="106"/>
                </a:lnTo>
                <a:lnTo>
                  <a:pt x="0" y="106"/>
                </a:lnTo>
                <a:lnTo>
                  <a:pt x="7" y="106"/>
                </a:lnTo>
                <a:lnTo>
                  <a:pt x="7" y="106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9" name="Freeform 34"/>
          <p:cNvSpPr>
            <a:spLocks/>
          </p:cNvSpPr>
          <p:nvPr/>
        </p:nvSpPr>
        <p:spPr bwMode="auto">
          <a:xfrm>
            <a:off x="4937917" y="4820498"/>
            <a:ext cx="1214438" cy="534988"/>
          </a:xfrm>
          <a:custGeom>
            <a:avLst/>
            <a:gdLst>
              <a:gd name="T0" fmla="*/ 765 w 765"/>
              <a:gd name="T1" fmla="*/ 0 h 337"/>
              <a:gd name="T2" fmla="*/ 765 w 765"/>
              <a:gd name="T3" fmla="*/ 0 h 337"/>
              <a:gd name="T4" fmla="*/ 738 w 765"/>
              <a:gd name="T5" fmla="*/ 20 h 337"/>
              <a:gd name="T6" fmla="*/ 712 w 765"/>
              <a:gd name="T7" fmla="*/ 27 h 337"/>
              <a:gd name="T8" fmla="*/ 672 w 765"/>
              <a:gd name="T9" fmla="*/ 33 h 337"/>
              <a:gd name="T10" fmla="*/ 639 w 765"/>
              <a:gd name="T11" fmla="*/ 40 h 337"/>
              <a:gd name="T12" fmla="*/ 567 w 765"/>
              <a:gd name="T13" fmla="*/ 33 h 337"/>
              <a:gd name="T14" fmla="*/ 501 w 765"/>
              <a:gd name="T15" fmla="*/ 20 h 337"/>
              <a:gd name="T16" fmla="*/ 501 w 765"/>
              <a:gd name="T17" fmla="*/ 20 h 337"/>
              <a:gd name="T18" fmla="*/ 448 w 765"/>
              <a:gd name="T19" fmla="*/ 14 h 337"/>
              <a:gd name="T20" fmla="*/ 402 w 765"/>
              <a:gd name="T21" fmla="*/ 14 h 337"/>
              <a:gd name="T22" fmla="*/ 349 w 765"/>
              <a:gd name="T23" fmla="*/ 14 h 337"/>
              <a:gd name="T24" fmla="*/ 297 w 765"/>
              <a:gd name="T25" fmla="*/ 27 h 337"/>
              <a:gd name="T26" fmla="*/ 297 w 765"/>
              <a:gd name="T27" fmla="*/ 27 h 337"/>
              <a:gd name="T28" fmla="*/ 250 w 765"/>
              <a:gd name="T29" fmla="*/ 40 h 337"/>
              <a:gd name="T30" fmla="*/ 198 w 765"/>
              <a:gd name="T31" fmla="*/ 66 h 337"/>
              <a:gd name="T32" fmla="*/ 152 w 765"/>
              <a:gd name="T33" fmla="*/ 99 h 337"/>
              <a:gd name="T34" fmla="*/ 105 w 765"/>
              <a:gd name="T35" fmla="*/ 139 h 337"/>
              <a:gd name="T36" fmla="*/ 66 w 765"/>
              <a:gd name="T37" fmla="*/ 185 h 337"/>
              <a:gd name="T38" fmla="*/ 33 w 765"/>
              <a:gd name="T39" fmla="*/ 231 h 337"/>
              <a:gd name="T40" fmla="*/ 13 w 765"/>
              <a:gd name="T41" fmla="*/ 277 h 337"/>
              <a:gd name="T42" fmla="*/ 0 w 765"/>
              <a:gd name="T43" fmla="*/ 330 h 337"/>
              <a:gd name="T44" fmla="*/ 0 w 765"/>
              <a:gd name="T45" fmla="*/ 330 h 337"/>
              <a:gd name="T46" fmla="*/ 7 w 765"/>
              <a:gd name="T47" fmla="*/ 337 h 337"/>
              <a:gd name="T48" fmla="*/ 7 w 765"/>
              <a:gd name="T49" fmla="*/ 337 h 337"/>
              <a:gd name="T50" fmla="*/ 20 w 765"/>
              <a:gd name="T51" fmla="*/ 337 h 337"/>
              <a:gd name="T52" fmla="*/ 20 w 765"/>
              <a:gd name="T53" fmla="*/ 337 h 337"/>
              <a:gd name="T54" fmla="*/ 59 w 765"/>
              <a:gd name="T55" fmla="*/ 291 h 337"/>
              <a:gd name="T56" fmla="*/ 92 w 765"/>
              <a:gd name="T57" fmla="*/ 244 h 337"/>
              <a:gd name="T58" fmla="*/ 125 w 765"/>
              <a:gd name="T59" fmla="*/ 192 h 337"/>
              <a:gd name="T60" fmla="*/ 165 w 765"/>
              <a:gd name="T61" fmla="*/ 145 h 337"/>
              <a:gd name="T62" fmla="*/ 165 w 765"/>
              <a:gd name="T63" fmla="*/ 145 h 337"/>
              <a:gd name="T64" fmla="*/ 191 w 765"/>
              <a:gd name="T65" fmla="*/ 119 h 337"/>
              <a:gd name="T66" fmla="*/ 224 w 765"/>
              <a:gd name="T67" fmla="*/ 99 h 337"/>
              <a:gd name="T68" fmla="*/ 257 w 765"/>
              <a:gd name="T69" fmla="*/ 80 h 337"/>
              <a:gd name="T70" fmla="*/ 290 w 765"/>
              <a:gd name="T71" fmla="*/ 66 h 337"/>
              <a:gd name="T72" fmla="*/ 362 w 765"/>
              <a:gd name="T73" fmla="*/ 47 h 337"/>
              <a:gd name="T74" fmla="*/ 402 w 765"/>
              <a:gd name="T75" fmla="*/ 47 h 337"/>
              <a:gd name="T76" fmla="*/ 442 w 765"/>
              <a:gd name="T77" fmla="*/ 47 h 337"/>
              <a:gd name="T78" fmla="*/ 442 w 765"/>
              <a:gd name="T79" fmla="*/ 47 h 337"/>
              <a:gd name="T80" fmla="*/ 521 w 765"/>
              <a:gd name="T81" fmla="*/ 60 h 337"/>
              <a:gd name="T82" fmla="*/ 613 w 765"/>
              <a:gd name="T83" fmla="*/ 66 h 337"/>
              <a:gd name="T84" fmla="*/ 659 w 765"/>
              <a:gd name="T85" fmla="*/ 60 h 337"/>
              <a:gd name="T86" fmla="*/ 699 w 765"/>
              <a:gd name="T87" fmla="*/ 53 h 337"/>
              <a:gd name="T88" fmla="*/ 732 w 765"/>
              <a:gd name="T89" fmla="*/ 33 h 337"/>
              <a:gd name="T90" fmla="*/ 765 w 765"/>
              <a:gd name="T91" fmla="*/ 0 h 337"/>
              <a:gd name="T92" fmla="*/ 765 w 765"/>
              <a:gd name="T93" fmla="*/ 0 h 337"/>
              <a:gd name="T94" fmla="*/ 765 w 765"/>
              <a:gd name="T95" fmla="*/ 0 h 337"/>
              <a:gd name="T96" fmla="*/ 765 w 765"/>
              <a:gd name="T97" fmla="*/ 0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765" h="337">
                <a:moveTo>
                  <a:pt x="765" y="0"/>
                </a:moveTo>
                <a:lnTo>
                  <a:pt x="765" y="0"/>
                </a:lnTo>
                <a:lnTo>
                  <a:pt x="738" y="20"/>
                </a:lnTo>
                <a:lnTo>
                  <a:pt x="712" y="27"/>
                </a:lnTo>
                <a:lnTo>
                  <a:pt x="672" y="33"/>
                </a:lnTo>
                <a:lnTo>
                  <a:pt x="639" y="40"/>
                </a:lnTo>
                <a:lnTo>
                  <a:pt x="567" y="33"/>
                </a:lnTo>
                <a:lnTo>
                  <a:pt x="501" y="20"/>
                </a:lnTo>
                <a:lnTo>
                  <a:pt x="501" y="20"/>
                </a:lnTo>
                <a:lnTo>
                  <a:pt x="448" y="14"/>
                </a:lnTo>
                <a:lnTo>
                  <a:pt x="402" y="14"/>
                </a:lnTo>
                <a:lnTo>
                  <a:pt x="349" y="14"/>
                </a:lnTo>
                <a:lnTo>
                  <a:pt x="297" y="27"/>
                </a:lnTo>
                <a:lnTo>
                  <a:pt x="297" y="27"/>
                </a:lnTo>
                <a:lnTo>
                  <a:pt x="250" y="40"/>
                </a:lnTo>
                <a:lnTo>
                  <a:pt x="198" y="66"/>
                </a:lnTo>
                <a:lnTo>
                  <a:pt x="152" y="99"/>
                </a:lnTo>
                <a:lnTo>
                  <a:pt x="105" y="139"/>
                </a:lnTo>
                <a:lnTo>
                  <a:pt x="66" y="185"/>
                </a:lnTo>
                <a:lnTo>
                  <a:pt x="33" y="231"/>
                </a:lnTo>
                <a:lnTo>
                  <a:pt x="13" y="277"/>
                </a:lnTo>
                <a:lnTo>
                  <a:pt x="0" y="330"/>
                </a:lnTo>
                <a:lnTo>
                  <a:pt x="0" y="330"/>
                </a:lnTo>
                <a:lnTo>
                  <a:pt x="7" y="337"/>
                </a:lnTo>
                <a:lnTo>
                  <a:pt x="7" y="337"/>
                </a:lnTo>
                <a:lnTo>
                  <a:pt x="20" y="337"/>
                </a:lnTo>
                <a:lnTo>
                  <a:pt x="20" y="337"/>
                </a:lnTo>
                <a:lnTo>
                  <a:pt x="59" y="291"/>
                </a:lnTo>
                <a:lnTo>
                  <a:pt x="92" y="244"/>
                </a:lnTo>
                <a:lnTo>
                  <a:pt x="125" y="192"/>
                </a:lnTo>
                <a:lnTo>
                  <a:pt x="165" y="145"/>
                </a:lnTo>
                <a:lnTo>
                  <a:pt x="165" y="145"/>
                </a:lnTo>
                <a:lnTo>
                  <a:pt x="191" y="119"/>
                </a:lnTo>
                <a:lnTo>
                  <a:pt x="224" y="99"/>
                </a:lnTo>
                <a:lnTo>
                  <a:pt x="257" y="80"/>
                </a:lnTo>
                <a:lnTo>
                  <a:pt x="290" y="66"/>
                </a:lnTo>
                <a:lnTo>
                  <a:pt x="362" y="47"/>
                </a:lnTo>
                <a:lnTo>
                  <a:pt x="402" y="47"/>
                </a:lnTo>
                <a:lnTo>
                  <a:pt x="442" y="47"/>
                </a:lnTo>
                <a:lnTo>
                  <a:pt x="442" y="47"/>
                </a:lnTo>
                <a:lnTo>
                  <a:pt x="521" y="60"/>
                </a:lnTo>
                <a:lnTo>
                  <a:pt x="613" y="66"/>
                </a:lnTo>
                <a:lnTo>
                  <a:pt x="659" y="60"/>
                </a:lnTo>
                <a:lnTo>
                  <a:pt x="699" y="53"/>
                </a:lnTo>
                <a:lnTo>
                  <a:pt x="732" y="33"/>
                </a:lnTo>
                <a:lnTo>
                  <a:pt x="765" y="0"/>
                </a:lnTo>
                <a:lnTo>
                  <a:pt x="765" y="0"/>
                </a:lnTo>
                <a:lnTo>
                  <a:pt x="765" y="0"/>
                </a:lnTo>
                <a:lnTo>
                  <a:pt x="76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" name="Freeform 35"/>
          <p:cNvSpPr>
            <a:spLocks/>
          </p:cNvSpPr>
          <p:nvPr/>
        </p:nvSpPr>
        <p:spPr bwMode="auto">
          <a:xfrm>
            <a:off x="5660230" y="4706198"/>
            <a:ext cx="261938" cy="177800"/>
          </a:xfrm>
          <a:custGeom>
            <a:avLst/>
            <a:gdLst>
              <a:gd name="T0" fmla="*/ 165 w 165"/>
              <a:gd name="T1" fmla="*/ 0 h 112"/>
              <a:gd name="T2" fmla="*/ 165 w 165"/>
              <a:gd name="T3" fmla="*/ 0 h 112"/>
              <a:gd name="T4" fmla="*/ 151 w 165"/>
              <a:gd name="T5" fmla="*/ 20 h 112"/>
              <a:gd name="T6" fmla="*/ 132 w 165"/>
              <a:gd name="T7" fmla="*/ 39 h 112"/>
              <a:gd name="T8" fmla="*/ 85 w 165"/>
              <a:gd name="T9" fmla="*/ 59 h 112"/>
              <a:gd name="T10" fmla="*/ 46 w 165"/>
              <a:gd name="T11" fmla="*/ 79 h 112"/>
              <a:gd name="T12" fmla="*/ 0 w 165"/>
              <a:gd name="T13" fmla="*/ 105 h 112"/>
              <a:gd name="T14" fmla="*/ 0 w 165"/>
              <a:gd name="T15" fmla="*/ 105 h 112"/>
              <a:gd name="T16" fmla="*/ 0 w 165"/>
              <a:gd name="T17" fmla="*/ 112 h 112"/>
              <a:gd name="T18" fmla="*/ 0 w 165"/>
              <a:gd name="T19" fmla="*/ 112 h 112"/>
              <a:gd name="T20" fmla="*/ 0 w 165"/>
              <a:gd name="T21" fmla="*/ 112 h 112"/>
              <a:gd name="T22" fmla="*/ 52 w 165"/>
              <a:gd name="T23" fmla="*/ 99 h 112"/>
              <a:gd name="T24" fmla="*/ 99 w 165"/>
              <a:gd name="T25" fmla="*/ 79 h 112"/>
              <a:gd name="T26" fmla="*/ 138 w 165"/>
              <a:gd name="T27" fmla="*/ 46 h 112"/>
              <a:gd name="T28" fmla="*/ 165 w 165"/>
              <a:gd name="T29" fmla="*/ 7 h 112"/>
              <a:gd name="T30" fmla="*/ 165 w 165"/>
              <a:gd name="T31" fmla="*/ 7 h 112"/>
              <a:gd name="T32" fmla="*/ 165 w 165"/>
              <a:gd name="T33" fmla="*/ 0 h 112"/>
              <a:gd name="T34" fmla="*/ 165 w 165"/>
              <a:gd name="T35" fmla="*/ 0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65" h="112">
                <a:moveTo>
                  <a:pt x="165" y="0"/>
                </a:moveTo>
                <a:lnTo>
                  <a:pt x="165" y="0"/>
                </a:lnTo>
                <a:lnTo>
                  <a:pt x="151" y="20"/>
                </a:lnTo>
                <a:lnTo>
                  <a:pt x="132" y="39"/>
                </a:lnTo>
                <a:lnTo>
                  <a:pt x="85" y="59"/>
                </a:lnTo>
                <a:lnTo>
                  <a:pt x="46" y="79"/>
                </a:lnTo>
                <a:lnTo>
                  <a:pt x="0" y="105"/>
                </a:lnTo>
                <a:lnTo>
                  <a:pt x="0" y="105"/>
                </a:lnTo>
                <a:lnTo>
                  <a:pt x="0" y="112"/>
                </a:lnTo>
                <a:lnTo>
                  <a:pt x="0" y="112"/>
                </a:lnTo>
                <a:lnTo>
                  <a:pt x="0" y="112"/>
                </a:lnTo>
                <a:lnTo>
                  <a:pt x="52" y="99"/>
                </a:lnTo>
                <a:lnTo>
                  <a:pt x="99" y="79"/>
                </a:lnTo>
                <a:lnTo>
                  <a:pt x="138" y="46"/>
                </a:lnTo>
                <a:lnTo>
                  <a:pt x="165" y="7"/>
                </a:lnTo>
                <a:lnTo>
                  <a:pt x="165" y="7"/>
                </a:lnTo>
                <a:lnTo>
                  <a:pt x="165" y="0"/>
                </a:lnTo>
                <a:lnTo>
                  <a:pt x="16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" name="Freeform 36"/>
          <p:cNvSpPr>
            <a:spLocks/>
          </p:cNvSpPr>
          <p:nvPr/>
        </p:nvSpPr>
        <p:spPr bwMode="auto">
          <a:xfrm>
            <a:off x="5357017" y="3564785"/>
            <a:ext cx="271463" cy="430213"/>
          </a:xfrm>
          <a:custGeom>
            <a:avLst/>
            <a:gdLst>
              <a:gd name="T0" fmla="*/ 171 w 171"/>
              <a:gd name="T1" fmla="*/ 0 h 271"/>
              <a:gd name="T2" fmla="*/ 171 w 171"/>
              <a:gd name="T3" fmla="*/ 0 h 271"/>
              <a:gd name="T4" fmla="*/ 158 w 171"/>
              <a:gd name="T5" fmla="*/ 20 h 271"/>
              <a:gd name="T6" fmla="*/ 145 w 171"/>
              <a:gd name="T7" fmla="*/ 40 h 271"/>
              <a:gd name="T8" fmla="*/ 112 w 171"/>
              <a:gd name="T9" fmla="*/ 73 h 271"/>
              <a:gd name="T10" fmla="*/ 79 w 171"/>
              <a:gd name="T11" fmla="*/ 106 h 271"/>
              <a:gd name="T12" fmla="*/ 46 w 171"/>
              <a:gd name="T13" fmla="*/ 139 h 271"/>
              <a:gd name="T14" fmla="*/ 46 w 171"/>
              <a:gd name="T15" fmla="*/ 139 h 271"/>
              <a:gd name="T16" fmla="*/ 26 w 171"/>
              <a:gd name="T17" fmla="*/ 165 h 271"/>
              <a:gd name="T18" fmla="*/ 13 w 171"/>
              <a:gd name="T19" fmla="*/ 198 h 271"/>
              <a:gd name="T20" fmla="*/ 0 w 171"/>
              <a:gd name="T21" fmla="*/ 231 h 271"/>
              <a:gd name="T22" fmla="*/ 0 w 171"/>
              <a:gd name="T23" fmla="*/ 264 h 271"/>
              <a:gd name="T24" fmla="*/ 0 w 171"/>
              <a:gd name="T25" fmla="*/ 264 h 271"/>
              <a:gd name="T26" fmla="*/ 6 w 171"/>
              <a:gd name="T27" fmla="*/ 271 h 271"/>
              <a:gd name="T28" fmla="*/ 6 w 171"/>
              <a:gd name="T29" fmla="*/ 264 h 271"/>
              <a:gd name="T30" fmla="*/ 6 w 171"/>
              <a:gd name="T31" fmla="*/ 264 h 271"/>
              <a:gd name="T32" fmla="*/ 46 w 171"/>
              <a:gd name="T33" fmla="*/ 191 h 271"/>
              <a:gd name="T34" fmla="*/ 66 w 171"/>
              <a:gd name="T35" fmla="*/ 158 h 271"/>
              <a:gd name="T36" fmla="*/ 92 w 171"/>
              <a:gd name="T37" fmla="*/ 125 h 271"/>
              <a:gd name="T38" fmla="*/ 92 w 171"/>
              <a:gd name="T39" fmla="*/ 125 h 271"/>
              <a:gd name="T40" fmla="*/ 138 w 171"/>
              <a:gd name="T41" fmla="*/ 66 h 271"/>
              <a:gd name="T42" fmla="*/ 158 w 171"/>
              <a:gd name="T43" fmla="*/ 40 h 271"/>
              <a:gd name="T44" fmla="*/ 171 w 171"/>
              <a:gd name="T45" fmla="*/ 0 h 271"/>
              <a:gd name="T46" fmla="*/ 171 w 171"/>
              <a:gd name="T47" fmla="*/ 0 h 271"/>
              <a:gd name="T48" fmla="*/ 171 w 171"/>
              <a:gd name="T49" fmla="*/ 0 h 271"/>
              <a:gd name="T50" fmla="*/ 171 w 171"/>
              <a:gd name="T51" fmla="*/ 0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1" h="271">
                <a:moveTo>
                  <a:pt x="171" y="0"/>
                </a:moveTo>
                <a:lnTo>
                  <a:pt x="171" y="0"/>
                </a:lnTo>
                <a:lnTo>
                  <a:pt x="158" y="20"/>
                </a:lnTo>
                <a:lnTo>
                  <a:pt x="145" y="40"/>
                </a:lnTo>
                <a:lnTo>
                  <a:pt x="112" y="73"/>
                </a:lnTo>
                <a:lnTo>
                  <a:pt x="79" y="106"/>
                </a:lnTo>
                <a:lnTo>
                  <a:pt x="46" y="139"/>
                </a:lnTo>
                <a:lnTo>
                  <a:pt x="46" y="139"/>
                </a:lnTo>
                <a:lnTo>
                  <a:pt x="26" y="165"/>
                </a:lnTo>
                <a:lnTo>
                  <a:pt x="13" y="198"/>
                </a:lnTo>
                <a:lnTo>
                  <a:pt x="0" y="231"/>
                </a:lnTo>
                <a:lnTo>
                  <a:pt x="0" y="264"/>
                </a:lnTo>
                <a:lnTo>
                  <a:pt x="0" y="264"/>
                </a:lnTo>
                <a:lnTo>
                  <a:pt x="6" y="271"/>
                </a:lnTo>
                <a:lnTo>
                  <a:pt x="6" y="264"/>
                </a:lnTo>
                <a:lnTo>
                  <a:pt x="6" y="264"/>
                </a:lnTo>
                <a:lnTo>
                  <a:pt x="46" y="191"/>
                </a:lnTo>
                <a:lnTo>
                  <a:pt x="66" y="158"/>
                </a:lnTo>
                <a:lnTo>
                  <a:pt x="92" y="125"/>
                </a:lnTo>
                <a:lnTo>
                  <a:pt x="92" y="125"/>
                </a:lnTo>
                <a:lnTo>
                  <a:pt x="138" y="66"/>
                </a:lnTo>
                <a:lnTo>
                  <a:pt x="158" y="40"/>
                </a:lnTo>
                <a:lnTo>
                  <a:pt x="171" y="0"/>
                </a:lnTo>
                <a:lnTo>
                  <a:pt x="171" y="0"/>
                </a:lnTo>
                <a:lnTo>
                  <a:pt x="171" y="0"/>
                </a:lnTo>
                <a:lnTo>
                  <a:pt x="171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4" name="Freeform 37"/>
          <p:cNvSpPr>
            <a:spLocks/>
          </p:cNvSpPr>
          <p:nvPr/>
        </p:nvSpPr>
        <p:spPr bwMode="auto">
          <a:xfrm>
            <a:off x="3671092" y="2905973"/>
            <a:ext cx="115888" cy="219075"/>
          </a:xfrm>
          <a:custGeom>
            <a:avLst/>
            <a:gdLst>
              <a:gd name="T0" fmla="*/ 0 w 73"/>
              <a:gd name="T1" fmla="*/ 0 h 138"/>
              <a:gd name="T2" fmla="*/ 0 w 73"/>
              <a:gd name="T3" fmla="*/ 0 h 138"/>
              <a:gd name="T4" fmla="*/ 27 w 73"/>
              <a:gd name="T5" fmla="*/ 72 h 138"/>
              <a:gd name="T6" fmla="*/ 40 w 73"/>
              <a:gd name="T7" fmla="*/ 112 h 138"/>
              <a:gd name="T8" fmla="*/ 60 w 73"/>
              <a:gd name="T9" fmla="*/ 138 h 138"/>
              <a:gd name="T10" fmla="*/ 60 w 73"/>
              <a:gd name="T11" fmla="*/ 138 h 138"/>
              <a:gd name="T12" fmla="*/ 66 w 73"/>
              <a:gd name="T13" fmla="*/ 138 h 138"/>
              <a:gd name="T14" fmla="*/ 73 w 73"/>
              <a:gd name="T15" fmla="*/ 132 h 138"/>
              <a:gd name="T16" fmla="*/ 73 w 73"/>
              <a:gd name="T17" fmla="*/ 132 h 138"/>
              <a:gd name="T18" fmla="*/ 47 w 73"/>
              <a:gd name="T19" fmla="*/ 105 h 138"/>
              <a:gd name="T20" fmla="*/ 27 w 73"/>
              <a:gd name="T21" fmla="*/ 72 h 138"/>
              <a:gd name="T22" fmla="*/ 0 w 73"/>
              <a:gd name="T23" fmla="*/ 0 h 138"/>
              <a:gd name="T24" fmla="*/ 0 w 73"/>
              <a:gd name="T25" fmla="*/ 0 h 138"/>
              <a:gd name="T26" fmla="*/ 0 w 73"/>
              <a:gd name="T27" fmla="*/ 0 h 138"/>
              <a:gd name="T28" fmla="*/ 0 w 73"/>
              <a:gd name="T29" fmla="*/ 0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3" h="138">
                <a:moveTo>
                  <a:pt x="0" y="0"/>
                </a:moveTo>
                <a:lnTo>
                  <a:pt x="0" y="0"/>
                </a:lnTo>
                <a:lnTo>
                  <a:pt x="27" y="72"/>
                </a:lnTo>
                <a:lnTo>
                  <a:pt x="40" y="112"/>
                </a:lnTo>
                <a:lnTo>
                  <a:pt x="60" y="138"/>
                </a:lnTo>
                <a:lnTo>
                  <a:pt x="60" y="138"/>
                </a:lnTo>
                <a:lnTo>
                  <a:pt x="66" y="138"/>
                </a:lnTo>
                <a:lnTo>
                  <a:pt x="73" y="132"/>
                </a:lnTo>
                <a:lnTo>
                  <a:pt x="73" y="132"/>
                </a:lnTo>
                <a:lnTo>
                  <a:pt x="47" y="105"/>
                </a:lnTo>
                <a:lnTo>
                  <a:pt x="27" y="72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5" name="Freeform 38"/>
          <p:cNvSpPr>
            <a:spLocks/>
          </p:cNvSpPr>
          <p:nvPr/>
        </p:nvSpPr>
        <p:spPr bwMode="auto">
          <a:xfrm>
            <a:off x="3388517" y="3293323"/>
            <a:ext cx="209550" cy="344488"/>
          </a:xfrm>
          <a:custGeom>
            <a:avLst/>
            <a:gdLst>
              <a:gd name="T0" fmla="*/ 0 w 132"/>
              <a:gd name="T1" fmla="*/ 0 h 217"/>
              <a:gd name="T2" fmla="*/ 0 w 132"/>
              <a:gd name="T3" fmla="*/ 0 h 217"/>
              <a:gd name="T4" fmla="*/ 66 w 132"/>
              <a:gd name="T5" fmla="*/ 92 h 217"/>
              <a:gd name="T6" fmla="*/ 66 w 132"/>
              <a:gd name="T7" fmla="*/ 92 h 217"/>
              <a:gd name="T8" fmla="*/ 80 w 132"/>
              <a:gd name="T9" fmla="*/ 118 h 217"/>
              <a:gd name="T10" fmla="*/ 93 w 132"/>
              <a:gd name="T11" fmla="*/ 151 h 217"/>
              <a:gd name="T12" fmla="*/ 106 w 132"/>
              <a:gd name="T13" fmla="*/ 184 h 217"/>
              <a:gd name="T14" fmla="*/ 119 w 132"/>
              <a:gd name="T15" fmla="*/ 211 h 217"/>
              <a:gd name="T16" fmla="*/ 119 w 132"/>
              <a:gd name="T17" fmla="*/ 211 h 217"/>
              <a:gd name="T18" fmla="*/ 126 w 132"/>
              <a:gd name="T19" fmla="*/ 217 h 217"/>
              <a:gd name="T20" fmla="*/ 132 w 132"/>
              <a:gd name="T21" fmla="*/ 211 h 217"/>
              <a:gd name="T22" fmla="*/ 132 w 132"/>
              <a:gd name="T23" fmla="*/ 211 h 217"/>
              <a:gd name="T24" fmla="*/ 126 w 132"/>
              <a:gd name="T25" fmla="*/ 178 h 217"/>
              <a:gd name="T26" fmla="*/ 119 w 132"/>
              <a:gd name="T27" fmla="*/ 151 h 217"/>
              <a:gd name="T28" fmla="*/ 86 w 132"/>
              <a:gd name="T29" fmla="*/ 92 h 217"/>
              <a:gd name="T30" fmla="*/ 86 w 132"/>
              <a:gd name="T31" fmla="*/ 92 h 217"/>
              <a:gd name="T32" fmla="*/ 47 w 132"/>
              <a:gd name="T33" fmla="*/ 39 h 217"/>
              <a:gd name="T34" fmla="*/ 7 w 132"/>
              <a:gd name="T35" fmla="*/ 0 h 217"/>
              <a:gd name="T36" fmla="*/ 7 w 132"/>
              <a:gd name="T37" fmla="*/ 0 h 217"/>
              <a:gd name="T38" fmla="*/ 0 w 132"/>
              <a:gd name="T39" fmla="*/ 0 h 217"/>
              <a:gd name="T40" fmla="*/ 0 w 132"/>
              <a:gd name="T41" fmla="*/ 0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32" h="217">
                <a:moveTo>
                  <a:pt x="0" y="0"/>
                </a:moveTo>
                <a:lnTo>
                  <a:pt x="0" y="0"/>
                </a:lnTo>
                <a:lnTo>
                  <a:pt x="66" y="92"/>
                </a:lnTo>
                <a:lnTo>
                  <a:pt x="66" y="92"/>
                </a:lnTo>
                <a:lnTo>
                  <a:pt x="80" y="118"/>
                </a:lnTo>
                <a:lnTo>
                  <a:pt x="93" y="151"/>
                </a:lnTo>
                <a:lnTo>
                  <a:pt x="106" y="184"/>
                </a:lnTo>
                <a:lnTo>
                  <a:pt x="119" y="211"/>
                </a:lnTo>
                <a:lnTo>
                  <a:pt x="119" y="211"/>
                </a:lnTo>
                <a:lnTo>
                  <a:pt x="126" y="217"/>
                </a:lnTo>
                <a:lnTo>
                  <a:pt x="132" y="211"/>
                </a:lnTo>
                <a:lnTo>
                  <a:pt x="132" y="211"/>
                </a:lnTo>
                <a:lnTo>
                  <a:pt x="126" y="178"/>
                </a:lnTo>
                <a:lnTo>
                  <a:pt x="119" y="151"/>
                </a:lnTo>
                <a:lnTo>
                  <a:pt x="86" y="92"/>
                </a:lnTo>
                <a:lnTo>
                  <a:pt x="86" y="92"/>
                </a:lnTo>
                <a:lnTo>
                  <a:pt x="47" y="39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2" name="Freeform 39"/>
          <p:cNvSpPr>
            <a:spLocks/>
          </p:cNvSpPr>
          <p:nvPr/>
        </p:nvSpPr>
        <p:spPr bwMode="auto">
          <a:xfrm>
            <a:off x="3472655" y="3899748"/>
            <a:ext cx="168275" cy="220663"/>
          </a:xfrm>
          <a:custGeom>
            <a:avLst/>
            <a:gdLst>
              <a:gd name="T0" fmla="*/ 0 w 106"/>
              <a:gd name="T1" fmla="*/ 0 h 139"/>
              <a:gd name="T2" fmla="*/ 0 w 106"/>
              <a:gd name="T3" fmla="*/ 0 h 139"/>
              <a:gd name="T4" fmla="*/ 27 w 106"/>
              <a:gd name="T5" fmla="*/ 33 h 139"/>
              <a:gd name="T6" fmla="*/ 53 w 106"/>
              <a:gd name="T7" fmla="*/ 73 h 139"/>
              <a:gd name="T8" fmla="*/ 53 w 106"/>
              <a:gd name="T9" fmla="*/ 73 h 139"/>
              <a:gd name="T10" fmla="*/ 73 w 106"/>
              <a:gd name="T11" fmla="*/ 106 h 139"/>
              <a:gd name="T12" fmla="*/ 99 w 106"/>
              <a:gd name="T13" fmla="*/ 139 h 139"/>
              <a:gd name="T14" fmla="*/ 99 w 106"/>
              <a:gd name="T15" fmla="*/ 139 h 139"/>
              <a:gd name="T16" fmla="*/ 99 w 106"/>
              <a:gd name="T17" fmla="*/ 139 h 139"/>
              <a:gd name="T18" fmla="*/ 106 w 106"/>
              <a:gd name="T19" fmla="*/ 132 h 139"/>
              <a:gd name="T20" fmla="*/ 106 w 106"/>
              <a:gd name="T21" fmla="*/ 132 h 139"/>
              <a:gd name="T22" fmla="*/ 92 w 106"/>
              <a:gd name="T23" fmla="*/ 99 h 139"/>
              <a:gd name="T24" fmla="*/ 73 w 106"/>
              <a:gd name="T25" fmla="*/ 66 h 139"/>
              <a:gd name="T26" fmla="*/ 73 w 106"/>
              <a:gd name="T27" fmla="*/ 66 h 139"/>
              <a:gd name="T28" fmla="*/ 40 w 106"/>
              <a:gd name="T29" fmla="*/ 33 h 139"/>
              <a:gd name="T30" fmla="*/ 7 w 106"/>
              <a:gd name="T31" fmla="*/ 0 h 139"/>
              <a:gd name="T32" fmla="*/ 7 w 106"/>
              <a:gd name="T33" fmla="*/ 0 h 139"/>
              <a:gd name="T34" fmla="*/ 0 w 106"/>
              <a:gd name="T35" fmla="*/ 0 h 139"/>
              <a:gd name="T36" fmla="*/ 0 w 106"/>
              <a:gd name="T37" fmla="*/ 0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6" h="139">
                <a:moveTo>
                  <a:pt x="0" y="0"/>
                </a:moveTo>
                <a:lnTo>
                  <a:pt x="0" y="0"/>
                </a:lnTo>
                <a:lnTo>
                  <a:pt x="27" y="33"/>
                </a:lnTo>
                <a:lnTo>
                  <a:pt x="53" y="73"/>
                </a:lnTo>
                <a:lnTo>
                  <a:pt x="53" y="73"/>
                </a:lnTo>
                <a:lnTo>
                  <a:pt x="73" y="106"/>
                </a:lnTo>
                <a:lnTo>
                  <a:pt x="99" y="139"/>
                </a:lnTo>
                <a:lnTo>
                  <a:pt x="99" y="139"/>
                </a:lnTo>
                <a:lnTo>
                  <a:pt x="99" y="139"/>
                </a:lnTo>
                <a:lnTo>
                  <a:pt x="106" y="132"/>
                </a:lnTo>
                <a:lnTo>
                  <a:pt x="106" y="132"/>
                </a:lnTo>
                <a:lnTo>
                  <a:pt x="92" y="99"/>
                </a:lnTo>
                <a:lnTo>
                  <a:pt x="73" y="66"/>
                </a:lnTo>
                <a:lnTo>
                  <a:pt x="73" y="66"/>
                </a:lnTo>
                <a:lnTo>
                  <a:pt x="40" y="33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3" name="Freeform 40"/>
          <p:cNvSpPr>
            <a:spLocks/>
          </p:cNvSpPr>
          <p:nvPr/>
        </p:nvSpPr>
        <p:spPr bwMode="auto">
          <a:xfrm>
            <a:off x="5345905" y="3198073"/>
            <a:ext cx="115888" cy="273050"/>
          </a:xfrm>
          <a:custGeom>
            <a:avLst/>
            <a:gdLst>
              <a:gd name="T0" fmla="*/ 0 w 73"/>
              <a:gd name="T1" fmla="*/ 7 h 172"/>
              <a:gd name="T2" fmla="*/ 0 w 73"/>
              <a:gd name="T3" fmla="*/ 7 h 172"/>
              <a:gd name="T4" fmla="*/ 7 w 73"/>
              <a:gd name="T5" fmla="*/ 53 h 172"/>
              <a:gd name="T6" fmla="*/ 20 w 73"/>
              <a:gd name="T7" fmla="*/ 106 h 172"/>
              <a:gd name="T8" fmla="*/ 20 w 73"/>
              <a:gd name="T9" fmla="*/ 106 h 172"/>
              <a:gd name="T10" fmla="*/ 33 w 73"/>
              <a:gd name="T11" fmla="*/ 145 h 172"/>
              <a:gd name="T12" fmla="*/ 46 w 73"/>
              <a:gd name="T13" fmla="*/ 159 h 172"/>
              <a:gd name="T14" fmla="*/ 59 w 73"/>
              <a:gd name="T15" fmla="*/ 172 h 172"/>
              <a:gd name="T16" fmla="*/ 59 w 73"/>
              <a:gd name="T17" fmla="*/ 172 h 172"/>
              <a:gd name="T18" fmla="*/ 66 w 73"/>
              <a:gd name="T19" fmla="*/ 172 h 172"/>
              <a:gd name="T20" fmla="*/ 73 w 73"/>
              <a:gd name="T21" fmla="*/ 165 h 172"/>
              <a:gd name="T22" fmla="*/ 73 w 73"/>
              <a:gd name="T23" fmla="*/ 165 h 172"/>
              <a:gd name="T24" fmla="*/ 66 w 73"/>
              <a:gd name="T25" fmla="*/ 145 h 172"/>
              <a:gd name="T26" fmla="*/ 59 w 73"/>
              <a:gd name="T27" fmla="*/ 126 h 172"/>
              <a:gd name="T28" fmla="*/ 33 w 73"/>
              <a:gd name="T29" fmla="*/ 93 h 172"/>
              <a:gd name="T30" fmla="*/ 33 w 73"/>
              <a:gd name="T31" fmla="*/ 93 h 172"/>
              <a:gd name="T32" fmla="*/ 7 w 73"/>
              <a:gd name="T33" fmla="*/ 7 h 172"/>
              <a:gd name="T34" fmla="*/ 7 w 73"/>
              <a:gd name="T35" fmla="*/ 7 h 172"/>
              <a:gd name="T36" fmla="*/ 7 w 73"/>
              <a:gd name="T37" fmla="*/ 0 h 172"/>
              <a:gd name="T38" fmla="*/ 0 w 73"/>
              <a:gd name="T39" fmla="*/ 7 h 172"/>
              <a:gd name="T40" fmla="*/ 0 w 73"/>
              <a:gd name="T41" fmla="*/ 7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3" h="172">
                <a:moveTo>
                  <a:pt x="0" y="7"/>
                </a:moveTo>
                <a:lnTo>
                  <a:pt x="0" y="7"/>
                </a:lnTo>
                <a:lnTo>
                  <a:pt x="7" y="53"/>
                </a:lnTo>
                <a:lnTo>
                  <a:pt x="20" y="106"/>
                </a:lnTo>
                <a:lnTo>
                  <a:pt x="20" y="106"/>
                </a:lnTo>
                <a:lnTo>
                  <a:pt x="33" y="145"/>
                </a:lnTo>
                <a:lnTo>
                  <a:pt x="46" y="159"/>
                </a:lnTo>
                <a:lnTo>
                  <a:pt x="59" y="172"/>
                </a:lnTo>
                <a:lnTo>
                  <a:pt x="59" y="172"/>
                </a:lnTo>
                <a:lnTo>
                  <a:pt x="66" y="172"/>
                </a:lnTo>
                <a:lnTo>
                  <a:pt x="73" y="165"/>
                </a:lnTo>
                <a:lnTo>
                  <a:pt x="73" y="165"/>
                </a:lnTo>
                <a:lnTo>
                  <a:pt x="66" y="145"/>
                </a:lnTo>
                <a:lnTo>
                  <a:pt x="59" y="126"/>
                </a:lnTo>
                <a:lnTo>
                  <a:pt x="33" y="93"/>
                </a:lnTo>
                <a:lnTo>
                  <a:pt x="33" y="93"/>
                </a:lnTo>
                <a:lnTo>
                  <a:pt x="7" y="7"/>
                </a:lnTo>
                <a:lnTo>
                  <a:pt x="7" y="7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4" name="Freeform 41"/>
          <p:cNvSpPr>
            <a:spLocks/>
          </p:cNvSpPr>
          <p:nvPr/>
        </p:nvSpPr>
        <p:spPr bwMode="auto">
          <a:xfrm>
            <a:off x="5984080" y="3167910"/>
            <a:ext cx="93663" cy="134938"/>
          </a:xfrm>
          <a:custGeom>
            <a:avLst/>
            <a:gdLst>
              <a:gd name="T0" fmla="*/ 59 w 59"/>
              <a:gd name="T1" fmla="*/ 0 h 85"/>
              <a:gd name="T2" fmla="*/ 59 w 59"/>
              <a:gd name="T3" fmla="*/ 0 h 85"/>
              <a:gd name="T4" fmla="*/ 33 w 59"/>
              <a:gd name="T5" fmla="*/ 46 h 85"/>
              <a:gd name="T6" fmla="*/ 0 w 59"/>
              <a:gd name="T7" fmla="*/ 85 h 85"/>
              <a:gd name="T8" fmla="*/ 0 w 59"/>
              <a:gd name="T9" fmla="*/ 85 h 85"/>
              <a:gd name="T10" fmla="*/ 0 w 59"/>
              <a:gd name="T11" fmla="*/ 85 h 85"/>
              <a:gd name="T12" fmla="*/ 0 w 59"/>
              <a:gd name="T13" fmla="*/ 85 h 85"/>
              <a:gd name="T14" fmla="*/ 33 w 59"/>
              <a:gd name="T15" fmla="*/ 46 h 85"/>
              <a:gd name="T16" fmla="*/ 59 w 59"/>
              <a:gd name="T17" fmla="*/ 0 h 85"/>
              <a:gd name="T18" fmla="*/ 59 w 59"/>
              <a:gd name="T19" fmla="*/ 0 h 85"/>
              <a:gd name="T20" fmla="*/ 59 w 59"/>
              <a:gd name="T21" fmla="*/ 0 h 85"/>
              <a:gd name="T22" fmla="*/ 59 w 59"/>
              <a:gd name="T23" fmla="*/ 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9" h="85">
                <a:moveTo>
                  <a:pt x="59" y="0"/>
                </a:moveTo>
                <a:lnTo>
                  <a:pt x="59" y="0"/>
                </a:lnTo>
                <a:lnTo>
                  <a:pt x="33" y="46"/>
                </a:lnTo>
                <a:lnTo>
                  <a:pt x="0" y="85"/>
                </a:lnTo>
                <a:lnTo>
                  <a:pt x="0" y="85"/>
                </a:lnTo>
                <a:lnTo>
                  <a:pt x="0" y="85"/>
                </a:lnTo>
                <a:lnTo>
                  <a:pt x="0" y="85"/>
                </a:lnTo>
                <a:lnTo>
                  <a:pt x="33" y="46"/>
                </a:lnTo>
                <a:lnTo>
                  <a:pt x="59" y="0"/>
                </a:lnTo>
                <a:lnTo>
                  <a:pt x="59" y="0"/>
                </a:lnTo>
                <a:lnTo>
                  <a:pt x="59" y="0"/>
                </a:lnTo>
                <a:lnTo>
                  <a:pt x="59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5" name="Freeform 42"/>
          <p:cNvSpPr>
            <a:spLocks/>
          </p:cNvSpPr>
          <p:nvPr/>
        </p:nvSpPr>
        <p:spPr bwMode="auto">
          <a:xfrm>
            <a:off x="5826917" y="4904635"/>
            <a:ext cx="314325" cy="146050"/>
          </a:xfrm>
          <a:custGeom>
            <a:avLst/>
            <a:gdLst>
              <a:gd name="T0" fmla="*/ 198 w 198"/>
              <a:gd name="T1" fmla="*/ 86 h 92"/>
              <a:gd name="T2" fmla="*/ 198 w 198"/>
              <a:gd name="T3" fmla="*/ 86 h 92"/>
              <a:gd name="T4" fmla="*/ 165 w 198"/>
              <a:gd name="T5" fmla="*/ 86 h 92"/>
              <a:gd name="T6" fmla="*/ 139 w 198"/>
              <a:gd name="T7" fmla="*/ 73 h 92"/>
              <a:gd name="T8" fmla="*/ 86 w 198"/>
              <a:gd name="T9" fmla="*/ 46 h 92"/>
              <a:gd name="T10" fmla="*/ 86 w 198"/>
              <a:gd name="T11" fmla="*/ 46 h 92"/>
              <a:gd name="T12" fmla="*/ 53 w 198"/>
              <a:gd name="T13" fmla="*/ 20 h 92"/>
              <a:gd name="T14" fmla="*/ 33 w 198"/>
              <a:gd name="T15" fmla="*/ 7 h 92"/>
              <a:gd name="T16" fmla="*/ 7 w 198"/>
              <a:gd name="T17" fmla="*/ 0 h 92"/>
              <a:gd name="T18" fmla="*/ 7 w 198"/>
              <a:gd name="T19" fmla="*/ 0 h 92"/>
              <a:gd name="T20" fmla="*/ 7 w 198"/>
              <a:gd name="T21" fmla="*/ 0 h 92"/>
              <a:gd name="T22" fmla="*/ 0 w 198"/>
              <a:gd name="T23" fmla="*/ 7 h 92"/>
              <a:gd name="T24" fmla="*/ 0 w 198"/>
              <a:gd name="T25" fmla="*/ 7 h 92"/>
              <a:gd name="T26" fmla="*/ 20 w 198"/>
              <a:gd name="T27" fmla="*/ 27 h 92"/>
              <a:gd name="T28" fmla="*/ 40 w 198"/>
              <a:gd name="T29" fmla="*/ 46 h 92"/>
              <a:gd name="T30" fmla="*/ 86 w 198"/>
              <a:gd name="T31" fmla="*/ 73 h 92"/>
              <a:gd name="T32" fmla="*/ 86 w 198"/>
              <a:gd name="T33" fmla="*/ 73 h 92"/>
              <a:gd name="T34" fmla="*/ 112 w 198"/>
              <a:gd name="T35" fmla="*/ 86 h 92"/>
              <a:gd name="T36" fmla="*/ 139 w 198"/>
              <a:gd name="T37" fmla="*/ 92 h 92"/>
              <a:gd name="T38" fmla="*/ 165 w 198"/>
              <a:gd name="T39" fmla="*/ 92 h 92"/>
              <a:gd name="T40" fmla="*/ 198 w 198"/>
              <a:gd name="T41" fmla="*/ 92 h 92"/>
              <a:gd name="T42" fmla="*/ 198 w 198"/>
              <a:gd name="T43" fmla="*/ 92 h 92"/>
              <a:gd name="T44" fmla="*/ 198 w 198"/>
              <a:gd name="T45" fmla="*/ 86 h 92"/>
              <a:gd name="T46" fmla="*/ 198 w 198"/>
              <a:gd name="T47" fmla="*/ 86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98" h="92">
                <a:moveTo>
                  <a:pt x="198" y="86"/>
                </a:moveTo>
                <a:lnTo>
                  <a:pt x="198" y="86"/>
                </a:lnTo>
                <a:lnTo>
                  <a:pt x="165" y="86"/>
                </a:lnTo>
                <a:lnTo>
                  <a:pt x="139" y="73"/>
                </a:lnTo>
                <a:lnTo>
                  <a:pt x="86" y="46"/>
                </a:lnTo>
                <a:lnTo>
                  <a:pt x="86" y="46"/>
                </a:lnTo>
                <a:lnTo>
                  <a:pt x="53" y="20"/>
                </a:lnTo>
                <a:lnTo>
                  <a:pt x="33" y="7"/>
                </a:lnTo>
                <a:lnTo>
                  <a:pt x="7" y="0"/>
                </a:lnTo>
                <a:lnTo>
                  <a:pt x="7" y="0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lnTo>
                  <a:pt x="20" y="27"/>
                </a:lnTo>
                <a:lnTo>
                  <a:pt x="40" y="46"/>
                </a:lnTo>
                <a:lnTo>
                  <a:pt x="86" y="73"/>
                </a:lnTo>
                <a:lnTo>
                  <a:pt x="86" y="73"/>
                </a:lnTo>
                <a:lnTo>
                  <a:pt x="112" y="86"/>
                </a:lnTo>
                <a:lnTo>
                  <a:pt x="139" y="92"/>
                </a:lnTo>
                <a:lnTo>
                  <a:pt x="165" y="92"/>
                </a:lnTo>
                <a:lnTo>
                  <a:pt x="198" y="92"/>
                </a:lnTo>
                <a:lnTo>
                  <a:pt x="198" y="92"/>
                </a:lnTo>
                <a:lnTo>
                  <a:pt x="198" y="86"/>
                </a:lnTo>
                <a:lnTo>
                  <a:pt x="198" y="86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64" name="Freeform 71"/>
          <p:cNvSpPr>
            <a:spLocks/>
          </p:cNvSpPr>
          <p:nvPr/>
        </p:nvSpPr>
        <p:spPr bwMode="auto">
          <a:xfrm>
            <a:off x="6193630" y="6411965"/>
            <a:ext cx="449263" cy="261938"/>
          </a:xfrm>
          <a:custGeom>
            <a:avLst/>
            <a:gdLst>
              <a:gd name="T0" fmla="*/ 283 w 283"/>
              <a:gd name="T1" fmla="*/ 13 h 165"/>
              <a:gd name="T2" fmla="*/ 283 w 283"/>
              <a:gd name="T3" fmla="*/ 13 h 165"/>
              <a:gd name="T4" fmla="*/ 244 w 283"/>
              <a:gd name="T5" fmla="*/ 7 h 165"/>
              <a:gd name="T6" fmla="*/ 204 w 283"/>
              <a:gd name="T7" fmla="*/ 0 h 165"/>
              <a:gd name="T8" fmla="*/ 158 w 283"/>
              <a:gd name="T9" fmla="*/ 7 h 165"/>
              <a:gd name="T10" fmla="*/ 112 w 283"/>
              <a:gd name="T11" fmla="*/ 20 h 165"/>
              <a:gd name="T12" fmla="*/ 86 w 283"/>
              <a:gd name="T13" fmla="*/ 33 h 165"/>
              <a:gd name="T14" fmla="*/ 66 w 283"/>
              <a:gd name="T15" fmla="*/ 46 h 165"/>
              <a:gd name="T16" fmla="*/ 46 w 283"/>
              <a:gd name="T17" fmla="*/ 66 h 165"/>
              <a:gd name="T18" fmla="*/ 26 w 283"/>
              <a:gd name="T19" fmla="*/ 92 h 165"/>
              <a:gd name="T20" fmla="*/ 13 w 283"/>
              <a:gd name="T21" fmla="*/ 119 h 165"/>
              <a:gd name="T22" fmla="*/ 0 w 283"/>
              <a:gd name="T23" fmla="*/ 152 h 165"/>
              <a:gd name="T24" fmla="*/ 0 w 283"/>
              <a:gd name="T25" fmla="*/ 152 h 165"/>
              <a:gd name="T26" fmla="*/ 26 w 283"/>
              <a:gd name="T27" fmla="*/ 158 h 165"/>
              <a:gd name="T28" fmla="*/ 53 w 283"/>
              <a:gd name="T29" fmla="*/ 165 h 165"/>
              <a:gd name="T30" fmla="*/ 86 w 283"/>
              <a:gd name="T31" fmla="*/ 165 h 165"/>
              <a:gd name="T32" fmla="*/ 132 w 283"/>
              <a:gd name="T33" fmla="*/ 152 h 165"/>
              <a:gd name="T34" fmla="*/ 178 w 283"/>
              <a:gd name="T35" fmla="*/ 125 h 165"/>
              <a:gd name="T36" fmla="*/ 231 w 283"/>
              <a:gd name="T37" fmla="*/ 79 h 165"/>
              <a:gd name="T38" fmla="*/ 283 w 283"/>
              <a:gd name="T39" fmla="*/ 13 h 165"/>
              <a:gd name="T40" fmla="*/ 283 w 283"/>
              <a:gd name="T41" fmla="*/ 13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83" h="165">
                <a:moveTo>
                  <a:pt x="283" y="13"/>
                </a:moveTo>
                <a:lnTo>
                  <a:pt x="283" y="13"/>
                </a:lnTo>
                <a:lnTo>
                  <a:pt x="244" y="7"/>
                </a:lnTo>
                <a:lnTo>
                  <a:pt x="204" y="0"/>
                </a:lnTo>
                <a:lnTo>
                  <a:pt x="158" y="7"/>
                </a:lnTo>
                <a:lnTo>
                  <a:pt x="112" y="20"/>
                </a:lnTo>
                <a:lnTo>
                  <a:pt x="86" y="33"/>
                </a:lnTo>
                <a:lnTo>
                  <a:pt x="66" y="46"/>
                </a:lnTo>
                <a:lnTo>
                  <a:pt x="46" y="66"/>
                </a:lnTo>
                <a:lnTo>
                  <a:pt x="26" y="92"/>
                </a:lnTo>
                <a:lnTo>
                  <a:pt x="13" y="119"/>
                </a:lnTo>
                <a:lnTo>
                  <a:pt x="0" y="152"/>
                </a:lnTo>
                <a:lnTo>
                  <a:pt x="0" y="152"/>
                </a:lnTo>
                <a:lnTo>
                  <a:pt x="26" y="158"/>
                </a:lnTo>
                <a:lnTo>
                  <a:pt x="53" y="165"/>
                </a:lnTo>
                <a:lnTo>
                  <a:pt x="86" y="165"/>
                </a:lnTo>
                <a:lnTo>
                  <a:pt x="132" y="152"/>
                </a:lnTo>
                <a:lnTo>
                  <a:pt x="178" y="125"/>
                </a:lnTo>
                <a:lnTo>
                  <a:pt x="231" y="79"/>
                </a:lnTo>
                <a:lnTo>
                  <a:pt x="283" y="13"/>
                </a:lnTo>
                <a:lnTo>
                  <a:pt x="283" y="13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70" name="Freeform 77"/>
          <p:cNvSpPr>
            <a:spLocks/>
          </p:cNvSpPr>
          <p:nvPr/>
        </p:nvSpPr>
        <p:spPr bwMode="auto">
          <a:xfrm>
            <a:off x="7011872" y="6244484"/>
            <a:ext cx="439738" cy="334963"/>
          </a:xfrm>
          <a:custGeom>
            <a:avLst/>
            <a:gdLst>
              <a:gd name="T0" fmla="*/ 0 w 277"/>
              <a:gd name="T1" fmla="*/ 0 h 211"/>
              <a:gd name="T2" fmla="*/ 0 w 277"/>
              <a:gd name="T3" fmla="*/ 0 h 211"/>
              <a:gd name="T4" fmla="*/ 7 w 277"/>
              <a:gd name="T5" fmla="*/ 39 h 211"/>
              <a:gd name="T6" fmla="*/ 27 w 277"/>
              <a:gd name="T7" fmla="*/ 79 h 211"/>
              <a:gd name="T8" fmla="*/ 53 w 277"/>
              <a:gd name="T9" fmla="*/ 125 h 211"/>
              <a:gd name="T10" fmla="*/ 93 w 277"/>
              <a:gd name="T11" fmla="*/ 164 h 211"/>
              <a:gd name="T12" fmla="*/ 112 w 277"/>
              <a:gd name="T13" fmla="*/ 178 h 211"/>
              <a:gd name="T14" fmla="*/ 139 w 277"/>
              <a:gd name="T15" fmla="*/ 197 h 211"/>
              <a:gd name="T16" fmla="*/ 165 w 277"/>
              <a:gd name="T17" fmla="*/ 204 h 211"/>
              <a:gd name="T18" fmla="*/ 198 w 277"/>
              <a:gd name="T19" fmla="*/ 211 h 211"/>
              <a:gd name="T20" fmla="*/ 238 w 277"/>
              <a:gd name="T21" fmla="*/ 211 h 211"/>
              <a:gd name="T22" fmla="*/ 277 w 277"/>
              <a:gd name="T23" fmla="*/ 204 h 211"/>
              <a:gd name="T24" fmla="*/ 277 w 277"/>
              <a:gd name="T25" fmla="*/ 204 h 211"/>
              <a:gd name="T26" fmla="*/ 270 w 277"/>
              <a:gd name="T27" fmla="*/ 178 h 211"/>
              <a:gd name="T28" fmla="*/ 264 w 277"/>
              <a:gd name="T29" fmla="*/ 151 h 211"/>
              <a:gd name="T30" fmla="*/ 244 w 277"/>
              <a:gd name="T31" fmla="*/ 118 h 211"/>
              <a:gd name="T32" fmla="*/ 211 w 277"/>
              <a:gd name="T33" fmla="*/ 79 h 211"/>
              <a:gd name="T34" fmla="*/ 158 w 277"/>
              <a:gd name="T35" fmla="*/ 46 h 211"/>
              <a:gd name="T36" fmla="*/ 93 w 277"/>
              <a:gd name="T37" fmla="*/ 19 h 211"/>
              <a:gd name="T38" fmla="*/ 46 w 277"/>
              <a:gd name="T39" fmla="*/ 6 h 211"/>
              <a:gd name="T40" fmla="*/ 0 w 277"/>
              <a:gd name="T41" fmla="*/ 0 h 211"/>
              <a:gd name="T42" fmla="*/ 0 w 277"/>
              <a:gd name="T43" fmla="*/ 0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77" h="211">
                <a:moveTo>
                  <a:pt x="0" y="0"/>
                </a:moveTo>
                <a:lnTo>
                  <a:pt x="0" y="0"/>
                </a:lnTo>
                <a:lnTo>
                  <a:pt x="7" y="39"/>
                </a:lnTo>
                <a:lnTo>
                  <a:pt x="27" y="79"/>
                </a:lnTo>
                <a:lnTo>
                  <a:pt x="53" y="125"/>
                </a:lnTo>
                <a:lnTo>
                  <a:pt x="93" y="164"/>
                </a:lnTo>
                <a:lnTo>
                  <a:pt x="112" y="178"/>
                </a:lnTo>
                <a:lnTo>
                  <a:pt x="139" y="197"/>
                </a:lnTo>
                <a:lnTo>
                  <a:pt x="165" y="204"/>
                </a:lnTo>
                <a:lnTo>
                  <a:pt x="198" y="211"/>
                </a:lnTo>
                <a:lnTo>
                  <a:pt x="238" y="211"/>
                </a:lnTo>
                <a:lnTo>
                  <a:pt x="277" y="204"/>
                </a:lnTo>
                <a:lnTo>
                  <a:pt x="277" y="204"/>
                </a:lnTo>
                <a:lnTo>
                  <a:pt x="270" y="178"/>
                </a:lnTo>
                <a:lnTo>
                  <a:pt x="264" y="151"/>
                </a:lnTo>
                <a:lnTo>
                  <a:pt x="244" y="118"/>
                </a:lnTo>
                <a:lnTo>
                  <a:pt x="211" y="79"/>
                </a:lnTo>
                <a:lnTo>
                  <a:pt x="158" y="46"/>
                </a:lnTo>
                <a:lnTo>
                  <a:pt x="93" y="19"/>
                </a:lnTo>
                <a:lnTo>
                  <a:pt x="46" y="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79" name="Freeform 86"/>
          <p:cNvSpPr>
            <a:spLocks/>
          </p:cNvSpPr>
          <p:nvPr/>
        </p:nvSpPr>
        <p:spPr bwMode="auto">
          <a:xfrm>
            <a:off x="4393405" y="3209185"/>
            <a:ext cx="523875" cy="219075"/>
          </a:xfrm>
          <a:custGeom>
            <a:avLst/>
            <a:gdLst>
              <a:gd name="T0" fmla="*/ 0 w 330"/>
              <a:gd name="T1" fmla="*/ 92 h 138"/>
              <a:gd name="T2" fmla="*/ 0 w 330"/>
              <a:gd name="T3" fmla="*/ 92 h 138"/>
              <a:gd name="T4" fmla="*/ 40 w 330"/>
              <a:gd name="T5" fmla="*/ 112 h 138"/>
              <a:gd name="T6" fmla="*/ 73 w 330"/>
              <a:gd name="T7" fmla="*/ 125 h 138"/>
              <a:gd name="T8" fmla="*/ 125 w 330"/>
              <a:gd name="T9" fmla="*/ 132 h 138"/>
              <a:gd name="T10" fmla="*/ 172 w 330"/>
              <a:gd name="T11" fmla="*/ 138 h 138"/>
              <a:gd name="T12" fmla="*/ 205 w 330"/>
              <a:gd name="T13" fmla="*/ 132 h 138"/>
              <a:gd name="T14" fmla="*/ 231 w 330"/>
              <a:gd name="T15" fmla="*/ 125 h 138"/>
              <a:gd name="T16" fmla="*/ 257 w 330"/>
              <a:gd name="T17" fmla="*/ 112 h 138"/>
              <a:gd name="T18" fmla="*/ 284 w 330"/>
              <a:gd name="T19" fmla="*/ 92 h 138"/>
              <a:gd name="T20" fmla="*/ 303 w 330"/>
              <a:gd name="T21" fmla="*/ 73 h 138"/>
              <a:gd name="T22" fmla="*/ 330 w 330"/>
              <a:gd name="T23" fmla="*/ 40 h 138"/>
              <a:gd name="T24" fmla="*/ 330 w 330"/>
              <a:gd name="T25" fmla="*/ 40 h 138"/>
              <a:gd name="T26" fmla="*/ 303 w 330"/>
              <a:gd name="T27" fmla="*/ 26 h 138"/>
              <a:gd name="T28" fmla="*/ 277 w 330"/>
              <a:gd name="T29" fmla="*/ 13 h 138"/>
              <a:gd name="T30" fmla="*/ 244 w 330"/>
              <a:gd name="T31" fmla="*/ 0 h 138"/>
              <a:gd name="T32" fmla="*/ 198 w 330"/>
              <a:gd name="T33" fmla="*/ 0 h 138"/>
              <a:gd name="T34" fmla="*/ 145 w 330"/>
              <a:gd name="T35" fmla="*/ 13 h 138"/>
              <a:gd name="T36" fmla="*/ 79 w 330"/>
              <a:gd name="T37" fmla="*/ 40 h 138"/>
              <a:gd name="T38" fmla="*/ 0 w 330"/>
              <a:gd name="T39" fmla="*/ 92 h 138"/>
              <a:gd name="T40" fmla="*/ 0 w 330"/>
              <a:gd name="T41" fmla="*/ 92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30" h="138">
                <a:moveTo>
                  <a:pt x="0" y="92"/>
                </a:moveTo>
                <a:lnTo>
                  <a:pt x="0" y="92"/>
                </a:lnTo>
                <a:lnTo>
                  <a:pt x="40" y="112"/>
                </a:lnTo>
                <a:lnTo>
                  <a:pt x="73" y="125"/>
                </a:lnTo>
                <a:lnTo>
                  <a:pt x="125" y="132"/>
                </a:lnTo>
                <a:lnTo>
                  <a:pt x="172" y="138"/>
                </a:lnTo>
                <a:lnTo>
                  <a:pt x="205" y="132"/>
                </a:lnTo>
                <a:lnTo>
                  <a:pt x="231" y="125"/>
                </a:lnTo>
                <a:lnTo>
                  <a:pt x="257" y="112"/>
                </a:lnTo>
                <a:lnTo>
                  <a:pt x="284" y="92"/>
                </a:lnTo>
                <a:lnTo>
                  <a:pt x="303" y="73"/>
                </a:lnTo>
                <a:lnTo>
                  <a:pt x="330" y="40"/>
                </a:lnTo>
                <a:lnTo>
                  <a:pt x="330" y="40"/>
                </a:lnTo>
                <a:lnTo>
                  <a:pt x="303" y="26"/>
                </a:lnTo>
                <a:lnTo>
                  <a:pt x="277" y="13"/>
                </a:lnTo>
                <a:lnTo>
                  <a:pt x="244" y="0"/>
                </a:lnTo>
                <a:lnTo>
                  <a:pt x="198" y="0"/>
                </a:lnTo>
                <a:lnTo>
                  <a:pt x="145" y="13"/>
                </a:lnTo>
                <a:lnTo>
                  <a:pt x="79" y="40"/>
                </a:lnTo>
                <a:lnTo>
                  <a:pt x="0" y="92"/>
                </a:lnTo>
                <a:lnTo>
                  <a:pt x="0" y="92"/>
                </a:lnTo>
                <a:close/>
              </a:path>
            </a:pathLst>
          </a:custGeom>
          <a:solidFill>
            <a:srgbClr val="A1CD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82" name="Freeform 89"/>
          <p:cNvSpPr>
            <a:spLocks/>
          </p:cNvSpPr>
          <p:nvPr/>
        </p:nvSpPr>
        <p:spPr bwMode="auto">
          <a:xfrm>
            <a:off x="8158317" y="6027387"/>
            <a:ext cx="230188" cy="534988"/>
          </a:xfrm>
          <a:custGeom>
            <a:avLst/>
            <a:gdLst>
              <a:gd name="T0" fmla="*/ 33 w 145"/>
              <a:gd name="T1" fmla="*/ 0 h 337"/>
              <a:gd name="T2" fmla="*/ 33 w 145"/>
              <a:gd name="T3" fmla="*/ 0 h 337"/>
              <a:gd name="T4" fmla="*/ 20 w 145"/>
              <a:gd name="T5" fmla="*/ 40 h 337"/>
              <a:gd name="T6" fmla="*/ 7 w 145"/>
              <a:gd name="T7" fmla="*/ 80 h 337"/>
              <a:gd name="T8" fmla="*/ 0 w 145"/>
              <a:gd name="T9" fmla="*/ 132 h 337"/>
              <a:gd name="T10" fmla="*/ 0 w 145"/>
              <a:gd name="T11" fmla="*/ 185 h 337"/>
              <a:gd name="T12" fmla="*/ 7 w 145"/>
              <a:gd name="T13" fmla="*/ 211 h 337"/>
              <a:gd name="T14" fmla="*/ 13 w 145"/>
              <a:gd name="T15" fmla="*/ 238 h 337"/>
              <a:gd name="T16" fmla="*/ 33 w 145"/>
              <a:gd name="T17" fmla="*/ 264 h 337"/>
              <a:gd name="T18" fmla="*/ 53 w 145"/>
              <a:gd name="T19" fmla="*/ 291 h 337"/>
              <a:gd name="T20" fmla="*/ 79 w 145"/>
              <a:gd name="T21" fmla="*/ 317 h 337"/>
              <a:gd name="T22" fmla="*/ 112 w 145"/>
              <a:gd name="T23" fmla="*/ 337 h 337"/>
              <a:gd name="T24" fmla="*/ 112 w 145"/>
              <a:gd name="T25" fmla="*/ 337 h 337"/>
              <a:gd name="T26" fmla="*/ 126 w 145"/>
              <a:gd name="T27" fmla="*/ 310 h 337"/>
              <a:gd name="T28" fmla="*/ 139 w 145"/>
              <a:gd name="T29" fmla="*/ 284 h 337"/>
              <a:gd name="T30" fmla="*/ 145 w 145"/>
              <a:gd name="T31" fmla="*/ 244 h 337"/>
              <a:gd name="T32" fmla="*/ 139 w 145"/>
              <a:gd name="T33" fmla="*/ 198 h 337"/>
              <a:gd name="T34" fmla="*/ 126 w 145"/>
              <a:gd name="T35" fmla="*/ 139 h 337"/>
              <a:gd name="T36" fmla="*/ 93 w 145"/>
              <a:gd name="T37" fmla="*/ 73 h 337"/>
              <a:gd name="T38" fmla="*/ 66 w 145"/>
              <a:gd name="T39" fmla="*/ 40 h 337"/>
              <a:gd name="T40" fmla="*/ 33 w 145"/>
              <a:gd name="T41" fmla="*/ 0 h 337"/>
              <a:gd name="T42" fmla="*/ 33 w 145"/>
              <a:gd name="T43" fmla="*/ 0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45" h="337">
                <a:moveTo>
                  <a:pt x="33" y="0"/>
                </a:moveTo>
                <a:lnTo>
                  <a:pt x="33" y="0"/>
                </a:lnTo>
                <a:lnTo>
                  <a:pt x="20" y="40"/>
                </a:lnTo>
                <a:lnTo>
                  <a:pt x="7" y="80"/>
                </a:lnTo>
                <a:lnTo>
                  <a:pt x="0" y="132"/>
                </a:lnTo>
                <a:lnTo>
                  <a:pt x="0" y="185"/>
                </a:lnTo>
                <a:lnTo>
                  <a:pt x="7" y="211"/>
                </a:lnTo>
                <a:lnTo>
                  <a:pt x="13" y="238"/>
                </a:lnTo>
                <a:lnTo>
                  <a:pt x="33" y="264"/>
                </a:lnTo>
                <a:lnTo>
                  <a:pt x="53" y="291"/>
                </a:lnTo>
                <a:lnTo>
                  <a:pt x="79" y="317"/>
                </a:lnTo>
                <a:lnTo>
                  <a:pt x="112" y="337"/>
                </a:lnTo>
                <a:lnTo>
                  <a:pt x="112" y="337"/>
                </a:lnTo>
                <a:lnTo>
                  <a:pt x="126" y="310"/>
                </a:lnTo>
                <a:lnTo>
                  <a:pt x="139" y="284"/>
                </a:lnTo>
                <a:lnTo>
                  <a:pt x="145" y="244"/>
                </a:lnTo>
                <a:lnTo>
                  <a:pt x="139" y="198"/>
                </a:lnTo>
                <a:lnTo>
                  <a:pt x="126" y="139"/>
                </a:lnTo>
                <a:lnTo>
                  <a:pt x="93" y="73"/>
                </a:lnTo>
                <a:lnTo>
                  <a:pt x="66" y="40"/>
                </a:lnTo>
                <a:lnTo>
                  <a:pt x="33" y="0"/>
                </a:lnTo>
                <a:lnTo>
                  <a:pt x="33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96" name="Freeform 103"/>
          <p:cNvSpPr>
            <a:spLocks/>
          </p:cNvSpPr>
          <p:nvPr/>
        </p:nvSpPr>
        <p:spPr bwMode="auto">
          <a:xfrm>
            <a:off x="6109492" y="5030048"/>
            <a:ext cx="346075" cy="252413"/>
          </a:xfrm>
          <a:custGeom>
            <a:avLst/>
            <a:gdLst>
              <a:gd name="T0" fmla="*/ 0 w 218"/>
              <a:gd name="T1" fmla="*/ 0 h 159"/>
              <a:gd name="T2" fmla="*/ 0 w 218"/>
              <a:gd name="T3" fmla="*/ 0 h 159"/>
              <a:gd name="T4" fmla="*/ 27 w 218"/>
              <a:gd name="T5" fmla="*/ 0 h 159"/>
              <a:gd name="T6" fmla="*/ 59 w 218"/>
              <a:gd name="T7" fmla="*/ 0 h 159"/>
              <a:gd name="T8" fmla="*/ 92 w 218"/>
              <a:gd name="T9" fmla="*/ 7 h 159"/>
              <a:gd name="T10" fmla="*/ 132 w 218"/>
              <a:gd name="T11" fmla="*/ 27 h 159"/>
              <a:gd name="T12" fmla="*/ 165 w 218"/>
              <a:gd name="T13" fmla="*/ 53 h 159"/>
              <a:gd name="T14" fmla="*/ 185 w 218"/>
              <a:gd name="T15" fmla="*/ 73 h 159"/>
              <a:gd name="T16" fmla="*/ 198 w 218"/>
              <a:gd name="T17" fmla="*/ 99 h 159"/>
              <a:gd name="T18" fmla="*/ 211 w 218"/>
              <a:gd name="T19" fmla="*/ 126 h 159"/>
              <a:gd name="T20" fmla="*/ 218 w 218"/>
              <a:gd name="T21" fmla="*/ 159 h 159"/>
              <a:gd name="T22" fmla="*/ 218 w 218"/>
              <a:gd name="T23" fmla="*/ 159 h 159"/>
              <a:gd name="T24" fmla="*/ 191 w 218"/>
              <a:gd name="T25" fmla="*/ 159 h 159"/>
              <a:gd name="T26" fmla="*/ 158 w 218"/>
              <a:gd name="T27" fmla="*/ 152 h 159"/>
              <a:gd name="T28" fmla="*/ 125 w 218"/>
              <a:gd name="T29" fmla="*/ 145 h 159"/>
              <a:gd name="T30" fmla="*/ 86 w 218"/>
              <a:gd name="T31" fmla="*/ 126 h 159"/>
              <a:gd name="T32" fmla="*/ 53 w 218"/>
              <a:gd name="T33" fmla="*/ 93 h 159"/>
              <a:gd name="T34" fmla="*/ 20 w 218"/>
              <a:gd name="T35" fmla="*/ 53 h 159"/>
              <a:gd name="T36" fmla="*/ 0 w 218"/>
              <a:gd name="T37" fmla="*/ 0 h 159"/>
              <a:gd name="T38" fmla="*/ 0 w 218"/>
              <a:gd name="T39" fmla="*/ 0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18" h="159">
                <a:moveTo>
                  <a:pt x="0" y="0"/>
                </a:moveTo>
                <a:lnTo>
                  <a:pt x="0" y="0"/>
                </a:lnTo>
                <a:lnTo>
                  <a:pt x="27" y="0"/>
                </a:lnTo>
                <a:lnTo>
                  <a:pt x="59" y="0"/>
                </a:lnTo>
                <a:lnTo>
                  <a:pt x="92" y="7"/>
                </a:lnTo>
                <a:lnTo>
                  <a:pt x="132" y="27"/>
                </a:lnTo>
                <a:lnTo>
                  <a:pt x="165" y="53"/>
                </a:lnTo>
                <a:lnTo>
                  <a:pt x="185" y="73"/>
                </a:lnTo>
                <a:lnTo>
                  <a:pt x="198" y="99"/>
                </a:lnTo>
                <a:lnTo>
                  <a:pt x="211" y="126"/>
                </a:lnTo>
                <a:lnTo>
                  <a:pt x="218" y="159"/>
                </a:lnTo>
                <a:lnTo>
                  <a:pt x="218" y="159"/>
                </a:lnTo>
                <a:lnTo>
                  <a:pt x="191" y="159"/>
                </a:lnTo>
                <a:lnTo>
                  <a:pt x="158" y="152"/>
                </a:lnTo>
                <a:lnTo>
                  <a:pt x="125" y="145"/>
                </a:lnTo>
                <a:lnTo>
                  <a:pt x="86" y="126"/>
                </a:lnTo>
                <a:lnTo>
                  <a:pt x="53" y="93"/>
                </a:lnTo>
                <a:lnTo>
                  <a:pt x="20" y="53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24" name="Freeform 131"/>
          <p:cNvSpPr>
            <a:spLocks/>
          </p:cNvSpPr>
          <p:nvPr/>
        </p:nvSpPr>
        <p:spPr bwMode="auto">
          <a:xfrm>
            <a:off x="3201192" y="6317510"/>
            <a:ext cx="3275013" cy="523875"/>
          </a:xfrm>
          <a:custGeom>
            <a:avLst/>
            <a:gdLst>
              <a:gd name="T0" fmla="*/ 2063 w 2063"/>
              <a:gd name="T1" fmla="*/ 330 h 330"/>
              <a:gd name="T2" fmla="*/ 2063 w 2063"/>
              <a:gd name="T3" fmla="*/ 330 h 330"/>
              <a:gd name="T4" fmla="*/ 2043 w 2063"/>
              <a:gd name="T5" fmla="*/ 290 h 330"/>
              <a:gd name="T6" fmla="*/ 2017 w 2063"/>
              <a:gd name="T7" fmla="*/ 257 h 330"/>
              <a:gd name="T8" fmla="*/ 1984 w 2063"/>
              <a:gd name="T9" fmla="*/ 231 h 330"/>
              <a:gd name="T10" fmla="*/ 1944 w 2063"/>
              <a:gd name="T11" fmla="*/ 198 h 330"/>
              <a:gd name="T12" fmla="*/ 1898 w 2063"/>
              <a:gd name="T13" fmla="*/ 172 h 330"/>
              <a:gd name="T14" fmla="*/ 1845 w 2063"/>
              <a:gd name="T15" fmla="*/ 145 h 330"/>
              <a:gd name="T16" fmla="*/ 1720 w 2063"/>
              <a:gd name="T17" fmla="*/ 93 h 330"/>
              <a:gd name="T18" fmla="*/ 1569 w 2063"/>
              <a:gd name="T19" fmla="*/ 53 h 330"/>
              <a:gd name="T20" fmla="*/ 1404 w 2063"/>
              <a:gd name="T21" fmla="*/ 27 h 330"/>
              <a:gd name="T22" fmla="*/ 1226 w 2063"/>
              <a:gd name="T23" fmla="*/ 7 h 330"/>
              <a:gd name="T24" fmla="*/ 1028 w 2063"/>
              <a:gd name="T25" fmla="*/ 0 h 330"/>
              <a:gd name="T26" fmla="*/ 1028 w 2063"/>
              <a:gd name="T27" fmla="*/ 0 h 330"/>
              <a:gd name="T28" fmla="*/ 837 w 2063"/>
              <a:gd name="T29" fmla="*/ 7 h 330"/>
              <a:gd name="T30" fmla="*/ 659 w 2063"/>
              <a:gd name="T31" fmla="*/ 27 h 330"/>
              <a:gd name="T32" fmla="*/ 494 w 2063"/>
              <a:gd name="T33" fmla="*/ 53 h 330"/>
              <a:gd name="T34" fmla="*/ 343 w 2063"/>
              <a:gd name="T35" fmla="*/ 93 h 330"/>
              <a:gd name="T36" fmla="*/ 217 w 2063"/>
              <a:gd name="T37" fmla="*/ 145 h 330"/>
              <a:gd name="T38" fmla="*/ 165 w 2063"/>
              <a:gd name="T39" fmla="*/ 172 h 330"/>
              <a:gd name="T40" fmla="*/ 118 w 2063"/>
              <a:gd name="T41" fmla="*/ 198 h 330"/>
              <a:gd name="T42" fmla="*/ 79 w 2063"/>
              <a:gd name="T43" fmla="*/ 231 h 330"/>
              <a:gd name="T44" fmla="*/ 46 w 2063"/>
              <a:gd name="T45" fmla="*/ 257 h 330"/>
              <a:gd name="T46" fmla="*/ 20 w 2063"/>
              <a:gd name="T47" fmla="*/ 290 h 330"/>
              <a:gd name="T48" fmla="*/ 0 w 2063"/>
              <a:gd name="T49" fmla="*/ 330 h 330"/>
              <a:gd name="T50" fmla="*/ 2063 w 2063"/>
              <a:gd name="T51" fmla="*/ 330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063" h="330">
                <a:moveTo>
                  <a:pt x="2063" y="330"/>
                </a:moveTo>
                <a:lnTo>
                  <a:pt x="2063" y="330"/>
                </a:lnTo>
                <a:lnTo>
                  <a:pt x="2043" y="290"/>
                </a:lnTo>
                <a:lnTo>
                  <a:pt x="2017" y="257"/>
                </a:lnTo>
                <a:lnTo>
                  <a:pt x="1984" y="231"/>
                </a:lnTo>
                <a:lnTo>
                  <a:pt x="1944" y="198"/>
                </a:lnTo>
                <a:lnTo>
                  <a:pt x="1898" y="172"/>
                </a:lnTo>
                <a:lnTo>
                  <a:pt x="1845" y="145"/>
                </a:lnTo>
                <a:lnTo>
                  <a:pt x="1720" y="93"/>
                </a:lnTo>
                <a:lnTo>
                  <a:pt x="1569" y="53"/>
                </a:lnTo>
                <a:lnTo>
                  <a:pt x="1404" y="27"/>
                </a:lnTo>
                <a:lnTo>
                  <a:pt x="1226" y="7"/>
                </a:lnTo>
                <a:lnTo>
                  <a:pt x="1028" y="0"/>
                </a:lnTo>
                <a:lnTo>
                  <a:pt x="1028" y="0"/>
                </a:lnTo>
                <a:lnTo>
                  <a:pt x="837" y="7"/>
                </a:lnTo>
                <a:lnTo>
                  <a:pt x="659" y="27"/>
                </a:lnTo>
                <a:lnTo>
                  <a:pt x="494" y="53"/>
                </a:lnTo>
                <a:lnTo>
                  <a:pt x="343" y="93"/>
                </a:lnTo>
                <a:lnTo>
                  <a:pt x="217" y="145"/>
                </a:lnTo>
                <a:lnTo>
                  <a:pt x="165" y="172"/>
                </a:lnTo>
                <a:lnTo>
                  <a:pt x="118" y="198"/>
                </a:lnTo>
                <a:lnTo>
                  <a:pt x="79" y="231"/>
                </a:lnTo>
                <a:lnTo>
                  <a:pt x="46" y="257"/>
                </a:lnTo>
                <a:lnTo>
                  <a:pt x="20" y="290"/>
                </a:lnTo>
                <a:lnTo>
                  <a:pt x="0" y="330"/>
                </a:lnTo>
                <a:lnTo>
                  <a:pt x="2063" y="330"/>
                </a:lnTo>
                <a:close/>
              </a:path>
            </a:pathLst>
          </a:custGeom>
          <a:solidFill>
            <a:srgbClr val="A1CD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0" name="Picture 2" descr="C:\Users\admin\AppData\Local\Microsoft\Windows\Temporary Internet Files\Content.IE5\VUQB4CPR\MC900055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34358" y="2783146"/>
            <a:ext cx="2393425" cy="139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3"/>
          <p:cNvCxnSpPr/>
          <p:nvPr/>
        </p:nvCxnSpPr>
        <p:spPr>
          <a:xfrm>
            <a:off x="107504" y="2580535"/>
            <a:ext cx="885698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ovéPole 48"/>
          <p:cNvSpPr txBox="1"/>
          <p:nvPr/>
        </p:nvSpPr>
        <p:spPr>
          <a:xfrm>
            <a:off x="1122349" y="272211"/>
            <a:ext cx="683520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3200" dirty="0"/>
              <a:t> </a:t>
            </a:r>
            <a:r>
              <a:rPr lang="cs-CZ" sz="3200" dirty="0" smtClean="0"/>
              <a:t>               </a:t>
            </a:r>
            <a:r>
              <a:rPr lang="cs-CZ" sz="3200" dirty="0" smtClean="0">
                <a:solidFill>
                  <a:srgbClr val="FF0000"/>
                </a:solidFill>
              </a:rPr>
              <a:t>POZOR ZMĚNA</a:t>
            </a:r>
          </a:p>
          <a:p>
            <a:pPr>
              <a:lnSpc>
                <a:spcPct val="150000"/>
              </a:lnSpc>
            </a:pPr>
            <a:r>
              <a:rPr lang="cs-CZ" sz="3200" dirty="0" smtClean="0"/>
              <a:t>Jaký příklad k tomu patří?</a:t>
            </a:r>
          </a:p>
          <a:p>
            <a:pPr>
              <a:lnSpc>
                <a:spcPct val="150000"/>
              </a:lnSpc>
            </a:pPr>
            <a:r>
              <a:rPr lang="cs-CZ" sz="3200" dirty="0" smtClean="0"/>
              <a:t>Kolik lístečků celkem spadlo na zem?</a:t>
            </a:r>
            <a:endParaRPr lang="cs-CZ" sz="3200" dirty="0"/>
          </a:p>
        </p:txBody>
      </p:sp>
      <p:sp>
        <p:nvSpPr>
          <p:cNvPr id="51" name="Obdélník 50"/>
          <p:cNvSpPr/>
          <p:nvPr/>
        </p:nvSpPr>
        <p:spPr>
          <a:xfrm>
            <a:off x="5761689" y="1102337"/>
            <a:ext cx="2346725" cy="648072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6133982" y="1102337"/>
            <a:ext cx="15808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3 </a:t>
            </a:r>
            <a:r>
              <a:rPr lang="cs-CZ" sz="3200" dirty="0"/>
              <a:t>+</a:t>
            </a:r>
            <a:r>
              <a:rPr lang="cs-CZ" sz="3200" dirty="0" smtClean="0"/>
              <a:t> 1 = 4</a:t>
            </a:r>
            <a:endParaRPr lang="cs-CZ" sz="3200" dirty="0"/>
          </a:p>
        </p:txBody>
      </p:sp>
      <p:sp>
        <p:nvSpPr>
          <p:cNvPr id="54" name="Obdélník 53"/>
          <p:cNvSpPr/>
          <p:nvPr/>
        </p:nvSpPr>
        <p:spPr>
          <a:xfrm>
            <a:off x="7745409" y="1869043"/>
            <a:ext cx="648493" cy="648072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D1</a:t>
            </a:r>
            <a:endParaRPr lang="cs-CZ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7877936" y="1869043"/>
            <a:ext cx="4026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097460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65896E-6 C 0.00729 0.00578 0.01406 0.01041 0.02153 0.01573 C 0.025 0.01827 0.0276 0.0222 0.03142 0.02382 C 0.03819 0.02659 0.0349 0.02474 0.04149 0.0296 C 0.04965 0.04509 0.03906 0.02705 0.04983 0.03954 C 0.05573 0.04671 0.0592 0.05573 0.06632 0.06174 C 0.07049 0.06867 0.0717 0.07468 0.07812 0.07931 C 0.0842 0.09087 0.09167 0.10151 0.09948 0.11145 C 0.10365 0.12532 0.09757 0.10867 0.10781 0.12116 C 0.11076 0.12463 0.11163 0.12994 0.11458 0.13318 C 0.12222 0.14197 0.12847 0.15237 0.13437 0.16301 C 0.13576 0.16532 0.13802 0.16671 0.13958 0.16902 C 0.14201 0.17272 0.1434 0.17734 0.14618 0.18081 C 0.15156 0.18729 0.15121 0.18405 0.15121 0.1889 " pathEditMode="relative" rAng="0" ptsTypes="fffffffffffffA">
                                      <p:cBhvr>
                                        <p:cTn id="6" dur="2000" fill="hold"/>
                                        <p:tgtEl>
                                          <p:spTgt spid="10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69" y="94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6" grpId="0" animBg="1"/>
      <p:bldP spid="52" grpId="0"/>
      <p:bldP spid="5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2"/>
          <p:cNvSpPr>
            <a:spLocks/>
          </p:cNvSpPr>
          <p:nvPr/>
        </p:nvSpPr>
        <p:spPr bwMode="auto">
          <a:xfrm>
            <a:off x="3545680" y="2801198"/>
            <a:ext cx="1412875" cy="3798888"/>
          </a:xfrm>
          <a:custGeom>
            <a:avLst/>
            <a:gdLst>
              <a:gd name="T0" fmla="*/ 673 w 890"/>
              <a:gd name="T1" fmla="*/ 2393 h 2393"/>
              <a:gd name="T2" fmla="*/ 673 w 890"/>
              <a:gd name="T3" fmla="*/ 2393 h 2393"/>
              <a:gd name="T4" fmla="*/ 884 w 890"/>
              <a:gd name="T5" fmla="*/ 2387 h 2393"/>
              <a:gd name="T6" fmla="*/ 884 w 890"/>
              <a:gd name="T7" fmla="*/ 2387 h 2393"/>
              <a:gd name="T8" fmla="*/ 890 w 890"/>
              <a:gd name="T9" fmla="*/ 2268 h 2393"/>
              <a:gd name="T10" fmla="*/ 884 w 890"/>
              <a:gd name="T11" fmla="*/ 2143 h 2393"/>
              <a:gd name="T12" fmla="*/ 870 w 890"/>
              <a:gd name="T13" fmla="*/ 2024 h 2393"/>
              <a:gd name="T14" fmla="*/ 851 w 890"/>
              <a:gd name="T15" fmla="*/ 1905 h 2393"/>
              <a:gd name="T16" fmla="*/ 851 w 890"/>
              <a:gd name="T17" fmla="*/ 1905 h 2393"/>
              <a:gd name="T18" fmla="*/ 818 w 890"/>
              <a:gd name="T19" fmla="*/ 1734 h 2393"/>
              <a:gd name="T20" fmla="*/ 778 w 890"/>
              <a:gd name="T21" fmla="*/ 1563 h 2393"/>
              <a:gd name="T22" fmla="*/ 719 w 890"/>
              <a:gd name="T23" fmla="*/ 1398 h 2393"/>
              <a:gd name="T24" fmla="*/ 646 w 890"/>
              <a:gd name="T25" fmla="*/ 1233 h 2393"/>
              <a:gd name="T26" fmla="*/ 646 w 890"/>
              <a:gd name="T27" fmla="*/ 1233 h 2393"/>
              <a:gd name="T28" fmla="*/ 567 w 890"/>
              <a:gd name="T29" fmla="*/ 1075 h 2393"/>
              <a:gd name="T30" fmla="*/ 468 w 890"/>
              <a:gd name="T31" fmla="*/ 930 h 2393"/>
              <a:gd name="T32" fmla="*/ 277 w 890"/>
              <a:gd name="T33" fmla="*/ 633 h 2393"/>
              <a:gd name="T34" fmla="*/ 185 w 890"/>
              <a:gd name="T35" fmla="*/ 481 h 2393"/>
              <a:gd name="T36" fmla="*/ 106 w 890"/>
              <a:gd name="T37" fmla="*/ 330 h 2393"/>
              <a:gd name="T38" fmla="*/ 73 w 890"/>
              <a:gd name="T39" fmla="*/ 250 h 2393"/>
              <a:gd name="T40" fmla="*/ 46 w 890"/>
              <a:gd name="T41" fmla="*/ 171 h 2393"/>
              <a:gd name="T42" fmla="*/ 20 w 890"/>
              <a:gd name="T43" fmla="*/ 86 h 2393"/>
              <a:gd name="T44" fmla="*/ 7 w 890"/>
              <a:gd name="T45" fmla="*/ 0 h 2393"/>
              <a:gd name="T46" fmla="*/ 7 w 890"/>
              <a:gd name="T47" fmla="*/ 0 h 2393"/>
              <a:gd name="T48" fmla="*/ 0 w 890"/>
              <a:gd name="T49" fmla="*/ 0 h 2393"/>
              <a:gd name="T50" fmla="*/ 0 w 890"/>
              <a:gd name="T51" fmla="*/ 0 h 2393"/>
              <a:gd name="T52" fmla="*/ 0 w 890"/>
              <a:gd name="T53" fmla="*/ 0 h 2393"/>
              <a:gd name="T54" fmla="*/ 7 w 890"/>
              <a:gd name="T55" fmla="*/ 72 h 2393"/>
              <a:gd name="T56" fmla="*/ 20 w 890"/>
              <a:gd name="T57" fmla="*/ 152 h 2393"/>
              <a:gd name="T58" fmla="*/ 40 w 890"/>
              <a:gd name="T59" fmla="*/ 224 h 2393"/>
              <a:gd name="T60" fmla="*/ 60 w 890"/>
              <a:gd name="T61" fmla="*/ 297 h 2393"/>
              <a:gd name="T62" fmla="*/ 119 w 890"/>
              <a:gd name="T63" fmla="*/ 435 h 2393"/>
              <a:gd name="T64" fmla="*/ 185 w 890"/>
              <a:gd name="T65" fmla="*/ 574 h 2393"/>
              <a:gd name="T66" fmla="*/ 264 w 890"/>
              <a:gd name="T67" fmla="*/ 712 h 2393"/>
              <a:gd name="T68" fmla="*/ 343 w 890"/>
              <a:gd name="T69" fmla="*/ 850 h 2393"/>
              <a:gd name="T70" fmla="*/ 501 w 890"/>
              <a:gd name="T71" fmla="*/ 1114 h 2393"/>
              <a:gd name="T72" fmla="*/ 501 w 890"/>
              <a:gd name="T73" fmla="*/ 1114 h 2393"/>
              <a:gd name="T74" fmla="*/ 580 w 890"/>
              <a:gd name="T75" fmla="*/ 1266 h 2393"/>
              <a:gd name="T76" fmla="*/ 613 w 890"/>
              <a:gd name="T77" fmla="*/ 1338 h 2393"/>
              <a:gd name="T78" fmla="*/ 640 w 890"/>
              <a:gd name="T79" fmla="*/ 1417 h 2393"/>
              <a:gd name="T80" fmla="*/ 666 w 890"/>
              <a:gd name="T81" fmla="*/ 1497 h 2393"/>
              <a:gd name="T82" fmla="*/ 686 w 890"/>
              <a:gd name="T83" fmla="*/ 1582 h 2393"/>
              <a:gd name="T84" fmla="*/ 699 w 890"/>
              <a:gd name="T85" fmla="*/ 1675 h 2393"/>
              <a:gd name="T86" fmla="*/ 712 w 890"/>
              <a:gd name="T87" fmla="*/ 1780 h 2393"/>
              <a:gd name="T88" fmla="*/ 712 w 890"/>
              <a:gd name="T89" fmla="*/ 1780 h 2393"/>
              <a:gd name="T90" fmla="*/ 719 w 890"/>
              <a:gd name="T91" fmla="*/ 1866 h 2393"/>
              <a:gd name="T92" fmla="*/ 725 w 890"/>
              <a:gd name="T93" fmla="*/ 1952 h 2393"/>
              <a:gd name="T94" fmla="*/ 719 w 890"/>
              <a:gd name="T95" fmla="*/ 2103 h 2393"/>
              <a:gd name="T96" fmla="*/ 699 w 890"/>
              <a:gd name="T97" fmla="*/ 2248 h 2393"/>
              <a:gd name="T98" fmla="*/ 673 w 890"/>
              <a:gd name="T99" fmla="*/ 2393 h 2393"/>
              <a:gd name="T100" fmla="*/ 673 w 890"/>
              <a:gd name="T101" fmla="*/ 2393 h 2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890" h="2393">
                <a:moveTo>
                  <a:pt x="673" y="2393"/>
                </a:moveTo>
                <a:lnTo>
                  <a:pt x="673" y="2393"/>
                </a:lnTo>
                <a:lnTo>
                  <a:pt x="884" y="2387"/>
                </a:lnTo>
                <a:lnTo>
                  <a:pt x="884" y="2387"/>
                </a:lnTo>
                <a:lnTo>
                  <a:pt x="890" y="2268"/>
                </a:lnTo>
                <a:lnTo>
                  <a:pt x="884" y="2143"/>
                </a:lnTo>
                <a:lnTo>
                  <a:pt x="870" y="2024"/>
                </a:lnTo>
                <a:lnTo>
                  <a:pt x="851" y="1905"/>
                </a:lnTo>
                <a:lnTo>
                  <a:pt x="851" y="1905"/>
                </a:lnTo>
                <a:lnTo>
                  <a:pt x="818" y="1734"/>
                </a:lnTo>
                <a:lnTo>
                  <a:pt x="778" y="1563"/>
                </a:lnTo>
                <a:lnTo>
                  <a:pt x="719" y="1398"/>
                </a:lnTo>
                <a:lnTo>
                  <a:pt x="646" y="1233"/>
                </a:lnTo>
                <a:lnTo>
                  <a:pt x="646" y="1233"/>
                </a:lnTo>
                <a:lnTo>
                  <a:pt x="567" y="1075"/>
                </a:lnTo>
                <a:lnTo>
                  <a:pt x="468" y="930"/>
                </a:lnTo>
                <a:lnTo>
                  <a:pt x="277" y="633"/>
                </a:lnTo>
                <a:lnTo>
                  <a:pt x="185" y="481"/>
                </a:lnTo>
                <a:lnTo>
                  <a:pt x="106" y="330"/>
                </a:lnTo>
                <a:lnTo>
                  <a:pt x="73" y="250"/>
                </a:lnTo>
                <a:lnTo>
                  <a:pt x="46" y="171"/>
                </a:lnTo>
                <a:lnTo>
                  <a:pt x="20" y="86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7" y="72"/>
                </a:lnTo>
                <a:lnTo>
                  <a:pt x="20" y="152"/>
                </a:lnTo>
                <a:lnTo>
                  <a:pt x="40" y="224"/>
                </a:lnTo>
                <a:lnTo>
                  <a:pt x="60" y="297"/>
                </a:lnTo>
                <a:lnTo>
                  <a:pt x="119" y="435"/>
                </a:lnTo>
                <a:lnTo>
                  <a:pt x="185" y="574"/>
                </a:lnTo>
                <a:lnTo>
                  <a:pt x="264" y="712"/>
                </a:lnTo>
                <a:lnTo>
                  <a:pt x="343" y="850"/>
                </a:lnTo>
                <a:lnTo>
                  <a:pt x="501" y="1114"/>
                </a:lnTo>
                <a:lnTo>
                  <a:pt x="501" y="1114"/>
                </a:lnTo>
                <a:lnTo>
                  <a:pt x="580" y="1266"/>
                </a:lnTo>
                <a:lnTo>
                  <a:pt x="613" y="1338"/>
                </a:lnTo>
                <a:lnTo>
                  <a:pt x="640" y="1417"/>
                </a:lnTo>
                <a:lnTo>
                  <a:pt x="666" y="1497"/>
                </a:lnTo>
                <a:lnTo>
                  <a:pt x="686" y="1582"/>
                </a:lnTo>
                <a:lnTo>
                  <a:pt x="699" y="1675"/>
                </a:lnTo>
                <a:lnTo>
                  <a:pt x="712" y="1780"/>
                </a:lnTo>
                <a:lnTo>
                  <a:pt x="712" y="1780"/>
                </a:lnTo>
                <a:lnTo>
                  <a:pt x="719" y="1866"/>
                </a:lnTo>
                <a:lnTo>
                  <a:pt x="725" y="1952"/>
                </a:lnTo>
                <a:lnTo>
                  <a:pt x="719" y="2103"/>
                </a:lnTo>
                <a:lnTo>
                  <a:pt x="699" y="2248"/>
                </a:lnTo>
                <a:lnTo>
                  <a:pt x="673" y="2393"/>
                </a:lnTo>
                <a:lnTo>
                  <a:pt x="673" y="2393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Freeform 13"/>
          <p:cNvSpPr>
            <a:spLocks/>
          </p:cNvSpPr>
          <p:nvPr/>
        </p:nvSpPr>
        <p:spPr bwMode="auto">
          <a:xfrm>
            <a:off x="3347242" y="3439373"/>
            <a:ext cx="576263" cy="398463"/>
          </a:xfrm>
          <a:custGeom>
            <a:avLst/>
            <a:gdLst>
              <a:gd name="T0" fmla="*/ 0 w 363"/>
              <a:gd name="T1" fmla="*/ 7 h 251"/>
              <a:gd name="T2" fmla="*/ 0 w 363"/>
              <a:gd name="T3" fmla="*/ 7 h 251"/>
              <a:gd name="T4" fmla="*/ 46 w 363"/>
              <a:gd name="T5" fmla="*/ 53 h 251"/>
              <a:gd name="T6" fmla="*/ 92 w 363"/>
              <a:gd name="T7" fmla="*/ 92 h 251"/>
              <a:gd name="T8" fmla="*/ 145 w 363"/>
              <a:gd name="T9" fmla="*/ 132 h 251"/>
              <a:gd name="T10" fmla="*/ 198 w 363"/>
              <a:gd name="T11" fmla="*/ 165 h 251"/>
              <a:gd name="T12" fmla="*/ 198 w 363"/>
              <a:gd name="T13" fmla="*/ 165 h 251"/>
              <a:gd name="T14" fmla="*/ 251 w 363"/>
              <a:gd name="T15" fmla="*/ 198 h 251"/>
              <a:gd name="T16" fmla="*/ 310 w 363"/>
              <a:gd name="T17" fmla="*/ 224 h 251"/>
              <a:gd name="T18" fmla="*/ 310 w 363"/>
              <a:gd name="T19" fmla="*/ 224 h 251"/>
              <a:gd name="T20" fmla="*/ 323 w 363"/>
              <a:gd name="T21" fmla="*/ 237 h 251"/>
              <a:gd name="T22" fmla="*/ 330 w 363"/>
              <a:gd name="T23" fmla="*/ 251 h 251"/>
              <a:gd name="T24" fmla="*/ 343 w 363"/>
              <a:gd name="T25" fmla="*/ 251 h 251"/>
              <a:gd name="T26" fmla="*/ 343 w 363"/>
              <a:gd name="T27" fmla="*/ 251 h 251"/>
              <a:gd name="T28" fmla="*/ 356 w 363"/>
              <a:gd name="T29" fmla="*/ 251 h 251"/>
              <a:gd name="T30" fmla="*/ 363 w 363"/>
              <a:gd name="T31" fmla="*/ 244 h 251"/>
              <a:gd name="T32" fmla="*/ 363 w 363"/>
              <a:gd name="T33" fmla="*/ 237 h 251"/>
              <a:gd name="T34" fmla="*/ 363 w 363"/>
              <a:gd name="T35" fmla="*/ 224 h 251"/>
              <a:gd name="T36" fmla="*/ 349 w 363"/>
              <a:gd name="T37" fmla="*/ 204 h 251"/>
              <a:gd name="T38" fmla="*/ 343 w 363"/>
              <a:gd name="T39" fmla="*/ 191 h 251"/>
              <a:gd name="T40" fmla="*/ 343 w 363"/>
              <a:gd name="T41" fmla="*/ 191 h 251"/>
              <a:gd name="T42" fmla="*/ 290 w 363"/>
              <a:gd name="T43" fmla="*/ 185 h 251"/>
              <a:gd name="T44" fmla="*/ 244 w 363"/>
              <a:gd name="T45" fmla="*/ 165 h 251"/>
              <a:gd name="T46" fmla="*/ 165 w 363"/>
              <a:gd name="T47" fmla="*/ 119 h 251"/>
              <a:gd name="T48" fmla="*/ 165 w 363"/>
              <a:gd name="T49" fmla="*/ 119 h 251"/>
              <a:gd name="T50" fmla="*/ 79 w 363"/>
              <a:gd name="T51" fmla="*/ 66 h 251"/>
              <a:gd name="T52" fmla="*/ 40 w 363"/>
              <a:gd name="T53" fmla="*/ 33 h 251"/>
              <a:gd name="T54" fmla="*/ 7 w 363"/>
              <a:gd name="T55" fmla="*/ 0 h 251"/>
              <a:gd name="T56" fmla="*/ 7 w 363"/>
              <a:gd name="T57" fmla="*/ 0 h 251"/>
              <a:gd name="T58" fmla="*/ 0 w 363"/>
              <a:gd name="T59" fmla="*/ 7 h 251"/>
              <a:gd name="T60" fmla="*/ 0 w 363"/>
              <a:gd name="T61" fmla="*/ 7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63" h="251">
                <a:moveTo>
                  <a:pt x="0" y="7"/>
                </a:moveTo>
                <a:lnTo>
                  <a:pt x="0" y="7"/>
                </a:lnTo>
                <a:lnTo>
                  <a:pt x="46" y="53"/>
                </a:lnTo>
                <a:lnTo>
                  <a:pt x="92" y="92"/>
                </a:lnTo>
                <a:lnTo>
                  <a:pt x="145" y="132"/>
                </a:lnTo>
                <a:lnTo>
                  <a:pt x="198" y="165"/>
                </a:lnTo>
                <a:lnTo>
                  <a:pt x="198" y="165"/>
                </a:lnTo>
                <a:lnTo>
                  <a:pt x="251" y="198"/>
                </a:lnTo>
                <a:lnTo>
                  <a:pt x="310" y="224"/>
                </a:lnTo>
                <a:lnTo>
                  <a:pt x="310" y="224"/>
                </a:lnTo>
                <a:lnTo>
                  <a:pt x="323" y="237"/>
                </a:lnTo>
                <a:lnTo>
                  <a:pt x="330" y="251"/>
                </a:lnTo>
                <a:lnTo>
                  <a:pt x="343" y="251"/>
                </a:lnTo>
                <a:lnTo>
                  <a:pt x="343" y="251"/>
                </a:lnTo>
                <a:lnTo>
                  <a:pt x="356" y="251"/>
                </a:lnTo>
                <a:lnTo>
                  <a:pt x="363" y="244"/>
                </a:lnTo>
                <a:lnTo>
                  <a:pt x="363" y="237"/>
                </a:lnTo>
                <a:lnTo>
                  <a:pt x="363" y="224"/>
                </a:lnTo>
                <a:lnTo>
                  <a:pt x="349" y="204"/>
                </a:lnTo>
                <a:lnTo>
                  <a:pt x="343" y="191"/>
                </a:lnTo>
                <a:lnTo>
                  <a:pt x="343" y="191"/>
                </a:lnTo>
                <a:lnTo>
                  <a:pt x="290" y="185"/>
                </a:lnTo>
                <a:lnTo>
                  <a:pt x="244" y="165"/>
                </a:lnTo>
                <a:lnTo>
                  <a:pt x="165" y="119"/>
                </a:lnTo>
                <a:lnTo>
                  <a:pt x="165" y="119"/>
                </a:lnTo>
                <a:lnTo>
                  <a:pt x="79" y="66"/>
                </a:lnTo>
                <a:lnTo>
                  <a:pt x="40" y="33"/>
                </a:lnTo>
                <a:lnTo>
                  <a:pt x="7" y="0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4279105" y="3512398"/>
            <a:ext cx="209550" cy="1089025"/>
          </a:xfrm>
          <a:custGeom>
            <a:avLst/>
            <a:gdLst>
              <a:gd name="T0" fmla="*/ 125 w 132"/>
              <a:gd name="T1" fmla="*/ 0 h 686"/>
              <a:gd name="T2" fmla="*/ 125 w 132"/>
              <a:gd name="T3" fmla="*/ 0 h 686"/>
              <a:gd name="T4" fmla="*/ 92 w 132"/>
              <a:gd name="T5" fmla="*/ 79 h 686"/>
              <a:gd name="T6" fmla="*/ 59 w 132"/>
              <a:gd name="T7" fmla="*/ 158 h 686"/>
              <a:gd name="T8" fmla="*/ 33 w 132"/>
              <a:gd name="T9" fmla="*/ 251 h 686"/>
              <a:gd name="T10" fmla="*/ 13 w 132"/>
              <a:gd name="T11" fmla="*/ 337 h 686"/>
              <a:gd name="T12" fmla="*/ 0 w 132"/>
              <a:gd name="T13" fmla="*/ 429 h 686"/>
              <a:gd name="T14" fmla="*/ 0 w 132"/>
              <a:gd name="T15" fmla="*/ 515 h 686"/>
              <a:gd name="T16" fmla="*/ 6 w 132"/>
              <a:gd name="T17" fmla="*/ 554 h 686"/>
              <a:gd name="T18" fmla="*/ 19 w 132"/>
              <a:gd name="T19" fmla="*/ 600 h 686"/>
              <a:gd name="T20" fmla="*/ 39 w 132"/>
              <a:gd name="T21" fmla="*/ 640 h 686"/>
              <a:gd name="T22" fmla="*/ 59 w 132"/>
              <a:gd name="T23" fmla="*/ 673 h 686"/>
              <a:gd name="T24" fmla="*/ 59 w 132"/>
              <a:gd name="T25" fmla="*/ 673 h 686"/>
              <a:gd name="T26" fmla="*/ 72 w 132"/>
              <a:gd name="T27" fmla="*/ 686 h 686"/>
              <a:gd name="T28" fmla="*/ 85 w 132"/>
              <a:gd name="T29" fmla="*/ 686 h 686"/>
              <a:gd name="T30" fmla="*/ 92 w 132"/>
              <a:gd name="T31" fmla="*/ 673 h 686"/>
              <a:gd name="T32" fmla="*/ 99 w 132"/>
              <a:gd name="T33" fmla="*/ 660 h 686"/>
              <a:gd name="T34" fmla="*/ 99 w 132"/>
              <a:gd name="T35" fmla="*/ 660 h 686"/>
              <a:gd name="T36" fmla="*/ 59 w 132"/>
              <a:gd name="T37" fmla="*/ 508 h 686"/>
              <a:gd name="T38" fmla="*/ 46 w 132"/>
              <a:gd name="T39" fmla="*/ 435 h 686"/>
              <a:gd name="T40" fmla="*/ 46 w 132"/>
              <a:gd name="T41" fmla="*/ 356 h 686"/>
              <a:gd name="T42" fmla="*/ 46 w 132"/>
              <a:gd name="T43" fmla="*/ 356 h 686"/>
              <a:gd name="T44" fmla="*/ 52 w 132"/>
              <a:gd name="T45" fmla="*/ 271 h 686"/>
              <a:gd name="T46" fmla="*/ 72 w 132"/>
              <a:gd name="T47" fmla="*/ 178 h 686"/>
              <a:gd name="T48" fmla="*/ 132 w 132"/>
              <a:gd name="T49" fmla="*/ 7 h 686"/>
              <a:gd name="T50" fmla="*/ 132 w 132"/>
              <a:gd name="T51" fmla="*/ 7 h 686"/>
              <a:gd name="T52" fmla="*/ 125 w 132"/>
              <a:gd name="T53" fmla="*/ 0 h 686"/>
              <a:gd name="T54" fmla="*/ 125 w 132"/>
              <a:gd name="T55" fmla="*/ 0 h 6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32" h="686">
                <a:moveTo>
                  <a:pt x="125" y="0"/>
                </a:moveTo>
                <a:lnTo>
                  <a:pt x="125" y="0"/>
                </a:lnTo>
                <a:lnTo>
                  <a:pt x="92" y="79"/>
                </a:lnTo>
                <a:lnTo>
                  <a:pt x="59" y="158"/>
                </a:lnTo>
                <a:lnTo>
                  <a:pt x="33" y="251"/>
                </a:lnTo>
                <a:lnTo>
                  <a:pt x="13" y="337"/>
                </a:lnTo>
                <a:lnTo>
                  <a:pt x="0" y="429"/>
                </a:lnTo>
                <a:lnTo>
                  <a:pt x="0" y="515"/>
                </a:lnTo>
                <a:lnTo>
                  <a:pt x="6" y="554"/>
                </a:lnTo>
                <a:lnTo>
                  <a:pt x="19" y="600"/>
                </a:lnTo>
                <a:lnTo>
                  <a:pt x="39" y="640"/>
                </a:lnTo>
                <a:lnTo>
                  <a:pt x="59" y="673"/>
                </a:lnTo>
                <a:lnTo>
                  <a:pt x="59" y="673"/>
                </a:lnTo>
                <a:lnTo>
                  <a:pt x="72" y="686"/>
                </a:lnTo>
                <a:lnTo>
                  <a:pt x="85" y="686"/>
                </a:lnTo>
                <a:lnTo>
                  <a:pt x="92" y="673"/>
                </a:lnTo>
                <a:lnTo>
                  <a:pt x="99" y="660"/>
                </a:lnTo>
                <a:lnTo>
                  <a:pt x="99" y="660"/>
                </a:lnTo>
                <a:lnTo>
                  <a:pt x="59" y="508"/>
                </a:lnTo>
                <a:lnTo>
                  <a:pt x="46" y="435"/>
                </a:lnTo>
                <a:lnTo>
                  <a:pt x="46" y="356"/>
                </a:lnTo>
                <a:lnTo>
                  <a:pt x="46" y="356"/>
                </a:lnTo>
                <a:lnTo>
                  <a:pt x="52" y="271"/>
                </a:lnTo>
                <a:lnTo>
                  <a:pt x="72" y="178"/>
                </a:lnTo>
                <a:lnTo>
                  <a:pt x="132" y="7"/>
                </a:lnTo>
                <a:lnTo>
                  <a:pt x="132" y="7"/>
                </a:lnTo>
                <a:lnTo>
                  <a:pt x="125" y="0"/>
                </a:lnTo>
                <a:lnTo>
                  <a:pt x="12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Freeform 15"/>
          <p:cNvSpPr>
            <a:spLocks/>
          </p:cNvSpPr>
          <p:nvPr/>
        </p:nvSpPr>
        <p:spPr bwMode="auto">
          <a:xfrm>
            <a:off x="4644230" y="2655148"/>
            <a:ext cx="587375" cy="2835275"/>
          </a:xfrm>
          <a:custGeom>
            <a:avLst/>
            <a:gdLst>
              <a:gd name="T0" fmla="*/ 370 w 370"/>
              <a:gd name="T1" fmla="*/ 0 h 1786"/>
              <a:gd name="T2" fmla="*/ 370 w 370"/>
              <a:gd name="T3" fmla="*/ 0 h 1786"/>
              <a:gd name="T4" fmla="*/ 304 w 370"/>
              <a:gd name="T5" fmla="*/ 105 h 1786"/>
              <a:gd name="T6" fmla="*/ 251 w 370"/>
              <a:gd name="T7" fmla="*/ 211 h 1786"/>
              <a:gd name="T8" fmla="*/ 198 w 370"/>
              <a:gd name="T9" fmla="*/ 316 h 1786"/>
              <a:gd name="T10" fmla="*/ 152 w 370"/>
              <a:gd name="T11" fmla="*/ 422 h 1786"/>
              <a:gd name="T12" fmla="*/ 119 w 370"/>
              <a:gd name="T13" fmla="*/ 534 h 1786"/>
              <a:gd name="T14" fmla="*/ 86 w 370"/>
              <a:gd name="T15" fmla="*/ 646 h 1786"/>
              <a:gd name="T16" fmla="*/ 53 w 370"/>
              <a:gd name="T17" fmla="*/ 758 h 1786"/>
              <a:gd name="T18" fmla="*/ 33 w 370"/>
              <a:gd name="T19" fmla="*/ 870 h 1786"/>
              <a:gd name="T20" fmla="*/ 33 w 370"/>
              <a:gd name="T21" fmla="*/ 870 h 1786"/>
              <a:gd name="T22" fmla="*/ 20 w 370"/>
              <a:gd name="T23" fmla="*/ 975 h 1786"/>
              <a:gd name="T24" fmla="*/ 14 w 370"/>
              <a:gd name="T25" fmla="*/ 1074 h 1786"/>
              <a:gd name="T26" fmla="*/ 0 w 370"/>
              <a:gd name="T27" fmla="*/ 1279 h 1786"/>
              <a:gd name="T28" fmla="*/ 0 w 370"/>
              <a:gd name="T29" fmla="*/ 1279 h 1786"/>
              <a:gd name="T30" fmla="*/ 0 w 370"/>
              <a:gd name="T31" fmla="*/ 1397 h 1786"/>
              <a:gd name="T32" fmla="*/ 7 w 370"/>
              <a:gd name="T33" fmla="*/ 1523 h 1786"/>
              <a:gd name="T34" fmla="*/ 20 w 370"/>
              <a:gd name="T35" fmla="*/ 1641 h 1786"/>
              <a:gd name="T36" fmla="*/ 40 w 370"/>
              <a:gd name="T37" fmla="*/ 1760 h 1786"/>
              <a:gd name="T38" fmla="*/ 40 w 370"/>
              <a:gd name="T39" fmla="*/ 1760 h 1786"/>
              <a:gd name="T40" fmla="*/ 47 w 370"/>
              <a:gd name="T41" fmla="*/ 1773 h 1786"/>
              <a:gd name="T42" fmla="*/ 60 w 370"/>
              <a:gd name="T43" fmla="*/ 1780 h 1786"/>
              <a:gd name="T44" fmla="*/ 73 w 370"/>
              <a:gd name="T45" fmla="*/ 1786 h 1786"/>
              <a:gd name="T46" fmla="*/ 93 w 370"/>
              <a:gd name="T47" fmla="*/ 1780 h 1786"/>
              <a:gd name="T48" fmla="*/ 112 w 370"/>
              <a:gd name="T49" fmla="*/ 1773 h 1786"/>
              <a:gd name="T50" fmla="*/ 132 w 370"/>
              <a:gd name="T51" fmla="*/ 1760 h 1786"/>
              <a:gd name="T52" fmla="*/ 145 w 370"/>
              <a:gd name="T53" fmla="*/ 1753 h 1786"/>
              <a:gd name="T54" fmla="*/ 152 w 370"/>
              <a:gd name="T55" fmla="*/ 1734 h 1786"/>
              <a:gd name="T56" fmla="*/ 152 w 370"/>
              <a:gd name="T57" fmla="*/ 1734 h 1786"/>
              <a:gd name="T58" fmla="*/ 152 w 370"/>
              <a:gd name="T59" fmla="*/ 1688 h 1786"/>
              <a:gd name="T60" fmla="*/ 145 w 370"/>
              <a:gd name="T61" fmla="*/ 1635 h 1786"/>
              <a:gd name="T62" fmla="*/ 119 w 370"/>
              <a:gd name="T63" fmla="*/ 1536 h 1786"/>
              <a:gd name="T64" fmla="*/ 93 w 370"/>
              <a:gd name="T65" fmla="*/ 1430 h 1786"/>
              <a:gd name="T66" fmla="*/ 80 w 370"/>
              <a:gd name="T67" fmla="*/ 1384 h 1786"/>
              <a:gd name="T68" fmla="*/ 73 w 370"/>
              <a:gd name="T69" fmla="*/ 1331 h 1786"/>
              <a:gd name="T70" fmla="*/ 73 w 370"/>
              <a:gd name="T71" fmla="*/ 1331 h 1786"/>
              <a:gd name="T72" fmla="*/ 73 w 370"/>
              <a:gd name="T73" fmla="*/ 1127 h 1786"/>
              <a:gd name="T74" fmla="*/ 80 w 370"/>
              <a:gd name="T75" fmla="*/ 929 h 1786"/>
              <a:gd name="T76" fmla="*/ 80 w 370"/>
              <a:gd name="T77" fmla="*/ 929 h 1786"/>
              <a:gd name="T78" fmla="*/ 93 w 370"/>
              <a:gd name="T79" fmla="*/ 804 h 1786"/>
              <a:gd name="T80" fmla="*/ 112 w 370"/>
              <a:gd name="T81" fmla="*/ 685 h 1786"/>
              <a:gd name="T82" fmla="*/ 132 w 370"/>
              <a:gd name="T83" fmla="*/ 567 h 1786"/>
              <a:gd name="T84" fmla="*/ 165 w 370"/>
              <a:gd name="T85" fmla="*/ 448 h 1786"/>
              <a:gd name="T86" fmla="*/ 205 w 370"/>
              <a:gd name="T87" fmla="*/ 336 h 1786"/>
              <a:gd name="T88" fmla="*/ 251 w 370"/>
              <a:gd name="T89" fmla="*/ 224 h 1786"/>
              <a:gd name="T90" fmla="*/ 304 w 370"/>
              <a:gd name="T91" fmla="*/ 112 h 1786"/>
              <a:gd name="T92" fmla="*/ 370 w 370"/>
              <a:gd name="T93" fmla="*/ 0 h 1786"/>
              <a:gd name="T94" fmla="*/ 370 w 370"/>
              <a:gd name="T95" fmla="*/ 0 h 1786"/>
              <a:gd name="T96" fmla="*/ 370 w 370"/>
              <a:gd name="T97" fmla="*/ 0 h 1786"/>
              <a:gd name="T98" fmla="*/ 370 w 370"/>
              <a:gd name="T99" fmla="*/ 0 h 17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70" h="1786">
                <a:moveTo>
                  <a:pt x="370" y="0"/>
                </a:moveTo>
                <a:lnTo>
                  <a:pt x="370" y="0"/>
                </a:lnTo>
                <a:lnTo>
                  <a:pt x="304" y="105"/>
                </a:lnTo>
                <a:lnTo>
                  <a:pt x="251" y="211"/>
                </a:lnTo>
                <a:lnTo>
                  <a:pt x="198" y="316"/>
                </a:lnTo>
                <a:lnTo>
                  <a:pt x="152" y="422"/>
                </a:lnTo>
                <a:lnTo>
                  <a:pt x="119" y="534"/>
                </a:lnTo>
                <a:lnTo>
                  <a:pt x="86" y="646"/>
                </a:lnTo>
                <a:lnTo>
                  <a:pt x="53" y="758"/>
                </a:lnTo>
                <a:lnTo>
                  <a:pt x="33" y="870"/>
                </a:lnTo>
                <a:lnTo>
                  <a:pt x="33" y="870"/>
                </a:lnTo>
                <a:lnTo>
                  <a:pt x="20" y="975"/>
                </a:lnTo>
                <a:lnTo>
                  <a:pt x="14" y="1074"/>
                </a:lnTo>
                <a:lnTo>
                  <a:pt x="0" y="1279"/>
                </a:lnTo>
                <a:lnTo>
                  <a:pt x="0" y="1279"/>
                </a:lnTo>
                <a:lnTo>
                  <a:pt x="0" y="1397"/>
                </a:lnTo>
                <a:lnTo>
                  <a:pt x="7" y="1523"/>
                </a:lnTo>
                <a:lnTo>
                  <a:pt x="20" y="1641"/>
                </a:lnTo>
                <a:lnTo>
                  <a:pt x="40" y="1760"/>
                </a:lnTo>
                <a:lnTo>
                  <a:pt x="40" y="1760"/>
                </a:lnTo>
                <a:lnTo>
                  <a:pt x="47" y="1773"/>
                </a:lnTo>
                <a:lnTo>
                  <a:pt x="60" y="1780"/>
                </a:lnTo>
                <a:lnTo>
                  <a:pt x="73" y="1786"/>
                </a:lnTo>
                <a:lnTo>
                  <a:pt x="93" y="1780"/>
                </a:lnTo>
                <a:lnTo>
                  <a:pt x="112" y="1773"/>
                </a:lnTo>
                <a:lnTo>
                  <a:pt x="132" y="1760"/>
                </a:lnTo>
                <a:lnTo>
                  <a:pt x="145" y="1753"/>
                </a:lnTo>
                <a:lnTo>
                  <a:pt x="152" y="1734"/>
                </a:lnTo>
                <a:lnTo>
                  <a:pt x="152" y="1734"/>
                </a:lnTo>
                <a:lnTo>
                  <a:pt x="152" y="1688"/>
                </a:lnTo>
                <a:lnTo>
                  <a:pt x="145" y="1635"/>
                </a:lnTo>
                <a:lnTo>
                  <a:pt x="119" y="1536"/>
                </a:lnTo>
                <a:lnTo>
                  <a:pt x="93" y="1430"/>
                </a:lnTo>
                <a:lnTo>
                  <a:pt x="80" y="1384"/>
                </a:lnTo>
                <a:lnTo>
                  <a:pt x="73" y="1331"/>
                </a:lnTo>
                <a:lnTo>
                  <a:pt x="73" y="1331"/>
                </a:lnTo>
                <a:lnTo>
                  <a:pt x="73" y="1127"/>
                </a:lnTo>
                <a:lnTo>
                  <a:pt x="80" y="929"/>
                </a:lnTo>
                <a:lnTo>
                  <a:pt x="80" y="929"/>
                </a:lnTo>
                <a:lnTo>
                  <a:pt x="93" y="804"/>
                </a:lnTo>
                <a:lnTo>
                  <a:pt x="112" y="685"/>
                </a:lnTo>
                <a:lnTo>
                  <a:pt x="132" y="567"/>
                </a:lnTo>
                <a:lnTo>
                  <a:pt x="165" y="448"/>
                </a:lnTo>
                <a:lnTo>
                  <a:pt x="205" y="336"/>
                </a:lnTo>
                <a:lnTo>
                  <a:pt x="251" y="224"/>
                </a:lnTo>
                <a:lnTo>
                  <a:pt x="304" y="112"/>
                </a:lnTo>
                <a:lnTo>
                  <a:pt x="370" y="0"/>
                </a:lnTo>
                <a:lnTo>
                  <a:pt x="370" y="0"/>
                </a:lnTo>
                <a:lnTo>
                  <a:pt x="370" y="0"/>
                </a:lnTo>
                <a:lnTo>
                  <a:pt x="37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Freeform 16"/>
          <p:cNvSpPr>
            <a:spLocks/>
          </p:cNvSpPr>
          <p:nvPr/>
        </p:nvSpPr>
        <p:spPr bwMode="auto">
          <a:xfrm>
            <a:off x="4623592" y="2915498"/>
            <a:ext cx="115888" cy="1152525"/>
          </a:xfrm>
          <a:custGeom>
            <a:avLst/>
            <a:gdLst>
              <a:gd name="T0" fmla="*/ 0 w 73"/>
              <a:gd name="T1" fmla="*/ 0 h 726"/>
              <a:gd name="T2" fmla="*/ 0 w 73"/>
              <a:gd name="T3" fmla="*/ 0 h 726"/>
              <a:gd name="T4" fmla="*/ 33 w 73"/>
              <a:gd name="T5" fmla="*/ 363 h 726"/>
              <a:gd name="T6" fmla="*/ 66 w 73"/>
              <a:gd name="T7" fmla="*/ 726 h 726"/>
              <a:gd name="T8" fmla="*/ 66 w 73"/>
              <a:gd name="T9" fmla="*/ 726 h 726"/>
              <a:gd name="T10" fmla="*/ 66 w 73"/>
              <a:gd name="T11" fmla="*/ 726 h 726"/>
              <a:gd name="T12" fmla="*/ 73 w 73"/>
              <a:gd name="T13" fmla="*/ 726 h 726"/>
              <a:gd name="T14" fmla="*/ 73 w 73"/>
              <a:gd name="T15" fmla="*/ 726 h 726"/>
              <a:gd name="T16" fmla="*/ 73 w 73"/>
              <a:gd name="T17" fmla="*/ 633 h 726"/>
              <a:gd name="T18" fmla="*/ 73 w 73"/>
              <a:gd name="T19" fmla="*/ 548 h 726"/>
              <a:gd name="T20" fmla="*/ 60 w 73"/>
              <a:gd name="T21" fmla="*/ 363 h 726"/>
              <a:gd name="T22" fmla="*/ 33 w 73"/>
              <a:gd name="T23" fmla="*/ 185 h 726"/>
              <a:gd name="T24" fmla="*/ 0 w 73"/>
              <a:gd name="T25" fmla="*/ 0 h 726"/>
              <a:gd name="T26" fmla="*/ 0 w 73"/>
              <a:gd name="T27" fmla="*/ 0 h 726"/>
              <a:gd name="T28" fmla="*/ 0 w 73"/>
              <a:gd name="T29" fmla="*/ 0 h 726"/>
              <a:gd name="T30" fmla="*/ 0 w 73"/>
              <a:gd name="T31" fmla="*/ 0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3" h="726">
                <a:moveTo>
                  <a:pt x="0" y="0"/>
                </a:moveTo>
                <a:lnTo>
                  <a:pt x="0" y="0"/>
                </a:lnTo>
                <a:lnTo>
                  <a:pt x="33" y="363"/>
                </a:lnTo>
                <a:lnTo>
                  <a:pt x="66" y="726"/>
                </a:lnTo>
                <a:lnTo>
                  <a:pt x="66" y="726"/>
                </a:lnTo>
                <a:lnTo>
                  <a:pt x="66" y="726"/>
                </a:lnTo>
                <a:lnTo>
                  <a:pt x="73" y="726"/>
                </a:lnTo>
                <a:lnTo>
                  <a:pt x="73" y="726"/>
                </a:lnTo>
                <a:lnTo>
                  <a:pt x="73" y="633"/>
                </a:lnTo>
                <a:lnTo>
                  <a:pt x="73" y="548"/>
                </a:lnTo>
                <a:lnTo>
                  <a:pt x="60" y="363"/>
                </a:lnTo>
                <a:lnTo>
                  <a:pt x="33" y="185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Freeform 17"/>
          <p:cNvSpPr>
            <a:spLocks/>
          </p:cNvSpPr>
          <p:nvPr/>
        </p:nvSpPr>
        <p:spPr bwMode="auto">
          <a:xfrm>
            <a:off x="4299742" y="2978998"/>
            <a:ext cx="387350" cy="376238"/>
          </a:xfrm>
          <a:custGeom>
            <a:avLst/>
            <a:gdLst>
              <a:gd name="T0" fmla="*/ 0 w 244"/>
              <a:gd name="T1" fmla="*/ 7 h 237"/>
              <a:gd name="T2" fmla="*/ 0 w 244"/>
              <a:gd name="T3" fmla="*/ 7 h 237"/>
              <a:gd name="T4" fmla="*/ 59 w 244"/>
              <a:gd name="T5" fmla="*/ 46 h 237"/>
              <a:gd name="T6" fmla="*/ 105 w 244"/>
              <a:gd name="T7" fmla="*/ 86 h 237"/>
              <a:gd name="T8" fmla="*/ 178 w 244"/>
              <a:gd name="T9" fmla="*/ 165 h 237"/>
              <a:gd name="T10" fmla="*/ 244 w 244"/>
              <a:gd name="T11" fmla="*/ 237 h 237"/>
              <a:gd name="T12" fmla="*/ 244 w 244"/>
              <a:gd name="T13" fmla="*/ 237 h 237"/>
              <a:gd name="T14" fmla="*/ 244 w 244"/>
              <a:gd name="T15" fmla="*/ 218 h 237"/>
              <a:gd name="T16" fmla="*/ 237 w 244"/>
              <a:gd name="T17" fmla="*/ 204 h 237"/>
              <a:gd name="T18" fmla="*/ 217 w 244"/>
              <a:gd name="T19" fmla="*/ 171 h 237"/>
              <a:gd name="T20" fmla="*/ 165 w 244"/>
              <a:gd name="T21" fmla="*/ 112 h 237"/>
              <a:gd name="T22" fmla="*/ 165 w 244"/>
              <a:gd name="T23" fmla="*/ 112 h 237"/>
              <a:gd name="T24" fmla="*/ 125 w 244"/>
              <a:gd name="T25" fmla="*/ 86 h 237"/>
              <a:gd name="T26" fmla="*/ 86 w 244"/>
              <a:gd name="T27" fmla="*/ 53 h 237"/>
              <a:gd name="T28" fmla="*/ 6 w 244"/>
              <a:gd name="T29" fmla="*/ 0 h 237"/>
              <a:gd name="T30" fmla="*/ 6 w 244"/>
              <a:gd name="T31" fmla="*/ 0 h 237"/>
              <a:gd name="T32" fmla="*/ 0 w 244"/>
              <a:gd name="T33" fmla="*/ 0 h 237"/>
              <a:gd name="T34" fmla="*/ 0 w 244"/>
              <a:gd name="T35" fmla="*/ 7 h 237"/>
              <a:gd name="T36" fmla="*/ 0 w 244"/>
              <a:gd name="T37" fmla="*/ 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4" h="237">
                <a:moveTo>
                  <a:pt x="0" y="7"/>
                </a:moveTo>
                <a:lnTo>
                  <a:pt x="0" y="7"/>
                </a:lnTo>
                <a:lnTo>
                  <a:pt x="59" y="46"/>
                </a:lnTo>
                <a:lnTo>
                  <a:pt x="105" y="86"/>
                </a:lnTo>
                <a:lnTo>
                  <a:pt x="178" y="165"/>
                </a:lnTo>
                <a:lnTo>
                  <a:pt x="244" y="237"/>
                </a:lnTo>
                <a:lnTo>
                  <a:pt x="244" y="237"/>
                </a:lnTo>
                <a:lnTo>
                  <a:pt x="244" y="218"/>
                </a:lnTo>
                <a:lnTo>
                  <a:pt x="237" y="204"/>
                </a:lnTo>
                <a:lnTo>
                  <a:pt x="217" y="171"/>
                </a:lnTo>
                <a:lnTo>
                  <a:pt x="165" y="112"/>
                </a:lnTo>
                <a:lnTo>
                  <a:pt x="165" y="112"/>
                </a:lnTo>
                <a:lnTo>
                  <a:pt x="125" y="86"/>
                </a:lnTo>
                <a:lnTo>
                  <a:pt x="86" y="53"/>
                </a:lnTo>
                <a:lnTo>
                  <a:pt x="6" y="0"/>
                </a:lnTo>
                <a:lnTo>
                  <a:pt x="6" y="0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Freeform 18"/>
          <p:cNvSpPr>
            <a:spLocks/>
          </p:cNvSpPr>
          <p:nvPr/>
        </p:nvSpPr>
        <p:spPr bwMode="auto">
          <a:xfrm>
            <a:off x="4760117" y="3450485"/>
            <a:ext cx="1349375" cy="3140075"/>
          </a:xfrm>
          <a:custGeom>
            <a:avLst/>
            <a:gdLst>
              <a:gd name="T0" fmla="*/ 99 w 850"/>
              <a:gd name="T1" fmla="*/ 1978 h 1978"/>
              <a:gd name="T2" fmla="*/ 99 w 850"/>
              <a:gd name="T3" fmla="*/ 1978 h 1978"/>
              <a:gd name="T4" fmla="*/ 165 w 850"/>
              <a:gd name="T5" fmla="*/ 1978 h 1978"/>
              <a:gd name="T6" fmla="*/ 165 w 850"/>
              <a:gd name="T7" fmla="*/ 1978 h 1978"/>
              <a:gd name="T8" fmla="*/ 165 w 850"/>
              <a:gd name="T9" fmla="*/ 1951 h 1978"/>
              <a:gd name="T10" fmla="*/ 158 w 850"/>
              <a:gd name="T11" fmla="*/ 1879 h 1978"/>
              <a:gd name="T12" fmla="*/ 152 w 850"/>
              <a:gd name="T13" fmla="*/ 1787 h 1978"/>
              <a:gd name="T14" fmla="*/ 152 w 850"/>
              <a:gd name="T15" fmla="*/ 1688 h 1978"/>
              <a:gd name="T16" fmla="*/ 152 w 850"/>
              <a:gd name="T17" fmla="*/ 1688 h 1978"/>
              <a:gd name="T18" fmla="*/ 158 w 850"/>
              <a:gd name="T19" fmla="*/ 1516 h 1978"/>
              <a:gd name="T20" fmla="*/ 165 w 850"/>
              <a:gd name="T21" fmla="*/ 1384 h 1978"/>
              <a:gd name="T22" fmla="*/ 171 w 850"/>
              <a:gd name="T23" fmla="*/ 1252 h 1978"/>
              <a:gd name="T24" fmla="*/ 198 w 850"/>
              <a:gd name="T25" fmla="*/ 1081 h 1978"/>
              <a:gd name="T26" fmla="*/ 198 w 850"/>
              <a:gd name="T27" fmla="*/ 1081 h 1978"/>
              <a:gd name="T28" fmla="*/ 217 w 850"/>
              <a:gd name="T29" fmla="*/ 1008 h 1978"/>
              <a:gd name="T30" fmla="*/ 237 w 850"/>
              <a:gd name="T31" fmla="*/ 936 h 1978"/>
              <a:gd name="T32" fmla="*/ 257 w 850"/>
              <a:gd name="T33" fmla="*/ 863 h 1978"/>
              <a:gd name="T34" fmla="*/ 290 w 850"/>
              <a:gd name="T35" fmla="*/ 791 h 1978"/>
              <a:gd name="T36" fmla="*/ 356 w 850"/>
              <a:gd name="T37" fmla="*/ 646 h 1978"/>
              <a:gd name="T38" fmla="*/ 442 w 850"/>
              <a:gd name="T39" fmla="*/ 501 h 1978"/>
              <a:gd name="T40" fmla="*/ 534 w 850"/>
              <a:gd name="T41" fmla="*/ 362 h 1978"/>
              <a:gd name="T42" fmla="*/ 633 w 850"/>
              <a:gd name="T43" fmla="*/ 230 h 1978"/>
              <a:gd name="T44" fmla="*/ 738 w 850"/>
              <a:gd name="T45" fmla="*/ 112 h 1978"/>
              <a:gd name="T46" fmla="*/ 850 w 850"/>
              <a:gd name="T47" fmla="*/ 0 h 1978"/>
              <a:gd name="T48" fmla="*/ 850 w 850"/>
              <a:gd name="T49" fmla="*/ 0 h 1978"/>
              <a:gd name="T50" fmla="*/ 850 w 850"/>
              <a:gd name="T51" fmla="*/ 0 h 1978"/>
              <a:gd name="T52" fmla="*/ 850 w 850"/>
              <a:gd name="T53" fmla="*/ 0 h 1978"/>
              <a:gd name="T54" fmla="*/ 732 w 850"/>
              <a:gd name="T55" fmla="*/ 99 h 1978"/>
              <a:gd name="T56" fmla="*/ 619 w 850"/>
              <a:gd name="T57" fmla="*/ 204 h 1978"/>
              <a:gd name="T58" fmla="*/ 514 w 850"/>
              <a:gd name="T59" fmla="*/ 316 h 1978"/>
              <a:gd name="T60" fmla="*/ 409 w 850"/>
              <a:gd name="T61" fmla="*/ 435 h 1978"/>
              <a:gd name="T62" fmla="*/ 316 w 850"/>
              <a:gd name="T63" fmla="*/ 554 h 1978"/>
              <a:gd name="T64" fmla="*/ 231 w 850"/>
              <a:gd name="T65" fmla="*/ 679 h 1978"/>
              <a:gd name="T66" fmla="*/ 158 w 850"/>
              <a:gd name="T67" fmla="*/ 811 h 1978"/>
              <a:gd name="T68" fmla="*/ 92 w 850"/>
              <a:gd name="T69" fmla="*/ 949 h 1978"/>
              <a:gd name="T70" fmla="*/ 92 w 850"/>
              <a:gd name="T71" fmla="*/ 949 h 1978"/>
              <a:gd name="T72" fmla="*/ 53 w 850"/>
              <a:gd name="T73" fmla="*/ 1061 h 1978"/>
              <a:gd name="T74" fmla="*/ 26 w 850"/>
              <a:gd name="T75" fmla="*/ 1147 h 1978"/>
              <a:gd name="T76" fmla="*/ 13 w 850"/>
              <a:gd name="T77" fmla="*/ 1226 h 1978"/>
              <a:gd name="T78" fmla="*/ 0 w 850"/>
              <a:gd name="T79" fmla="*/ 1345 h 1978"/>
              <a:gd name="T80" fmla="*/ 0 w 850"/>
              <a:gd name="T81" fmla="*/ 1345 h 1978"/>
              <a:gd name="T82" fmla="*/ 0 w 850"/>
              <a:gd name="T83" fmla="*/ 1384 h 1978"/>
              <a:gd name="T84" fmla="*/ 0 w 850"/>
              <a:gd name="T85" fmla="*/ 1437 h 1978"/>
              <a:gd name="T86" fmla="*/ 13 w 850"/>
              <a:gd name="T87" fmla="*/ 1562 h 1978"/>
              <a:gd name="T88" fmla="*/ 39 w 850"/>
              <a:gd name="T89" fmla="*/ 1780 h 1978"/>
              <a:gd name="T90" fmla="*/ 39 w 850"/>
              <a:gd name="T91" fmla="*/ 1780 h 1978"/>
              <a:gd name="T92" fmla="*/ 66 w 850"/>
              <a:gd name="T93" fmla="*/ 1879 h 1978"/>
              <a:gd name="T94" fmla="*/ 99 w 850"/>
              <a:gd name="T95" fmla="*/ 1978 h 1978"/>
              <a:gd name="T96" fmla="*/ 99 w 850"/>
              <a:gd name="T97" fmla="*/ 1978 h 19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850" h="1978">
                <a:moveTo>
                  <a:pt x="99" y="1978"/>
                </a:moveTo>
                <a:lnTo>
                  <a:pt x="99" y="1978"/>
                </a:lnTo>
                <a:lnTo>
                  <a:pt x="165" y="1978"/>
                </a:lnTo>
                <a:lnTo>
                  <a:pt x="165" y="1978"/>
                </a:lnTo>
                <a:lnTo>
                  <a:pt x="165" y="1951"/>
                </a:lnTo>
                <a:lnTo>
                  <a:pt x="158" y="1879"/>
                </a:lnTo>
                <a:lnTo>
                  <a:pt x="152" y="1787"/>
                </a:lnTo>
                <a:lnTo>
                  <a:pt x="152" y="1688"/>
                </a:lnTo>
                <a:lnTo>
                  <a:pt x="152" y="1688"/>
                </a:lnTo>
                <a:lnTo>
                  <a:pt x="158" y="1516"/>
                </a:lnTo>
                <a:lnTo>
                  <a:pt x="165" y="1384"/>
                </a:lnTo>
                <a:lnTo>
                  <a:pt x="171" y="1252"/>
                </a:lnTo>
                <a:lnTo>
                  <a:pt x="198" y="1081"/>
                </a:lnTo>
                <a:lnTo>
                  <a:pt x="198" y="1081"/>
                </a:lnTo>
                <a:lnTo>
                  <a:pt x="217" y="1008"/>
                </a:lnTo>
                <a:lnTo>
                  <a:pt x="237" y="936"/>
                </a:lnTo>
                <a:lnTo>
                  <a:pt x="257" y="863"/>
                </a:lnTo>
                <a:lnTo>
                  <a:pt x="290" y="791"/>
                </a:lnTo>
                <a:lnTo>
                  <a:pt x="356" y="646"/>
                </a:lnTo>
                <a:lnTo>
                  <a:pt x="442" y="501"/>
                </a:lnTo>
                <a:lnTo>
                  <a:pt x="534" y="362"/>
                </a:lnTo>
                <a:lnTo>
                  <a:pt x="633" y="230"/>
                </a:lnTo>
                <a:lnTo>
                  <a:pt x="738" y="112"/>
                </a:lnTo>
                <a:lnTo>
                  <a:pt x="850" y="0"/>
                </a:lnTo>
                <a:lnTo>
                  <a:pt x="850" y="0"/>
                </a:lnTo>
                <a:lnTo>
                  <a:pt x="850" y="0"/>
                </a:lnTo>
                <a:lnTo>
                  <a:pt x="850" y="0"/>
                </a:lnTo>
                <a:lnTo>
                  <a:pt x="732" y="99"/>
                </a:lnTo>
                <a:lnTo>
                  <a:pt x="619" y="204"/>
                </a:lnTo>
                <a:lnTo>
                  <a:pt x="514" y="316"/>
                </a:lnTo>
                <a:lnTo>
                  <a:pt x="409" y="435"/>
                </a:lnTo>
                <a:lnTo>
                  <a:pt x="316" y="554"/>
                </a:lnTo>
                <a:lnTo>
                  <a:pt x="231" y="679"/>
                </a:lnTo>
                <a:lnTo>
                  <a:pt x="158" y="811"/>
                </a:lnTo>
                <a:lnTo>
                  <a:pt x="92" y="949"/>
                </a:lnTo>
                <a:lnTo>
                  <a:pt x="92" y="949"/>
                </a:lnTo>
                <a:lnTo>
                  <a:pt x="53" y="1061"/>
                </a:lnTo>
                <a:lnTo>
                  <a:pt x="26" y="1147"/>
                </a:lnTo>
                <a:lnTo>
                  <a:pt x="13" y="1226"/>
                </a:lnTo>
                <a:lnTo>
                  <a:pt x="0" y="1345"/>
                </a:lnTo>
                <a:lnTo>
                  <a:pt x="0" y="1345"/>
                </a:lnTo>
                <a:lnTo>
                  <a:pt x="0" y="1384"/>
                </a:lnTo>
                <a:lnTo>
                  <a:pt x="0" y="1437"/>
                </a:lnTo>
                <a:lnTo>
                  <a:pt x="13" y="1562"/>
                </a:lnTo>
                <a:lnTo>
                  <a:pt x="39" y="1780"/>
                </a:lnTo>
                <a:lnTo>
                  <a:pt x="39" y="1780"/>
                </a:lnTo>
                <a:lnTo>
                  <a:pt x="66" y="1879"/>
                </a:lnTo>
                <a:lnTo>
                  <a:pt x="99" y="1978"/>
                </a:lnTo>
                <a:lnTo>
                  <a:pt x="99" y="1978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" name="Freeform 19"/>
          <p:cNvSpPr>
            <a:spLocks/>
          </p:cNvSpPr>
          <p:nvPr/>
        </p:nvSpPr>
        <p:spPr bwMode="auto">
          <a:xfrm>
            <a:off x="5241130" y="3398098"/>
            <a:ext cx="188913" cy="1066800"/>
          </a:xfrm>
          <a:custGeom>
            <a:avLst/>
            <a:gdLst>
              <a:gd name="T0" fmla="*/ 26 w 119"/>
              <a:gd name="T1" fmla="*/ 0 h 672"/>
              <a:gd name="T2" fmla="*/ 26 w 119"/>
              <a:gd name="T3" fmla="*/ 0 h 672"/>
              <a:gd name="T4" fmla="*/ 46 w 119"/>
              <a:gd name="T5" fmla="*/ 79 h 672"/>
              <a:gd name="T6" fmla="*/ 59 w 119"/>
              <a:gd name="T7" fmla="*/ 158 h 672"/>
              <a:gd name="T8" fmla="*/ 66 w 119"/>
              <a:gd name="T9" fmla="*/ 310 h 672"/>
              <a:gd name="T10" fmla="*/ 66 w 119"/>
              <a:gd name="T11" fmla="*/ 310 h 672"/>
              <a:gd name="T12" fmla="*/ 66 w 119"/>
              <a:gd name="T13" fmla="*/ 356 h 672"/>
              <a:gd name="T14" fmla="*/ 66 w 119"/>
              <a:gd name="T15" fmla="*/ 402 h 672"/>
              <a:gd name="T16" fmla="*/ 46 w 119"/>
              <a:gd name="T17" fmla="*/ 488 h 672"/>
              <a:gd name="T18" fmla="*/ 20 w 119"/>
              <a:gd name="T19" fmla="*/ 573 h 672"/>
              <a:gd name="T20" fmla="*/ 0 w 119"/>
              <a:gd name="T21" fmla="*/ 659 h 672"/>
              <a:gd name="T22" fmla="*/ 0 w 119"/>
              <a:gd name="T23" fmla="*/ 659 h 672"/>
              <a:gd name="T24" fmla="*/ 7 w 119"/>
              <a:gd name="T25" fmla="*/ 672 h 672"/>
              <a:gd name="T26" fmla="*/ 13 w 119"/>
              <a:gd name="T27" fmla="*/ 672 h 672"/>
              <a:gd name="T28" fmla="*/ 13 w 119"/>
              <a:gd name="T29" fmla="*/ 666 h 672"/>
              <a:gd name="T30" fmla="*/ 13 w 119"/>
              <a:gd name="T31" fmla="*/ 666 h 672"/>
              <a:gd name="T32" fmla="*/ 46 w 119"/>
              <a:gd name="T33" fmla="*/ 633 h 672"/>
              <a:gd name="T34" fmla="*/ 73 w 119"/>
              <a:gd name="T35" fmla="*/ 600 h 672"/>
              <a:gd name="T36" fmla="*/ 92 w 119"/>
              <a:gd name="T37" fmla="*/ 560 h 672"/>
              <a:gd name="T38" fmla="*/ 106 w 119"/>
              <a:gd name="T39" fmla="*/ 521 h 672"/>
              <a:gd name="T40" fmla="*/ 112 w 119"/>
              <a:gd name="T41" fmla="*/ 474 h 672"/>
              <a:gd name="T42" fmla="*/ 119 w 119"/>
              <a:gd name="T43" fmla="*/ 435 h 672"/>
              <a:gd name="T44" fmla="*/ 119 w 119"/>
              <a:gd name="T45" fmla="*/ 343 h 672"/>
              <a:gd name="T46" fmla="*/ 106 w 119"/>
              <a:gd name="T47" fmla="*/ 250 h 672"/>
              <a:gd name="T48" fmla="*/ 79 w 119"/>
              <a:gd name="T49" fmla="*/ 165 h 672"/>
              <a:gd name="T50" fmla="*/ 53 w 119"/>
              <a:gd name="T51" fmla="*/ 79 h 672"/>
              <a:gd name="T52" fmla="*/ 26 w 119"/>
              <a:gd name="T53" fmla="*/ 0 h 672"/>
              <a:gd name="T54" fmla="*/ 26 w 119"/>
              <a:gd name="T55" fmla="*/ 0 h 672"/>
              <a:gd name="T56" fmla="*/ 26 w 119"/>
              <a:gd name="T57" fmla="*/ 0 h 672"/>
              <a:gd name="T58" fmla="*/ 26 w 119"/>
              <a:gd name="T59" fmla="*/ 0 h 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19" h="672">
                <a:moveTo>
                  <a:pt x="26" y="0"/>
                </a:moveTo>
                <a:lnTo>
                  <a:pt x="26" y="0"/>
                </a:lnTo>
                <a:lnTo>
                  <a:pt x="46" y="79"/>
                </a:lnTo>
                <a:lnTo>
                  <a:pt x="59" y="158"/>
                </a:lnTo>
                <a:lnTo>
                  <a:pt x="66" y="310"/>
                </a:lnTo>
                <a:lnTo>
                  <a:pt x="66" y="310"/>
                </a:lnTo>
                <a:lnTo>
                  <a:pt x="66" y="356"/>
                </a:lnTo>
                <a:lnTo>
                  <a:pt x="66" y="402"/>
                </a:lnTo>
                <a:lnTo>
                  <a:pt x="46" y="488"/>
                </a:lnTo>
                <a:lnTo>
                  <a:pt x="20" y="573"/>
                </a:lnTo>
                <a:lnTo>
                  <a:pt x="0" y="659"/>
                </a:lnTo>
                <a:lnTo>
                  <a:pt x="0" y="659"/>
                </a:lnTo>
                <a:lnTo>
                  <a:pt x="7" y="672"/>
                </a:lnTo>
                <a:lnTo>
                  <a:pt x="13" y="672"/>
                </a:lnTo>
                <a:lnTo>
                  <a:pt x="13" y="666"/>
                </a:lnTo>
                <a:lnTo>
                  <a:pt x="13" y="666"/>
                </a:lnTo>
                <a:lnTo>
                  <a:pt x="46" y="633"/>
                </a:lnTo>
                <a:lnTo>
                  <a:pt x="73" y="600"/>
                </a:lnTo>
                <a:lnTo>
                  <a:pt x="92" y="560"/>
                </a:lnTo>
                <a:lnTo>
                  <a:pt x="106" y="521"/>
                </a:lnTo>
                <a:lnTo>
                  <a:pt x="112" y="474"/>
                </a:lnTo>
                <a:lnTo>
                  <a:pt x="119" y="435"/>
                </a:lnTo>
                <a:lnTo>
                  <a:pt x="119" y="343"/>
                </a:lnTo>
                <a:lnTo>
                  <a:pt x="106" y="250"/>
                </a:lnTo>
                <a:lnTo>
                  <a:pt x="79" y="165"/>
                </a:lnTo>
                <a:lnTo>
                  <a:pt x="53" y="79"/>
                </a:lnTo>
                <a:lnTo>
                  <a:pt x="26" y="0"/>
                </a:lnTo>
                <a:lnTo>
                  <a:pt x="26" y="0"/>
                </a:lnTo>
                <a:lnTo>
                  <a:pt x="26" y="0"/>
                </a:lnTo>
                <a:lnTo>
                  <a:pt x="26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Freeform 20"/>
          <p:cNvSpPr>
            <a:spLocks/>
          </p:cNvSpPr>
          <p:nvPr/>
        </p:nvSpPr>
        <p:spPr bwMode="auto">
          <a:xfrm>
            <a:off x="5377655" y="3136160"/>
            <a:ext cx="292100" cy="701675"/>
          </a:xfrm>
          <a:custGeom>
            <a:avLst/>
            <a:gdLst>
              <a:gd name="T0" fmla="*/ 184 w 184"/>
              <a:gd name="T1" fmla="*/ 0 h 442"/>
              <a:gd name="T2" fmla="*/ 184 w 184"/>
              <a:gd name="T3" fmla="*/ 0 h 442"/>
              <a:gd name="T4" fmla="*/ 125 w 184"/>
              <a:gd name="T5" fmla="*/ 66 h 442"/>
              <a:gd name="T6" fmla="*/ 85 w 184"/>
              <a:gd name="T7" fmla="*/ 112 h 442"/>
              <a:gd name="T8" fmla="*/ 53 w 184"/>
              <a:gd name="T9" fmla="*/ 165 h 442"/>
              <a:gd name="T10" fmla="*/ 26 w 184"/>
              <a:gd name="T11" fmla="*/ 224 h 442"/>
              <a:gd name="T12" fmla="*/ 6 w 184"/>
              <a:gd name="T13" fmla="*/ 290 h 442"/>
              <a:gd name="T14" fmla="*/ 0 w 184"/>
              <a:gd name="T15" fmla="*/ 363 h 442"/>
              <a:gd name="T16" fmla="*/ 0 w 184"/>
              <a:gd name="T17" fmla="*/ 395 h 442"/>
              <a:gd name="T18" fmla="*/ 6 w 184"/>
              <a:gd name="T19" fmla="*/ 442 h 442"/>
              <a:gd name="T20" fmla="*/ 6 w 184"/>
              <a:gd name="T21" fmla="*/ 442 h 442"/>
              <a:gd name="T22" fmla="*/ 13 w 184"/>
              <a:gd name="T23" fmla="*/ 442 h 442"/>
              <a:gd name="T24" fmla="*/ 13 w 184"/>
              <a:gd name="T25" fmla="*/ 435 h 442"/>
              <a:gd name="T26" fmla="*/ 13 w 184"/>
              <a:gd name="T27" fmla="*/ 435 h 442"/>
              <a:gd name="T28" fmla="*/ 20 w 184"/>
              <a:gd name="T29" fmla="*/ 382 h 442"/>
              <a:gd name="T30" fmla="*/ 26 w 184"/>
              <a:gd name="T31" fmla="*/ 323 h 442"/>
              <a:gd name="T32" fmla="*/ 46 w 184"/>
              <a:gd name="T33" fmla="*/ 264 h 442"/>
              <a:gd name="T34" fmla="*/ 59 w 184"/>
              <a:gd name="T35" fmla="*/ 211 h 442"/>
              <a:gd name="T36" fmla="*/ 85 w 184"/>
              <a:gd name="T37" fmla="*/ 152 h 442"/>
              <a:gd name="T38" fmla="*/ 112 w 184"/>
              <a:gd name="T39" fmla="*/ 99 h 442"/>
              <a:gd name="T40" fmla="*/ 145 w 184"/>
              <a:gd name="T41" fmla="*/ 46 h 442"/>
              <a:gd name="T42" fmla="*/ 184 w 184"/>
              <a:gd name="T43" fmla="*/ 0 h 442"/>
              <a:gd name="T44" fmla="*/ 184 w 184"/>
              <a:gd name="T45" fmla="*/ 0 h 442"/>
              <a:gd name="T46" fmla="*/ 184 w 184"/>
              <a:gd name="T47" fmla="*/ 0 h 442"/>
              <a:gd name="T48" fmla="*/ 184 w 184"/>
              <a:gd name="T49" fmla="*/ 0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4" h="442">
                <a:moveTo>
                  <a:pt x="184" y="0"/>
                </a:moveTo>
                <a:lnTo>
                  <a:pt x="184" y="0"/>
                </a:lnTo>
                <a:lnTo>
                  <a:pt x="125" y="66"/>
                </a:lnTo>
                <a:lnTo>
                  <a:pt x="85" y="112"/>
                </a:lnTo>
                <a:lnTo>
                  <a:pt x="53" y="165"/>
                </a:lnTo>
                <a:lnTo>
                  <a:pt x="26" y="224"/>
                </a:lnTo>
                <a:lnTo>
                  <a:pt x="6" y="290"/>
                </a:lnTo>
                <a:lnTo>
                  <a:pt x="0" y="363"/>
                </a:lnTo>
                <a:lnTo>
                  <a:pt x="0" y="395"/>
                </a:lnTo>
                <a:lnTo>
                  <a:pt x="6" y="442"/>
                </a:lnTo>
                <a:lnTo>
                  <a:pt x="6" y="442"/>
                </a:lnTo>
                <a:lnTo>
                  <a:pt x="13" y="442"/>
                </a:lnTo>
                <a:lnTo>
                  <a:pt x="13" y="435"/>
                </a:lnTo>
                <a:lnTo>
                  <a:pt x="13" y="435"/>
                </a:lnTo>
                <a:lnTo>
                  <a:pt x="20" y="382"/>
                </a:lnTo>
                <a:lnTo>
                  <a:pt x="26" y="323"/>
                </a:lnTo>
                <a:lnTo>
                  <a:pt x="46" y="264"/>
                </a:lnTo>
                <a:lnTo>
                  <a:pt x="59" y="211"/>
                </a:lnTo>
                <a:lnTo>
                  <a:pt x="85" y="152"/>
                </a:lnTo>
                <a:lnTo>
                  <a:pt x="112" y="99"/>
                </a:lnTo>
                <a:lnTo>
                  <a:pt x="145" y="46"/>
                </a:lnTo>
                <a:lnTo>
                  <a:pt x="184" y="0"/>
                </a:lnTo>
                <a:lnTo>
                  <a:pt x="184" y="0"/>
                </a:lnTo>
                <a:lnTo>
                  <a:pt x="184" y="0"/>
                </a:lnTo>
                <a:lnTo>
                  <a:pt x="184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Freeform 21"/>
          <p:cNvSpPr>
            <a:spLocks/>
          </p:cNvSpPr>
          <p:nvPr/>
        </p:nvSpPr>
        <p:spPr bwMode="auto">
          <a:xfrm>
            <a:off x="4926805" y="2580535"/>
            <a:ext cx="42863" cy="628650"/>
          </a:xfrm>
          <a:custGeom>
            <a:avLst/>
            <a:gdLst>
              <a:gd name="T0" fmla="*/ 0 w 27"/>
              <a:gd name="T1" fmla="*/ 7 h 396"/>
              <a:gd name="T2" fmla="*/ 0 w 27"/>
              <a:gd name="T3" fmla="*/ 7 h 396"/>
              <a:gd name="T4" fmla="*/ 0 w 27"/>
              <a:gd name="T5" fmla="*/ 53 h 396"/>
              <a:gd name="T6" fmla="*/ 0 w 27"/>
              <a:gd name="T7" fmla="*/ 106 h 396"/>
              <a:gd name="T8" fmla="*/ 7 w 27"/>
              <a:gd name="T9" fmla="*/ 205 h 396"/>
              <a:gd name="T10" fmla="*/ 7 w 27"/>
              <a:gd name="T11" fmla="*/ 205 h 396"/>
              <a:gd name="T12" fmla="*/ 14 w 27"/>
              <a:gd name="T13" fmla="*/ 396 h 396"/>
              <a:gd name="T14" fmla="*/ 14 w 27"/>
              <a:gd name="T15" fmla="*/ 396 h 396"/>
              <a:gd name="T16" fmla="*/ 14 w 27"/>
              <a:gd name="T17" fmla="*/ 396 h 396"/>
              <a:gd name="T18" fmla="*/ 20 w 27"/>
              <a:gd name="T19" fmla="*/ 396 h 396"/>
              <a:gd name="T20" fmla="*/ 20 w 27"/>
              <a:gd name="T21" fmla="*/ 396 h 396"/>
              <a:gd name="T22" fmla="*/ 27 w 27"/>
              <a:gd name="T23" fmla="*/ 356 h 396"/>
              <a:gd name="T24" fmla="*/ 27 w 27"/>
              <a:gd name="T25" fmla="*/ 310 h 396"/>
              <a:gd name="T26" fmla="*/ 20 w 27"/>
              <a:gd name="T27" fmla="*/ 225 h 396"/>
              <a:gd name="T28" fmla="*/ 20 w 27"/>
              <a:gd name="T29" fmla="*/ 225 h 396"/>
              <a:gd name="T30" fmla="*/ 0 w 27"/>
              <a:gd name="T31" fmla="*/ 7 h 396"/>
              <a:gd name="T32" fmla="*/ 0 w 27"/>
              <a:gd name="T33" fmla="*/ 7 h 396"/>
              <a:gd name="T34" fmla="*/ 0 w 27"/>
              <a:gd name="T35" fmla="*/ 0 h 396"/>
              <a:gd name="T36" fmla="*/ 0 w 27"/>
              <a:gd name="T37" fmla="*/ 7 h 396"/>
              <a:gd name="T38" fmla="*/ 0 w 27"/>
              <a:gd name="T39" fmla="*/ 7 h 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7" h="396">
                <a:moveTo>
                  <a:pt x="0" y="7"/>
                </a:moveTo>
                <a:lnTo>
                  <a:pt x="0" y="7"/>
                </a:lnTo>
                <a:lnTo>
                  <a:pt x="0" y="53"/>
                </a:lnTo>
                <a:lnTo>
                  <a:pt x="0" y="106"/>
                </a:lnTo>
                <a:lnTo>
                  <a:pt x="7" y="205"/>
                </a:lnTo>
                <a:lnTo>
                  <a:pt x="7" y="205"/>
                </a:lnTo>
                <a:lnTo>
                  <a:pt x="14" y="396"/>
                </a:lnTo>
                <a:lnTo>
                  <a:pt x="14" y="396"/>
                </a:lnTo>
                <a:lnTo>
                  <a:pt x="14" y="396"/>
                </a:lnTo>
                <a:lnTo>
                  <a:pt x="20" y="396"/>
                </a:lnTo>
                <a:lnTo>
                  <a:pt x="20" y="396"/>
                </a:lnTo>
                <a:lnTo>
                  <a:pt x="27" y="356"/>
                </a:lnTo>
                <a:lnTo>
                  <a:pt x="27" y="310"/>
                </a:lnTo>
                <a:lnTo>
                  <a:pt x="20" y="225"/>
                </a:lnTo>
                <a:lnTo>
                  <a:pt x="20" y="225"/>
                </a:lnTo>
                <a:lnTo>
                  <a:pt x="0" y="7"/>
                </a:lnTo>
                <a:lnTo>
                  <a:pt x="0" y="7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Freeform 22"/>
          <p:cNvSpPr>
            <a:spLocks/>
          </p:cNvSpPr>
          <p:nvPr/>
        </p:nvSpPr>
        <p:spPr bwMode="auto">
          <a:xfrm>
            <a:off x="3755230" y="2748810"/>
            <a:ext cx="157163" cy="722313"/>
          </a:xfrm>
          <a:custGeom>
            <a:avLst/>
            <a:gdLst>
              <a:gd name="T0" fmla="*/ 92 w 99"/>
              <a:gd name="T1" fmla="*/ 0 h 455"/>
              <a:gd name="T2" fmla="*/ 92 w 99"/>
              <a:gd name="T3" fmla="*/ 0 h 455"/>
              <a:gd name="T4" fmla="*/ 66 w 99"/>
              <a:gd name="T5" fmla="*/ 46 h 455"/>
              <a:gd name="T6" fmla="*/ 40 w 99"/>
              <a:gd name="T7" fmla="*/ 99 h 455"/>
              <a:gd name="T8" fmla="*/ 27 w 99"/>
              <a:gd name="T9" fmla="*/ 152 h 455"/>
              <a:gd name="T10" fmla="*/ 13 w 99"/>
              <a:gd name="T11" fmla="*/ 211 h 455"/>
              <a:gd name="T12" fmla="*/ 7 w 99"/>
              <a:gd name="T13" fmla="*/ 270 h 455"/>
              <a:gd name="T14" fmla="*/ 0 w 99"/>
              <a:gd name="T15" fmla="*/ 336 h 455"/>
              <a:gd name="T16" fmla="*/ 7 w 99"/>
              <a:gd name="T17" fmla="*/ 455 h 455"/>
              <a:gd name="T18" fmla="*/ 7 w 99"/>
              <a:gd name="T19" fmla="*/ 455 h 455"/>
              <a:gd name="T20" fmla="*/ 7 w 99"/>
              <a:gd name="T21" fmla="*/ 455 h 455"/>
              <a:gd name="T22" fmla="*/ 13 w 99"/>
              <a:gd name="T23" fmla="*/ 455 h 455"/>
              <a:gd name="T24" fmla="*/ 13 w 99"/>
              <a:gd name="T25" fmla="*/ 455 h 455"/>
              <a:gd name="T26" fmla="*/ 13 w 99"/>
              <a:gd name="T27" fmla="*/ 336 h 455"/>
              <a:gd name="T28" fmla="*/ 27 w 99"/>
              <a:gd name="T29" fmla="*/ 224 h 455"/>
              <a:gd name="T30" fmla="*/ 33 w 99"/>
              <a:gd name="T31" fmla="*/ 171 h 455"/>
              <a:gd name="T32" fmla="*/ 46 w 99"/>
              <a:gd name="T33" fmla="*/ 112 h 455"/>
              <a:gd name="T34" fmla="*/ 66 w 99"/>
              <a:gd name="T35" fmla="*/ 59 h 455"/>
              <a:gd name="T36" fmla="*/ 99 w 99"/>
              <a:gd name="T37" fmla="*/ 6 h 455"/>
              <a:gd name="T38" fmla="*/ 99 w 99"/>
              <a:gd name="T39" fmla="*/ 6 h 455"/>
              <a:gd name="T40" fmla="*/ 92 w 99"/>
              <a:gd name="T41" fmla="*/ 0 h 455"/>
              <a:gd name="T42" fmla="*/ 92 w 99"/>
              <a:gd name="T43" fmla="*/ 0 h 4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99" h="455">
                <a:moveTo>
                  <a:pt x="92" y="0"/>
                </a:moveTo>
                <a:lnTo>
                  <a:pt x="92" y="0"/>
                </a:lnTo>
                <a:lnTo>
                  <a:pt x="66" y="46"/>
                </a:lnTo>
                <a:lnTo>
                  <a:pt x="40" y="99"/>
                </a:lnTo>
                <a:lnTo>
                  <a:pt x="27" y="152"/>
                </a:lnTo>
                <a:lnTo>
                  <a:pt x="13" y="211"/>
                </a:lnTo>
                <a:lnTo>
                  <a:pt x="7" y="270"/>
                </a:lnTo>
                <a:lnTo>
                  <a:pt x="0" y="336"/>
                </a:lnTo>
                <a:lnTo>
                  <a:pt x="7" y="455"/>
                </a:lnTo>
                <a:lnTo>
                  <a:pt x="7" y="455"/>
                </a:lnTo>
                <a:lnTo>
                  <a:pt x="7" y="455"/>
                </a:lnTo>
                <a:lnTo>
                  <a:pt x="13" y="455"/>
                </a:lnTo>
                <a:lnTo>
                  <a:pt x="13" y="455"/>
                </a:lnTo>
                <a:lnTo>
                  <a:pt x="13" y="336"/>
                </a:lnTo>
                <a:lnTo>
                  <a:pt x="27" y="224"/>
                </a:lnTo>
                <a:lnTo>
                  <a:pt x="33" y="171"/>
                </a:lnTo>
                <a:lnTo>
                  <a:pt x="46" y="112"/>
                </a:lnTo>
                <a:lnTo>
                  <a:pt x="66" y="59"/>
                </a:lnTo>
                <a:lnTo>
                  <a:pt x="99" y="6"/>
                </a:lnTo>
                <a:lnTo>
                  <a:pt x="99" y="6"/>
                </a:lnTo>
                <a:lnTo>
                  <a:pt x="92" y="0"/>
                </a:lnTo>
                <a:lnTo>
                  <a:pt x="92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Freeform 23"/>
          <p:cNvSpPr>
            <a:spLocks/>
          </p:cNvSpPr>
          <p:nvPr/>
        </p:nvSpPr>
        <p:spPr bwMode="auto">
          <a:xfrm>
            <a:off x="3064667" y="4047385"/>
            <a:ext cx="1266825" cy="469900"/>
          </a:xfrm>
          <a:custGeom>
            <a:avLst/>
            <a:gdLst>
              <a:gd name="T0" fmla="*/ 7 w 798"/>
              <a:gd name="T1" fmla="*/ 19 h 296"/>
              <a:gd name="T2" fmla="*/ 7 w 798"/>
              <a:gd name="T3" fmla="*/ 19 h 296"/>
              <a:gd name="T4" fmla="*/ 211 w 798"/>
              <a:gd name="T5" fmla="*/ 39 h 296"/>
              <a:gd name="T6" fmla="*/ 310 w 798"/>
              <a:gd name="T7" fmla="*/ 52 h 296"/>
              <a:gd name="T8" fmla="*/ 409 w 798"/>
              <a:gd name="T9" fmla="*/ 72 h 296"/>
              <a:gd name="T10" fmla="*/ 409 w 798"/>
              <a:gd name="T11" fmla="*/ 72 h 296"/>
              <a:gd name="T12" fmla="*/ 468 w 798"/>
              <a:gd name="T13" fmla="*/ 92 h 296"/>
              <a:gd name="T14" fmla="*/ 527 w 798"/>
              <a:gd name="T15" fmla="*/ 118 h 296"/>
              <a:gd name="T16" fmla="*/ 580 w 798"/>
              <a:gd name="T17" fmla="*/ 145 h 296"/>
              <a:gd name="T18" fmla="*/ 633 w 798"/>
              <a:gd name="T19" fmla="*/ 178 h 296"/>
              <a:gd name="T20" fmla="*/ 719 w 798"/>
              <a:gd name="T21" fmla="*/ 237 h 296"/>
              <a:gd name="T22" fmla="*/ 784 w 798"/>
              <a:gd name="T23" fmla="*/ 290 h 296"/>
              <a:gd name="T24" fmla="*/ 784 w 798"/>
              <a:gd name="T25" fmla="*/ 290 h 296"/>
              <a:gd name="T26" fmla="*/ 791 w 798"/>
              <a:gd name="T27" fmla="*/ 296 h 296"/>
              <a:gd name="T28" fmla="*/ 798 w 798"/>
              <a:gd name="T29" fmla="*/ 290 h 296"/>
              <a:gd name="T30" fmla="*/ 798 w 798"/>
              <a:gd name="T31" fmla="*/ 290 h 296"/>
              <a:gd name="T32" fmla="*/ 798 w 798"/>
              <a:gd name="T33" fmla="*/ 283 h 296"/>
              <a:gd name="T34" fmla="*/ 798 w 798"/>
              <a:gd name="T35" fmla="*/ 283 h 296"/>
              <a:gd name="T36" fmla="*/ 778 w 798"/>
              <a:gd name="T37" fmla="*/ 237 h 296"/>
              <a:gd name="T38" fmla="*/ 745 w 798"/>
              <a:gd name="T39" fmla="*/ 204 h 296"/>
              <a:gd name="T40" fmla="*/ 712 w 798"/>
              <a:gd name="T41" fmla="*/ 164 h 296"/>
              <a:gd name="T42" fmla="*/ 666 w 798"/>
              <a:gd name="T43" fmla="*/ 138 h 296"/>
              <a:gd name="T44" fmla="*/ 620 w 798"/>
              <a:gd name="T45" fmla="*/ 112 h 296"/>
              <a:gd name="T46" fmla="*/ 567 w 798"/>
              <a:gd name="T47" fmla="*/ 85 h 296"/>
              <a:gd name="T48" fmla="*/ 462 w 798"/>
              <a:gd name="T49" fmla="*/ 46 h 296"/>
              <a:gd name="T50" fmla="*/ 343 w 798"/>
              <a:gd name="T51" fmla="*/ 19 h 296"/>
              <a:gd name="T52" fmla="*/ 224 w 798"/>
              <a:gd name="T53" fmla="*/ 6 h 296"/>
              <a:gd name="T54" fmla="*/ 112 w 798"/>
              <a:gd name="T55" fmla="*/ 0 h 296"/>
              <a:gd name="T56" fmla="*/ 7 w 798"/>
              <a:gd name="T57" fmla="*/ 6 h 296"/>
              <a:gd name="T58" fmla="*/ 7 w 798"/>
              <a:gd name="T59" fmla="*/ 6 h 296"/>
              <a:gd name="T60" fmla="*/ 0 w 798"/>
              <a:gd name="T61" fmla="*/ 13 h 296"/>
              <a:gd name="T62" fmla="*/ 0 w 798"/>
              <a:gd name="T63" fmla="*/ 13 h 296"/>
              <a:gd name="T64" fmla="*/ 7 w 798"/>
              <a:gd name="T65" fmla="*/ 19 h 296"/>
              <a:gd name="T66" fmla="*/ 7 w 798"/>
              <a:gd name="T67" fmla="*/ 19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98" h="296">
                <a:moveTo>
                  <a:pt x="7" y="19"/>
                </a:moveTo>
                <a:lnTo>
                  <a:pt x="7" y="19"/>
                </a:lnTo>
                <a:lnTo>
                  <a:pt x="211" y="39"/>
                </a:lnTo>
                <a:lnTo>
                  <a:pt x="310" y="52"/>
                </a:lnTo>
                <a:lnTo>
                  <a:pt x="409" y="72"/>
                </a:lnTo>
                <a:lnTo>
                  <a:pt x="409" y="72"/>
                </a:lnTo>
                <a:lnTo>
                  <a:pt x="468" y="92"/>
                </a:lnTo>
                <a:lnTo>
                  <a:pt x="527" y="118"/>
                </a:lnTo>
                <a:lnTo>
                  <a:pt x="580" y="145"/>
                </a:lnTo>
                <a:lnTo>
                  <a:pt x="633" y="178"/>
                </a:lnTo>
                <a:lnTo>
                  <a:pt x="719" y="237"/>
                </a:lnTo>
                <a:lnTo>
                  <a:pt x="784" y="290"/>
                </a:lnTo>
                <a:lnTo>
                  <a:pt x="784" y="290"/>
                </a:lnTo>
                <a:lnTo>
                  <a:pt x="791" y="296"/>
                </a:lnTo>
                <a:lnTo>
                  <a:pt x="798" y="290"/>
                </a:lnTo>
                <a:lnTo>
                  <a:pt x="798" y="290"/>
                </a:lnTo>
                <a:lnTo>
                  <a:pt x="798" y="283"/>
                </a:lnTo>
                <a:lnTo>
                  <a:pt x="798" y="283"/>
                </a:lnTo>
                <a:lnTo>
                  <a:pt x="778" y="237"/>
                </a:lnTo>
                <a:lnTo>
                  <a:pt x="745" y="204"/>
                </a:lnTo>
                <a:lnTo>
                  <a:pt x="712" y="164"/>
                </a:lnTo>
                <a:lnTo>
                  <a:pt x="666" y="138"/>
                </a:lnTo>
                <a:lnTo>
                  <a:pt x="620" y="112"/>
                </a:lnTo>
                <a:lnTo>
                  <a:pt x="567" y="85"/>
                </a:lnTo>
                <a:lnTo>
                  <a:pt x="462" y="46"/>
                </a:lnTo>
                <a:lnTo>
                  <a:pt x="343" y="19"/>
                </a:lnTo>
                <a:lnTo>
                  <a:pt x="224" y="6"/>
                </a:lnTo>
                <a:lnTo>
                  <a:pt x="112" y="0"/>
                </a:lnTo>
                <a:lnTo>
                  <a:pt x="7" y="6"/>
                </a:lnTo>
                <a:lnTo>
                  <a:pt x="7" y="6"/>
                </a:lnTo>
                <a:lnTo>
                  <a:pt x="0" y="13"/>
                </a:lnTo>
                <a:lnTo>
                  <a:pt x="0" y="13"/>
                </a:lnTo>
                <a:lnTo>
                  <a:pt x="7" y="19"/>
                </a:lnTo>
                <a:lnTo>
                  <a:pt x="7" y="19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" name="Freeform 24"/>
          <p:cNvSpPr>
            <a:spLocks/>
          </p:cNvSpPr>
          <p:nvPr/>
        </p:nvSpPr>
        <p:spPr bwMode="auto">
          <a:xfrm>
            <a:off x="3158330" y="3826723"/>
            <a:ext cx="261938" cy="250825"/>
          </a:xfrm>
          <a:custGeom>
            <a:avLst/>
            <a:gdLst>
              <a:gd name="T0" fmla="*/ 0 w 165"/>
              <a:gd name="T1" fmla="*/ 0 h 158"/>
              <a:gd name="T2" fmla="*/ 0 w 165"/>
              <a:gd name="T3" fmla="*/ 0 h 158"/>
              <a:gd name="T4" fmla="*/ 66 w 165"/>
              <a:gd name="T5" fmla="*/ 86 h 158"/>
              <a:gd name="T6" fmla="*/ 66 w 165"/>
              <a:gd name="T7" fmla="*/ 86 h 158"/>
              <a:gd name="T8" fmla="*/ 106 w 165"/>
              <a:gd name="T9" fmla="*/ 125 h 158"/>
              <a:gd name="T10" fmla="*/ 126 w 165"/>
              <a:gd name="T11" fmla="*/ 145 h 158"/>
              <a:gd name="T12" fmla="*/ 152 w 165"/>
              <a:gd name="T13" fmla="*/ 158 h 158"/>
              <a:gd name="T14" fmla="*/ 152 w 165"/>
              <a:gd name="T15" fmla="*/ 158 h 158"/>
              <a:gd name="T16" fmla="*/ 165 w 165"/>
              <a:gd name="T17" fmla="*/ 158 h 158"/>
              <a:gd name="T18" fmla="*/ 165 w 165"/>
              <a:gd name="T19" fmla="*/ 152 h 158"/>
              <a:gd name="T20" fmla="*/ 165 w 165"/>
              <a:gd name="T21" fmla="*/ 145 h 158"/>
              <a:gd name="T22" fmla="*/ 165 w 165"/>
              <a:gd name="T23" fmla="*/ 145 h 158"/>
              <a:gd name="T24" fmla="*/ 126 w 165"/>
              <a:gd name="T25" fmla="*/ 119 h 158"/>
              <a:gd name="T26" fmla="*/ 86 w 165"/>
              <a:gd name="T27" fmla="*/ 86 h 158"/>
              <a:gd name="T28" fmla="*/ 86 w 165"/>
              <a:gd name="T29" fmla="*/ 86 h 158"/>
              <a:gd name="T30" fmla="*/ 40 w 165"/>
              <a:gd name="T31" fmla="*/ 40 h 158"/>
              <a:gd name="T32" fmla="*/ 0 w 165"/>
              <a:gd name="T33" fmla="*/ 0 h 158"/>
              <a:gd name="T34" fmla="*/ 0 w 165"/>
              <a:gd name="T35" fmla="*/ 0 h 158"/>
              <a:gd name="T36" fmla="*/ 0 w 165"/>
              <a:gd name="T37" fmla="*/ 0 h 158"/>
              <a:gd name="T38" fmla="*/ 0 w 165"/>
              <a:gd name="T39" fmla="*/ 0 h 158"/>
              <a:gd name="T40" fmla="*/ 0 w 165"/>
              <a:gd name="T41" fmla="*/ 0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65" h="158">
                <a:moveTo>
                  <a:pt x="0" y="0"/>
                </a:moveTo>
                <a:lnTo>
                  <a:pt x="0" y="0"/>
                </a:lnTo>
                <a:lnTo>
                  <a:pt x="66" y="86"/>
                </a:lnTo>
                <a:lnTo>
                  <a:pt x="66" y="86"/>
                </a:lnTo>
                <a:lnTo>
                  <a:pt x="106" y="125"/>
                </a:lnTo>
                <a:lnTo>
                  <a:pt x="126" y="145"/>
                </a:lnTo>
                <a:lnTo>
                  <a:pt x="152" y="158"/>
                </a:lnTo>
                <a:lnTo>
                  <a:pt x="152" y="158"/>
                </a:lnTo>
                <a:lnTo>
                  <a:pt x="165" y="158"/>
                </a:lnTo>
                <a:lnTo>
                  <a:pt x="165" y="152"/>
                </a:lnTo>
                <a:lnTo>
                  <a:pt x="165" y="145"/>
                </a:lnTo>
                <a:lnTo>
                  <a:pt x="165" y="145"/>
                </a:lnTo>
                <a:lnTo>
                  <a:pt x="126" y="119"/>
                </a:lnTo>
                <a:lnTo>
                  <a:pt x="86" y="86"/>
                </a:lnTo>
                <a:lnTo>
                  <a:pt x="86" y="86"/>
                </a:lnTo>
                <a:lnTo>
                  <a:pt x="40" y="4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" name="Freeform 25"/>
          <p:cNvSpPr>
            <a:spLocks/>
          </p:cNvSpPr>
          <p:nvPr/>
        </p:nvSpPr>
        <p:spPr bwMode="auto">
          <a:xfrm>
            <a:off x="5817392" y="3063135"/>
            <a:ext cx="187325" cy="649288"/>
          </a:xfrm>
          <a:custGeom>
            <a:avLst/>
            <a:gdLst>
              <a:gd name="T0" fmla="*/ 105 w 118"/>
              <a:gd name="T1" fmla="*/ 0 h 409"/>
              <a:gd name="T2" fmla="*/ 105 w 118"/>
              <a:gd name="T3" fmla="*/ 0 h 409"/>
              <a:gd name="T4" fmla="*/ 112 w 118"/>
              <a:gd name="T5" fmla="*/ 59 h 409"/>
              <a:gd name="T6" fmla="*/ 105 w 118"/>
              <a:gd name="T7" fmla="*/ 112 h 409"/>
              <a:gd name="T8" fmla="*/ 98 w 118"/>
              <a:gd name="T9" fmla="*/ 158 h 409"/>
              <a:gd name="T10" fmla="*/ 85 w 118"/>
              <a:gd name="T11" fmla="*/ 211 h 409"/>
              <a:gd name="T12" fmla="*/ 52 w 118"/>
              <a:gd name="T13" fmla="*/ 310 h 409"/>
              <a:gd name="T14" fmla="*/ 0 w 118"/>
              <a:gd name="T15" fmla="*/ 409 h 409"/>
              <a:gd name="T16" fmla="*/ 0 w 118"/>
              <a:gd name="T17" fmla="*/ 409 h 409"/>
              <a:gd name="T18" fmla="*/ 0 w 118"/>
              <a:gd name="T19" fmla="*/ 409 h 409"/>
              <a:gd name="T20" fmla="*/ 6 w 118"/>
              <a:gd name="T21" fmla="*/ 409 h 409"/>
              <a:gd name="T22" fmla="*/ 6 w 118"/>
              <a:gd name="T23" fmla="*/ 409 h 409"/>
              <a:gd name="T24" fmla="*/ 39 w 118"/>
              <a:gd name="T25" fmla="*/ 369 h 409"/>
              <a:gd name="T26" fmla="*/ 66 w 118"/>
              <a:gd name="T27" fmla="*/ 323 h 409"/>
              <a:gd name="T28" fmla="*/ 92 w 118"/>
              <a:gd name="T29" fmla="*/ 270 h 409"/>
              <a:gd name="T30" fmla="*/ 105 w 118"/>
              <a:gd name="T31" fmla="*/ 217 h 409"/>
              <a:gd name="T32" fmla="*/ 112 w 118"/>
              <a:gd name="T33" fmla="*/ 165 h 409"/>
              <a:gd name="T34" fmla="*/ 118 w 118"/>
              <a:gd name="T35" fmla="*/ 105 h 409"/>
              <a:gd name="T36" fmla="*/ 112 w 118"/>
              <a:gd name="T37" fmla="*/ 52 h 409"/>
              <a:gd name="T38" fmla="*/ 112 w 118"/>
              <a:gd name="T39" fmla="*/ 0 h 409"/>
              <a:gd name="T40" fmla="*/ 112 w 118"/>
              <a:gd name="T41" fmla="*/ 0 h 409"/>
              <a:gd name="T42" fmla="*/ 105 w 118"/>
              <a:gd name="T43" fmla="*/ 0 h 409"/>
              <a:gd name="T44" fmla="*/ 105 w 118"/>
              <a:gd name="T45" fmla="*/ 0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18" h="409">
                <a:moveTo>
                  <a:pt x="105" y="0"/>
                </a:moveTo>
                <a:lnTo>
                  <a:pt x="105" y="0"/>
                </a:lnTo>
                <a:lnTo>
                  <a:pt x="112" y="59"/>
                </a:lnTo>
                <a:lnTo>
                  <a:pt x="105" y="112"/>
                </a:lnTo>
                <a:lnTo>
                  <a:pt x="98" y="158"/>
                </a:lnTo>
                <a:lnTo>
                  <a:pt x="85" y="211"/>
                </a:lnTo>
                <a:lnTo>
                  <a:pt x="52" y="310"/>
                </a:lnTo>
                <a:lnTo>
                  <a:pt x="0" y="409"/>
                </a:lnTo>
                <a:lnTo>
                  <a:pt x="0" y="409"/>
                </a:lnTo>
                <a:lnTo>
                  <a:pt x="0" y="409"/>
                </a:lnTo>
                <a:lnTo>
                  <a:pt x="6" y="409"/>
                </a:lnTo>
                <a:lnTo>
                  <a:pt x="6" y="409"/>
                </a:lnTo>
                <a:lnTo>
                  <a:pt x="39" y="369"/>
                </a:lnTo>
                <a:lnTo>
                  <a:pt x="66" y="323"/>
                </a:lnTo>
                <a:lnTo>
                  <a:pt x="92" y="270"/>
                </a:lnTo>
                <a:lnTo>
                  <a:pt x="105" y="217"/>
                </a:lnTo>
                <a:lnTo>
                  <a:pt x="112" y="165"/>
                </a:lnTo>
                <a:lnTo>
                  <a:pt x="118" y="105"/>
                </a:lnTo>
                <a:lnTo>
                  <a:pt x="112" y="52"/>
                </a:lnTo>
                <a:lnTo>
                  <a:pt x="112" y="0"/>
                </a:lnTo>
                <a:lnTo>
                  <a:pt x="112" y="0"/>
                </a:lnTo>
                <a:lnTo>
                  <a:pt x="105" y="0"/>
                </a:lnTo>
                <a:lnTo>
                  <a:pt x="10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" name="Freeform 26"/>
          <p:cNvSpPr>
            <a:spLocks/>
          </p:cNvSpPr>
          <p:nvPr/>
        </p:nvSpPr>
        <p:spPr bwMode="auto">
          <a:xfrm>
            <a:off x="4949030" y="3972773"/>
            <a:ext cx="1631950" cy="1068388"/>
          </a:xfrm>
          <a:custGeom>
            <a:avLst/>
            <a:gdLst>
              <a:gd name="T0" fmla="*/ 1028 w 1028"/>
              <a:gd name="T1" fmla="*/ 0 h 673"/>
              <a:gd name="T2" fmla="*/ 1028 w 1028"/>
              <a:gd name="T3" fmla="*/ 0 h 673"/>
              <a:gd name="T4" fmla="*/ 949 w 1028"/>
              <a:gd name="T5" fmla="*/ 40 h 673"/>
              <a:gd name="T6" fmla="*/ 870 w 1028"/>
              <a:gd name="T7" fmla="*/ 79 h 673"/>
              <a:gd name="T8" fmla="*/ 698 w 1028"/>
              <a:gd name="T9" fmla="*/ 145 h 673"/>
              <a:gd name="T10" fmla="*/ 533 w 1028"/>
              <a:gd name="T11" fmla="*/ 211 h 673"/>
              <a:gd name="T12" fmla="*/ 448 w 1028"/>
              <a:gd name="T13" fmla="*/ 251 h 673"/>
              <a:gd name="T14" fmla="*/ 369 w 1028"/>
              <a:gd name="T15" fmla="*/ 284 h 673"/>
              <a:gd name="T16" fmla="*/ 369 w 1028"/>
              <a:gd name="T17" fmla="*/ 284 h 673"/>
              <a:gd name="T18" fmla="*/ 250 w 1028"/>
              <a:gd name="T19" fmla="*/ 356 h 673"/>
              <a:gd name="T20" fmla="*/ 191 w 1028"/>
              <a:gd name="T21" fmla="*/ 396 h 673"/>
              <a:gd name="T22" fmla="*/ 131 w 1028"/>
              <a:gd name="T23" fmla="*/ 442 h 673"/>
              <a:gd name="T24" fmla="*/ 79 w 1028"/>
              <a:gd name="T25" fmla="*/ 488 h 673"/>
              <a:gd name="T26" fmla="*/ 39 w 1028"/>
              <a:gd name="T27" fmla="*/ 541 h 673"/>
              <a:gd name="T28" fmla="*/ 26 w 1028"/>
              <a:gd name="T29" fmla="*/ 574 h 673"/>
              <a:gd name="T30" fmla="*/ 13 w 1028"/>
              <a:gd name="T31" fmla="*/ 600 h 673"/>
              <a:gd name="T32" fmla="*/ 6 w 1028"/>
              <a:gd name="T33" fmla="*/ 633 h 673"/>
              <a:gd name="T34" fmla="*/ 0 w 1028"/>
              <a:gd name="T35" fmla="*/ 660 h 673"/>
              <a:gd name="T36" fmla="*/ 0 w 1028"/>
              <a:gd name="T37" fmla="*/ 660 h 673"/>
              <a:gd name="T38" fmla="*/ 6 w 1028"/>
              <a:gd name="T39" fmla="*/ 673 h 673"/>
              <a:gd name="T40" fmla="*/ 13 w 1028"/>
              <a:gd name="T41" fmla="*/ 673 h 673"/>
              <a:gd name="T42" fmla="*/ 19 w 1028"/>
              <a:gd name="T43" fmla="*/ 673 h 673"/>
              <a:gd name="T44" fmla="*/ 33 w 1028"/>
              <a:gd name="T45" fmla="*/ 673 h 673"/>
              <a:gd name="T46" fmla="*/ 33 w 1028"/>
              <a:gd name="T47" fmla="*/ 673 h 673"/>
              <a:gd name="T48" fmla="*/ 79 w 1028"/>
              <a:gd name="T49" fmla="*/ 620 h 673"/>
              <a:gd name="T50" fmla="*/ 118 w 1028"/>
              <a:gd name="T51" fmla="*/ 567 h 673"/>
              <a:gd name="T52" fmla="*/ 164 w 1028"/>
              <a:gd name="T53" fmla="*/ 515 h 673"/>
              <a:gd name="T54" fmla="*/ 204 w 1028"/>
              <a:gd name="T55" fmla="*/ 462 h 673"/>
              <a:gd name="T56" fmla="*/ 204 w 1028"/>
              <a:gd name="T57" fmla="*/ 462 h 673"/>
              <a:gd name="T58" fmla="*/ 263 w 1028"/>
              <a:gd name="T59" fmla="*/ 409 h 673"/>
              <a:gd name="T60" fmla="*/ 329 w 1028"/>
              <a:gd name="T61" fmla="*/ 370 h 673"/>
              <a:gd name="T62" fmla="*/ 402 w 1028"/>
              <a:gd name="T63" fmla="*/ 323 h 673"/>
              <a:gd name="T64" fmla="*/ 474 w 1028"/>
              <a:gd name="T65" fmla="*/ 290 h 673"/>
              <a:gd name="T66" fmla="*/ 474 w 1028"/>
              <a:gd name="T67" fmla="*/ 290 h 673"/>
              <a:gd name="T68" fmla="*/ 758 w 1028"/>
              <a:gd name="T69" fmla="*/ 152 h 673"/>
              <a:gd name="T70" fmla="*/ 896 w 1028"/>
              <a:gd name="T71" fmla="*/ 79 h 673"/>
              <a:gd name="T72" fmla="*/ 1028 w 1028"/>
              <a:gd name="T73" fmla="*/ 0 h 673"/>
              <a:gd name="T74" fmla="*/ 1028 w 1028"/>
              <a:gd name="T75" fmla="*/ 0 h 673"/>
              <a:gd name="T76" fmla="*/ 1028 w 1028"/>
              <a:gd name="T77" fmla="*/ 0 h 673"/>
              <a:gd name="T78" fmla="*/ 1028 w 1028"/>
              <a:gd name="T79" fmla="*/ 0 h 6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28" h="673">
                <a:moveTo>
                  <a:pt x="1028" y="0"/>
                </a:moveTo>
                <a:lnTo>
                  <a:pt x="1028" y="0"/>
                </a:lnTo>
                <a:lnTo>
                  <a:pt x="949" y="40"/>
                </a:lnTo>
                <a:lnTo>
                  <a:pt x="870" y="79"/>
                </a:lnTo>
                <a:lnTo>
                  <a:pt x="698" y="145"/>
                </a:lnTo>
                <a:lnTo>
                  <a:pt x="533" y="211"/>
                </a:lnTo>
                <a:lnTo>
                  <a:pt x="448" y="251"/>
                </a:lnTo>
                <a:lnTo>
                  <a:pt x="369" y="284"/>
                </a:lnTo>
                <a:lnTo>
                  <a:pt x="369" y="284"/>
                </a:lnTo>
                <a:lnTo>
                  <a:pt x="250" y="356"/>
                </a:lnTo>
                <a:lnTo>
                  <a:pt x="191" y="396"/>
                </a:lnTo>
                <a:lnTo>
                  <a:pt x="131" y="442"/>
                </a:lnTo>
                <a:lnTo>
                  <a:pt x="79" y="488"/>
                </a:lnTo>
                <a:lnTo>
                  <a:pt x="39" y="541"/>
                </a:lnTo>
                <a:lnTo>
                  <a:pt x="26" y="574"/>
                </a:lnTo>
                <a:lnTo>
                  <a:pt x="13" y="600"/>
                </a:lnTo>
                <a:lnTo>
                  <a:pt x="6" y="633"/>
                </a:lnTo>
                <a:lnTo>
                  <a:pt x="0" y="660"/>
                </a:lnTo>
                <a:lnTo>
                  <a:pt x="0" y="660"/>
                </a:lnTo>
                <a:lnTo>
                  <a:pt x="6" y="673"/>
                </a:lnTo>
                <a:lnTo>
                  <a:pt x="13" y="673"/>
                </a:lnTo>
                <a:lnTo>
                  <a:pt x="19" y="673"/>
                </a:lnTo>
                <a:lnTo>
                  <a:pt x="33" y="673"/>
                </a:lnTo>
                <a:lnTo>
                  <a:pt x="33" y="673"/>
                </a:lnTo>
                <a:lnTo>
                  <a:pt x="79" y="620"/>
                </a:lnTo>
                <a:lnTo>
                  <a:pt x="118" y="567"/>
                </a:lnTo>
                <a:lnTo>
                  <a:pt x="164" y="515"/>
                </a:lnTo>
                <a:lnTo>
                  <a:pt x="204" y="462"/>
                </a:lnTo>
                <a:lnTo>
                  <a:pt x="204" y="462"/>
                </a:lnTo>
                <a:lnTo>
                  <a:pt x="263" y="409"/>
                </a:lnTo>
                <a:lnTo>
                  <a:pt x="329" y="370"/>
                </a:lnTo>
                <a:lnTo>
                  <a:pt x="402" y="323"/>
                </a:lnTo>
                <a:lnTo>
                  <a:pt x="474" y="290"/>
                </a:lnTo>
                <a:lnTo>
                  <a:pt x="474" y="290"/>
                </a:lnTo>
                <a:lnTo>
                  <a:pt x="758" y="152"/>
                </a:lnTo>
                <a:lnTo>
                  <a:pt x="896" y="79"/>
                </a:lnTo>
                <a:lnTo>
                  <a:pt x="1028" y="0"/>
                </a:lnTo>
                <a:lnTo>
                  <a:pt x="1028" y="0"/>
                </a:lnTo>
                <a:lnTo>
                  <a:pt x="1028" y="0"/>
                </a:lnTo>
                <a:lnTo>
                  <a:pt x="1028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" name="Freeform 27"/>
          <p:cNvSpPr>
            <a:spLocks/>
          </p:cNvSpPr>
          <p:nvPr/>
        </p:nvSpPr>
        <p:spPr bwMode="auto">
          <a:xfrm>
            <a:off x="5995192" y="3847360"/>
            <a:ext cx="312738" cy="398463"/>
          </a:xfrm>
          <a:custGeom>
            <a:avLst/>
            <a:gdLst>
              <a:gd name="T0" fmla="*/ 191 w 197"/>
              <a:gd name="T1" fmla="*/ 0 h 251"/>
              <a:gd name="T2" fmla="*/ 191 w 197"/>
              <a:gd name="T3" fmla="*/ 0 h 251"/>
              <a:gd name="T4" fmla="*/ 112 w 197"/>
              <a:gd name="T5" fmla="*/ 126 h 251"/>
              <a:gd name="T6" fmla="*/ 112 w 197"/>
              <a:gd name="T7" fmla="*/ 126 h 251"/>
              <a:gd name="T8" fmla="*/ 85 w 197"/>
              <a:gd name="T9" fmla="*/ 158 h 251"/>
              <a:gd name="T10" fmla="*/ 59 w 197"/>
              <a:gd name="T11" fmla="*/ 185 h 251"/>
              <a:gd name="T12" fmla="*/ 0 w 197"/>
              <a:gd name="T13" fmla="*/ 244 h 251"/>
              <a:gd name="T14" fmla="*/ 0 w 197"/>
              <a:gd name="T15" fmla="*/ 244 h 251"/>
              <a:gd name="T16" fmla="*/ 0 w 197"/>
              <a:gd name="T17" fmla="*/ 244 h 251"/>
              <a:gd name="T18" fmla="*/ 6 w 197"/>
              <a:gd name="T19" fmla="*/ 251 h 251"/>
              <a:gd name="T20" fmla="*/ 6 w 197"/>
              <a:gd name="T21" fmla="*/ 251 h 251"/>
              <a:gd name="T22" fmla="*/ 39 w 197"/>
              <a:gd name="T23" fmla="*/ 231 h 251"/>
              <a:gd name="T24" fmla="*/ 72 w 197"/>
              <a:gd name="T25" fmla="*/ 205 h 251"/>
              <a:gd name="T26" fmla="*/ 99 w 197"/>
              <a:gd name="T27" fmla="*/ 172 h 251"/>
              <a:gd name="T28" fmla="*/ 125 w 197"/>
              <a:gd name="T29" fmla="*/ 139 h 251"/>
              <a:gd name="T30" fmla="*/ 164 w 197"/>
              <a:gd name="T31" fmla="*/ 73 h 251"/>
              <a:gd name="T32" fmla="*/ 197 w 197"/>
              <a:gd name="T33" fmla="*/ 7 h 251"/>
              <a:gd name="T34" fmla="*/ 197 w 197"/>
              <a:gd name="T35" fmla="*/ 7 h 251"/>
              <a:gd name="T36" fmla="*/ 191 w 197"/>
              <a:gd name="T37" fmla="*/ 0 h 251"/>
              <a:gd name="T38" fmla="*/ 191 w 197"/>
              <a:gd name="T39" fmla="*/ 0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97" h="251">
                <a:moveTo>
                  <a:pt x="191" y="0"/>
                </a:moveTo>
                <a:lnTo>
                  <a:pt x="191" y="0"/>
                </a:lnTo>
                <a:lnTo>
                  <a:pt x="112" y="126"/>
                </a:lnTo>
                <a:lnTo>
                  <a:pt x="112" y="126"/>
                </a:lnTo>
                <a:lnTo>
                  <a:pt x="85" y="158"/>
                </a:lnTo>
                <a:lnTo>
                  <a:pt x="59" y="185"/>
                </a:lnTo>
                <a:lnTo>
                  <a:pt x="0" y="244"/>
                </a:lnTo>
                <a:lnTo>
                  <a:pt x="0" y="244"/>
                </a:lnTo>
                <a:lnTo>
                  <a:pt x="0" y="244"/>
                </a:lnTo>
                <a:lnTo>
                  <a:pt x="6" y="251"/>
                </a:lnTo>
                <a:lnTo>
                  <a:pt x="6" y="251"/>
                </a:lnTo>
                <a:lnTo>
                  <a:pt x="39" y="231"/>
                </a:lnTo>
                <a:lnTo>
                  <a:pt x="72" y="205"/>
                </a:lnTo>
                <a:lnTo>
                  <a:pt x="99" y="172"/>
                </a:lnTo>
                <a:lnTo>
                  <a:pt x="125" y="139"/>
                </a:lnTo>
                <a:lnTo>
                  <a:pt x="164" y="73"/>
                </a:lnTo>
                <a:lnTo>
                  <a:pt x="197" y="7"/>
                </a:lnTo>
                <a:lnTo>
                  <a:pt x="197" y="7"/>
                </a:lnTo>
                <a:lnTo>
                  <a:pt x="191" y="0"/>
                </a:lnTo>
                <a:lnTo>
                  <a:pt x="191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3" name="Freeform 28"/>
          <p:cNvSpPr>
            <a:spLocks/>
          </p:cNvSpPr>
          <p:nvPr/>
        </p:nvSpPr>
        <p:spPr bwMode="auto">
          <a:xfrm>
            <a:off x="3148805" y="4129935"/>
            <a:ext cx="690563" cy="355600"/>
          </a:xfrm>
          <a:custGeom>
            <a:avLst/>
            <a:gdLst>
              <a:gd name="T0" fmla="*/ 6 w 435"/>
              <a:gd name="T1" fmla="*/ 224 h 224"/>
              <a:gd name="T2" fmla="*/ 6 w 435"/>
              <a:gd name="T3" fmla="*/ 224 h 224"/>
              <a:gd name="T4" fmla="*/ 46 w 435"/>
              <a:gd name="T5" fmla="*/ 172 h 224"/>
              <a:gd name="T6" fmla="*/ 92 w 435"/>
              <a:gd name="T7" fmla="*/ 126 h 224"/>
              <a:gd name="T8" fmla="*/ 145 w 435"/>
              <a:gd name="T9" fmla="*/ 93 h 224"/>
              <a:gd name="T10" fmla="*/ 191 w 435"/>
              <a:gd name="T11" fmla="*/ 60 h 224"/>
              <a:gd name="T12" fmla="*/ 191 w 435"/>
              <a:gd name="T13" fmla="*/ 60 h 224"/>
              <a:gd name="T14" fmla="*/ 231 w 435"/>
              <a:gd name="T15" fmla="*/ 53 h 224"/>
              <a:gd name="T16" fmla="*/ 270 w 435"/>
              <a:gd name="T17" fmla="*/ 40 h 224"/>
              <a:gd name="T18" fmla="*/ 349 w 435"/>
              <a:gd name="T19" fmla="*/ 27 h 224"/>
              <a:gd name="T20" fmla="*/ 349 w 435"/>
              <a:gd name="T21" fmla="*/ 27 h 224"/>
              <a:gd name="T22" fmla="*/ 376 w 435"/>
              <a:gd name="T23" fmla="*/ 27 h 224"/>
              <a:gd name="T24" fmla="*/ 389 w 435"/>
              <a:gd name="T25" fmla="*/ 27 h 224"/>
              <a:gd name="T26" fmla="*/ 409 w 435"/>
              <a:gd name="T27" fmla="*/ 27 h 224"/>
              <a:gd name="T28" fmla="*/ 428 w 435"/>
              <a:gd name="T29" fmla="*/ 20 h 224"/>
              <a:gd name="T30" fmla="*/ 428 w 435"/>
              <a:gd name="T31" fmla="*/ 20 h 224"/>
              <a:gd name="T32" fmla="*/ 435 w 435"/>
              <a:gd name="T33" fmla="*/ 13 h 224"/>
              <a:gd name="T34" fmla="*/ 435 w 435"/>
              <a:gd name="T35" fmla="*/ 7 h 224"/>
              <a:gd name="T36" fmla="*/ 428 w 435"/>
              <a:gd name="T37" fmla="*/ 7 h 224"/>
              <a:gd name="T38" fmla="*/ 428 w 435"/>
              <a:gd name="T39" fmla="*/ 7 h 224"/>
              <a:gd name="T40" fmla="*/ 376 w 435"/>
              <a:gd name="T41" fmla="*/ 0 h 224"/>
              <a:gd name="T42" fmla="*/ 310 w 435"/>
              <a:gd name="T43" fmla="*/ 7 h 224"/>
              <a:gd name="T44" fmla="*/ 244 w 435"/>
              <a:gd name="T45" fmla="*/ 27 h 224"/>
              <a:gd name="T46" fmla="*/ 191 w 435"/>
              <a:gd name="T47" fmla="*/ 46 h 224"/>
              <a:gd name="T48" fmla="*/ 191 w 435"/>
              <a:gd name="T49" fmla="*/ 46 h 224"/>
              <a:gd name="T50" fmla="*/ 132 w 435"/>
              <a:gd name="T51" fmla="*/ 79 h 224"/>
              <a:gd name="T52" fmla="*/ 79 w 435"/>
              <a:gd name="T53" fmla="*/ 119 h 224"/>
              <a:gd name="T54" fmla="*/ 39 w 435"/>
              <a:gd name="T55" fmla="*/ 165 h 224"/>
              <a:gd name="T56" fmla="*/ 0 w 435"/>
              <a:gd name="T57" fmla="*/ 224 h 224"/>
              <a:gd name="T58" fmla="*/ 0 w 435"/>
              <a:gd name="T59" fmla="*/ 224 h 224"/>
              <a:gd name="T60" fmla="*/ 0 w 435"/>
              <a:gd name="T61" fmla="*/ 224 h 224"/>
              <a:gd name="T62" fmla="*/ 6 w 435"/>
              <a:gd name="T63" fmla="*/ 224 h 224"/>
              <a:gd name="T64" fmla="*/ 6 w 435"/>
              <a:gd name="T65" fmla="*/ 224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35" h="224">
                <a:moveTo>
                  <a:pt x="6" y="224"/>
                </a:moveTo>
                <a:lnTo>
                  <a:pt x="6" y="224"/>
                </a:lnTo>
                <a:lnTo>
                  <a:pt x="46" y="172"/>
                </a:lnTo>
                <a:lnTo>
                  <a:pt x="92" y="126"/>
                </a:lnTo>
                <a:lnTo>
                  <a:pt x="145" y="93"/>
                </a:lnTo>
                <a:lnTo>
                  <a:pt x="191" y="60"/>
                </a:lnTo>
                <a:lnTo>
                  <a:pt x="191" y="60"/>
                </a:lnTo>
                <a:lnTo>
                  <a:pt x="231" y="53"/>
                </a:lnTo>
                <a:lnTo>
                  <a:pt x="270" y="40"/>
                </a:lnTo>
                <a:lnTo>
                  <a:pt x="349" y="27"/>
                </a:lnTo>
                <a:lnTo>
                  <a:pt x="349" y="27"/>
                </a:lnTo>
                <a:lnTo>
                  <a:pt x="376" y="27"/>
                </a:lnTo>
                <a:lnTo>
                  <a:pt x="389" y="27"/>
                </a:lnTo>
                <a:lnTo>
                  <a:pt x="409" y="27"/>
                </a:lnTo>
                <a:lnTo>
                  <a:pt x="428" y="20"/>
                </a:lnTo>
                <a:lnTo>
                  <a:pt x="428" y="20"/>
                </a:lnTo>
                <a:lnTo>
                  <a:pt x="435" y="13"/>
                </a:lnTo>
                <a:lnTo>
                  <a:pt x="435" y="7"/>
                </a:lnTo>
                <a:lnTo>
                  <a:pt x="428" y="7"/>
                </a:lnTo>
                <a:lnTo>
                  <a:pt x="428" y="7"/>
                </a:lnTo>
                <a:lnTo>
                  <a:pt x="376" y="0"/>
                </a:lnTo>
                <a:lnTo>
                  <a:pt x="310" y="7"/>
                </a:lnTo>
                <a:lnTo>
                  <a:pt x="244" y="27"/>
                </a:lnTo>
                <a:lnTo>
                  <a:pt x="191" y="46"/>
                </a:lnTo>
                <a:lnTo>
                  <a:pt x="191" y="46"/>
                </a:lnTo>
                <a:lnTo>
                  <a:pt x="132" y="79"/>
                </a:lnTo>
                <a:lnTo>
                  <a:pt x="79" y="119"/>
                </a:lnTo>
                <a:lnTo>
                  <a:pt x="39" y="165"/>
                </a:lnTo>
                <a:lnTo>
                  <a:pt x="0" y="224"/>
                </a:lnTo>
                <a:lnTo>
                  <a:pt x="0" y="224"/>
                </a:lnTo>
                <a:lnTo>
                  <a:pt x="0" y="224"/>
                </a:lnTo>
                <a:lnTo>
                  <a:pt x="6" y="224"/>
                </a:lnTo>
                <a:lnTo>
                  <a:pt x="6" y="224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" name="Freeform 29"/>
          <p:cNvSpPr>
            <a:spLocks/>
          </p:cNvSpPr>
          <p:nvPr/>
        </p:nvSpPr>
        <p:spPr bwMode="auto">
          <a:xfrm>
            <a:off x="6193630" y="4182323"/>
            <a:ext cx="387350" cy="84138"/>
          </a:xfrm>
          <a:custGeom>
            <a:avLst/>
            <a:gdLst>
              <a:gd name="T0" fmla="*/ 0 w 244"/>
              <a:gd name="T1" fmla="*/ 7 h 53"/>
              <a:gd name="T2" fmla="*/ 0 w 244"/>
              <a:gd name="T3" fmla="*/ 7 h 53"/>
              <a:gd name="T4" fmla="*/ 66 w 244"/>
              <a:gd name="T5" fmla="*/ 7 h 53"/>
              <a:gd name="T6" fmla="*/ 125 w 244"/>
              <a:gd name="T7" fmla="*/ 7 h 53"/>
              <a:gd name="T8" fmla="*/ 184 w 244"/>
              <a:gd name="T9" fmla="*/ 20 h 53"/>
              <a:gd name="T10" fmla="*/ 217 w 244"/>
              <a:gd name="T11" fmla="*/ 33 h 53"/>
              <a:gd name="T12" fmla="*/ 244 w 244"/>
              <a:gd name="T13" fmla="*/ 53 h 53"/>
              <a:gd name="T14" fmla="*/ 244 w 244"/>
              <a:gd name="T15" fmla="*/ 53 h 53"/>
              <a:gd name="T16" fmla="*/ 244 w 244"/>
              <a:gd name="T17" fmla="*/ 46 h 53"/>
              <a:gd name="T18" fmla="*/ 244 w 244"/>
              <a:gd name="T19" fmla="*/ 46 h 53"/>
              <a:gd name="T20" fmla="*/ 217 w 244"/>
              <a:gd name="T21" fmla="*/ 27 h 53"/>
              <a:gd name="T22" fmla="*/ 191 w 244"/>
              <a:gd name="T23" fmla="*/ 13 h 53"/>
              <a:gd name="T24" fmla="*/ 165 w 244"/>
              <a:gd name="T25" fmla="*/ 7 h 53"/>
              <a:gd name="T26" fmla="*/ 132 w 244"/>
              <a:gd name="T27" fmla="*/ 0 h 53"/>
              <a:gd name="T28" fmla="*/ 66 w 244"/>
              <a:gd name="T29" fmla="*/ 0 h 53"/>
              <a:gd name="T30" fmla="*/ 0 w 244"/>
              <a:gd name="T31" fmla="*/ 0 h 53"/>
              <a:gd name="T32" fmla="*/ 0 w 244"/>
              <a:gd name="T33" fmla="*/ 0 h 53"/>
              <a:gd name="T34" fmla="*/ 0 w 244"/>
              <a:gd name="T35" fmla="*/ 7 h 53"/>
              <a:gd name="T36" fmla="*/ 0 w 244"/>
              <a:gd name="T37" fmla="*/ 7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4" h="53">
                <a:moveTo>
                  <a:pt x="0" y="7"/>
                </a:moveTo>
                <a:lnTo>
                  <a:pt x="0" y="7"/>
                </a:lnTo>
                <a:lnTo>
                  <a:pt x="66" y="7"/>
                </a:lnTo>
                <a:lnTo>
                  <a:pt x="125" y="7"/>
                </a:lnTo>
                <a:lnTo>
                  <a:pt x="184" y="20"/>
                </a:lnTo>
                <a:lnTo>
                  <a:pt x="217" y="33"/>
                </a:lnTo>
                <a:lnTo>
                  <a:pt x="244" y="53"/>
                </a:lnTo>
                <a:lnTo>
                  <a:pt x="244" y="53"/>
                </a:lnTo>
                <a:lnTo>
                  <a:pt x="244" y="46"/>
                </a:lnTo>
                <a:lnTo>
                  <a:pt x="244" y="46"/>
                </a:lnTo>
                <a:lnTo>
                  <a:pt x="217" y="27"/>
                </a:lnTo>
                <a:lnTo>
                  <a:pt x="191" y="13"/>
                </a:lnTo>
                <a:lnTo>
                  <a:pt x="165" y="7"/>
                </a:lnTo>
                <a:lnTo>
                  <a:pt x="132" y="0"/>
                </a:lnTo>
                <a:lnTo>
                  <a:pt x="66" y="0"/>
                </a:lnTo>
                <a:lnTo>
                  <a:pt x="0" y="0"/>
                </a:lnTo>
                <a:lnTo>
                  <a:pt x="0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Freeform 30"/>
          <p:cNvSpPr>
            <a:spLocks/>
          </p:cNvSpPr>
          <p:nvPr/>
        </p:nvSpPr>
        <p:spPr bwMode="auto">
          <a:xfrm>
            <a:off x="5576092" y="4382348"/>
            <a:ext cx="492125" cy="103188"/>
          </a:xfrm>
          <a:custGeom>
            <a:avLst/>
            <a:gdLst>
              <a:gd name="T0" fmla="*/ 310 w 310"/>
              <a:gd name="T1" fmla="*/ 59 h 65"/>
              <a:gd name="T2" fmla="*/ 310 w 310"/>
              <a:gd name="T3" fmla="*/ 59 h 65"/>
              <a:gd name="T4" fmla="*/ 237 w 310"/>
              <a:gd name="T5" fmla="*/ 32 h 65"/>
              <a:gd name="T6" fmla="*/ 152 w 310"/>
              <a:gd name="T7" fmla="*/ 6 h 65"/>
              <a:gd name="T8" fmla="*/ 112 w 310"/>
              <a:gd name="T9" fmla="*/ 0 h 65"/>
              <a:gd name="T10" fmla="*/ 73 w 310"/>
              <a:gd name="T11" fmla="*/ 0 h 65"/>
              <a:gd name="T12" fmla="*/ 33 w 310"/>
              <a:gd name="T13" fmla="*/ 6 h 65"/>
              <a:gd name="T14" fmla="*/ 0 w 310"/>
              <a:gd name="T15" fmla="*/ 26 h 65"/>
              <a:gd name="T16" fmla="*/ 0 w 310"/>
              <a:gd name="T17" fmla="*/ 26 h 65"/>
              <a:gd name="T18" fmla="*/ 0 w 310"/>
              <a:gd name="T19" fmla="*/ 32 h 65"/>
              <a:gd name="T20" fmla="*/ 0 w 310"/>
              <a:gd name="T21" fmla="*/ 32 h 65"/>
              <a:gd name="T22" fmla="*/ 7 w 310"/>
              <a:gd name="T23" fmla="*/ 39 h 65"/>
              <a:gd name="T24" fmla="*/ 7 w 310"/>
              <a:gd name="T25" fmla="*/ 39 h 65"/>
              <a:gd name="T26" fmla="*/ 79 w 310"/>
              <a:gd name="T27" fmla="*/ 39 h 65"/>
              <a:gd name="T28" fmla="*/ 145 w 310"/>
              <a:gd name="T29" fmla="*/ 39 h 65"/>
              <a:gd name="T30" fmla="*/ 145 w 310"/>
              <a:gd name="T31" fmla="*/ 39 h 65"/>
              <a:gd name="T32" fmla="*/ 224 w 310"/>
              <a:gd name="T33" fmla="*/ 52 h 65"/>
              <a:gd name="T34" fmla="*/ 303 w 310"/>
              <a:gd name="T35" fmla="*/ 65 h 65"/>
              <a:gd name="T36" fmla="*/ 303 w 310"/>
              <a:gd name="T37" fmla="*/ 65 h 65"/>
              <a:gd name="T38" fmla="*/ 310 w 310"/>
              <a:gd name="T39" fmla="*/ 65 h 65"/>
              <a:gd name="T40" fmla="*/ 310 w 310"/>
              <a:gd name="T41" fmla="*/ 59 h 65"/>
              <a:gd name="T42" fmla="*/ 310 w 310"/>
              <a:gd name="T43" fmla="*/ 59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10" h="65">
                <a:moveTo>
                  <a:pt x="310" y="59"/>
                </a:moveTo>
                <a:lnTo>
                  <a:pt x="310" y="59"/>
                </a:lnTo>
                <a:lnTo>
                  <a:pt x="237" y="32"/>
                </a:lnTo>
                <a:lnTo>
                  <a:pt x="152" y="6"/>
                </a:lnTo>
                <a:lnTo>
                  <a:pt x="112" y="0"/>
                </a:lnTo>
                <a:lnTo>
                  <a:pt x="73" y="0"/>
                </a:lnTo>
                <a:lnTo>
                  <a:pt x="33" y="6"/>
                </a:lnTo>
                <a:lnTo>
                  <a:pt x="0" y="26"/>
                </a:lnTo>
                <a:lnTo>
                  <a:pt x="0" y="26"/>
                </a:lnTo>
                <a:lnTo>
                  <a:pt x="0" y="32"/>
                </a:lnTo>
                <a:lnTo>
                  <a:pt x="0" y="32"/>
                </a:lnTo>
                <a:lnTo>
                  <a:pt x="7" y="39"/>
                </a:lnTo>
                <a:lnTo>
                  <a:pt x="7" y="39"/>
                </a:lnTo>
                <a:lnTo>
                  <a:pt x="79" y="39"/>
                </a:lnTo>
                <a:lnTo>
                  <a:pt x="145" y="39"/>
                </a:lnTo>
                <a:lnTo>
                  <a:pt x="145" y="39"/>
                </a:lnTo>
                <a:lnTo>
                  <a:pt x="224" y="52"/>
                </a:lnTo>
                <a:lnTo>
                  <a:pt x="303" y="65"/>
                </a:lnTo>
                <a:lnTo>
                  <a:pt x="303" y="65"/>
                </a:lnTo>
                <a:lnTo>
                  <a:pt x="310" y="65"/>
                </a:lnTo>
                <a:lnTo>
                  <a:pt x="310" y="59"/>
                </a:lnTo>
                <a:lnTo>
                  <a:pt x="310" y="59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" name="Freeform 31"/>
          <p:cNvSpPr>
            <a:spLocks/>
          </p:cNvSpPr>
          <p:nvPr/>
        </p:nvSpPr>
        <p:spPr bwMode="auto">
          <a:xfrm>
            <a:off x="4760117" y="3637810"/>
            <a:ext cx="387350" cy="482600"/>
          </a:xfrm>
          <a:custGeom>
            <a:avLst/>
            <a:gdLst>
              <a:gd name="T0" fmla="*/ 244 w 244"/>
              <a:gd name="T1" fmla="*/ 0 h 304"/>
              <a:gd name="T2" fmla="*/ 244 w 244"/>
              <a:gd name="T3" fmla="*/ 0 h 304"/>
              <a:gd name="T4" fmla="*/ 165 w 244"/>
              <a:gd name="T5" fmla="*/ 60 h 304"/>
              <a:gd name="T6" fmla="*/ 86 w 244"/>
              <a:gd name="T7" fmla="*/ 126 h 304"/>
              <a:gd name="T8" fmla="*/ 53 w 244"/>
              <a:gd name="T9" fmla="*/ 159 h 304"/>
              <a:gd name="T10" fmla="*/ 26 w 244"/>
              <a:gd name="T11" fmla="*/ 198 h 304"/>
              <a:gd name="T12" fmla="*/ 7 w 244"/>
              <a:gd name="T13" fmla="*/ 238 h 304"/>
              <a:gd name="T14" fmla="*/ 0 w 244"/>
              <a:gd name="T15" fmla="*/ 284 h 304"/>
              <a:gd name="T16" fmla="*/ 0 w 244"/>
              <a:gd name="T17" fmla="*/ 284 h 304"/>
              <a:gd name="T18" fmla="*/ 0 w 244"/>
              <a:gd name="T19" fmla="*/ 304 h 304"/>
              <a:gd name="T20" fmla="*/ 0 w 244"/>
              <a:gd name="T21" fmla="*/ 304 h 304"/>
              <a:gd name="T22" fmla="*/ 7 w 244"/>
              <a:gd name="T23" fmla="*/ 304 h 304"/>
              <a:gd name="T24" fmla="*/ 20 w 244"/>
              <a:gd name="T25" fmla="*/ 271 h 304"/>
              <a:gd name="T26" fmla="*/ 20 w 244"/>
              <a:gd name="T27" fmla="*/ 271 h 304"/>
              <a:gd name="T28" fmla="*/ 39 w 244"/>
              <a:gd name="T29" fmla="*/ 231 h 304"/>
              <a:gd name="T30" fmla="*/ 59 w 244"/>
              <a:gd name="T31" fmla="*/ 192 h 304"/>
              <a:gd name="T32" fmla="*/ 119 w 244"/>
              <a:gd name="T33" fmla="*/ 126 h 304"/>
              <a:gd name="T34" fmla="*/ 178 w 244"/>
              <a:gd name="T35" fmla="*/ 60 h 304"/>
              <a:gd name="T36" fmla="*/ 244 w 244"/>
              <a:gd name="T37" fmla="*/ 0 h 304"/>
              <a:gd name="T38" fmla="*/ 244 w 244"/>
              <a:gd name="T39" fmla="*/ 0 h 304"/>
              <a:gd name="T40" fmla="*/ 244 w 244"/>
              <a:gd name="T41" fmla="*/ 0 h 304"/>
              <a:gd name="T42" fmla="*/ 244 w 244"/>
              <a:gd name="T43" fmla="*/ 0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44" h="304">
                <a:moveTo>
                  <a:pt x="244" y="0"/>
                </a:moveTo>
                <a:lnTo>
                  <a:pt x="244" y="0"/>
                </a:lnTo>
                <a:lnTo>
                  <a:pt x="165" y="60"/>
                </a:lnTo>
                <a:lnTo>
                  <a:pt x="86" y="126"/>
                </a:lnTo>
                <a:lnTo>
                  <a:pt x="53" y="159"/>
                </a:lnTo>
                <a:lnTo>
                  <a:pt x="26" y="198"/>
                </a:lnTo>
                <a:lnTo>
                  <a:pt x="7" y="238"/>
                </a:lnTo>
                <a:lnTo>
                  <a:pt x="0" y="284"/>
                </a:lnTo>
                <a:lnTo>
                  <a:pt x="0" y="284"/>
                </a:lnTo>
                <a:lnTo>
                  <a:pt x="0" y="304"/>
                </a:lnTo>
                <a:lnTo>
                  <a:pt x="0" y="304"/>
                </a:lnTo>
                <a:lnTo>
                  <a:pt x="7" y="304"/>
                </a:lnTo>
                <a:lnTo>
                  <a:pt x="20" y="271"/>
                </a:lnTo>
                <a:lnTo>
                  <a:pt x="20" y="271"/>
                </a:lnTo>
                <a:lnTo>
                  <a:pt x="39" y="231"/>
                </a:lnTo>
                <a:lnTo>
                  <a:pt x="59" y="192"/>
                </a:lnTo>
                <a:lnTo>
                  <a:pt x="119" y="126"/>
                </a:lnTo>
                <a:lnTo>
                  <a:pt x="178" y="60"/>
                </a:lnTo>
                <a:lnTo>
                  <a:pt x="244" y="0"/>
                </a:lnTo>
                <a:lnTo>
                  <a:pt x="244" y="0"/>
                </a:lnTo>
                <a:lnTo>
                  <a:pt x="244" y="0"/>
                </a:lnTo>
                <a:lnTo>
                  <a:pt x="244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7" name="Freeform 32"/>
          <p:cNvSpPr>
            <a:spLocks/>
          </p:cNvSpPr>
          <p:nvPr/>
        </p:nvSpPr>
        <p:spPr bwMode="auto">
          <a:xfrm>
            <a:off x="3440905" y="4569673"/>
            <a:ext cx="1225550" cy="649288"/>
          </a:xfrm>
          <a:custGeom>
            <a:avLst/>
            <a:gdLst>
              <a:gd name="T0" fmla="*/ 0 w 772"/>
              <a:gd name="T1" fmla="*/ 0 h 409"/>
              <a:gd name="T2" fmla="*/ 0 w 772"/>
              <a:gd name="T3" fmla="*/ 0 h 409"/>
              <a:gd name="T4" fmla="*/ 33 w 772"/>
              <a:gd name="T5" fmla="*/ 40 h 409"/>
              <a:gd name="T6" fmla="*/ 73 w 772"/>
              <a:gd name="T7" fmla="*/ 73 h 409"/>
              <a:gd name="T8" fmla="*/ 112 w 772"/>
              <a:gd name="T9" fmla="*/ 99 h 409"/>
              <a:gd name="T10" fmla="*/ 159 w 772"/>
              <a:gd name="T11" fmla="*/ 125 h 409"/>
              <a:gd name="T12" fmla="*/ 257 w 772"/>
              <a:gd name="T13" fmla="*/ 158 h 409"/>
              <a:gd name="T14" fmla="*/ 356 w 772"/>
              <a:gd name="T15" fmla="*/ 185 h 409"/>
              <a:gd name="T16" fmla="*/ 356 w 772"/>
              <a:gd name="T17" fmla="*/ 185 h 409"/>
              <a:gd name="T18" fmla="*/ 475 w 772"/>
              <a:gd name="T19" fmla="*/ 218 h 409"/>
              <a:gd name="T20" fmla="*/ 534 w 772"/>
              <a:gd name="T21" fmla="*/ 238 h 409"/>
              <a:gd name="T22" fmla="*/ 587 w 772"/>
              <a:gd name="T23" fmla="*/ 257 h 409"/>
              <a:gd name="T24" fmla="*/ 633 w 772"/>
              <a:gd name="T25" fmla="*/ 284 h 409"/>
              <a:gd name="T26" fmla="*/ 679 w 772"/>
              <a:gd name="T27" fmla="*/ 317 h 409"/>
              <a:gd name="T28" fmla="*/ 725 w 772"/>
              <a:gd name="T29" fmla="*/ 356 h 409"/>
              <a:gd name="T30" fmla="*/ 765 w 772"/>
              <a:gd name="T31" fmla="*/ 409 h 409"/>
              <a:gd name="T32" fmla="*/ 765 w 772"/>
              <a:gd name="T33" fmla="*/ 409 h 409"/>
              <a:gd name="T34" fmla="*/ 772 w 772"/>
              <a:gd name="T35" fmla="*/ 409 h 409"/>
              <a:gd name="T36" fmla="*/ 772 w 772"/>
              <a:gd name="T37" fmla="*/ 402 h 409"/>
              <a:gd name="T38" fmla="*/ 772 w 772"/>
              <a:gd name="T39" fmla="*/ 402 h 409"/>
              <a:gd name="T40" fmla="*/ 765 w 772"/>
              <a:gd name="T41" fmla="*/ 356 h 409"/>
              <a:gd name="T42" fmla="*/ 739 w 772"/>
              <a:gd name="T43" fmla="*/ 317 h 409"/>
              <a:gd name="T44" fmla="*/ 706 w 772"/>
              <a:gd name="T45" fmla="*/ 277 h 409"/>
              <a:gd name="T46" fmla="*/ 673 w 772"/>
              <a:gd name="T47" fmla="*/ 244 h 409"/>
              <a:gd name="T48" fmla="*/ 627 w 772"/>
              <a:gd name="T49" fmla="*/ 224 h 409"/>
              <a:gd name="T50" fmla="*/ 580 w 772"/>
              <a:gd name="T51" fmla="*/ 198 h 409"/>
              <a:gd name="T52" fmla="*/ 488 w 772"/>
              <a:gd name="T53" fmla="*/ 172 h 409"/>
              <a:gd name="T54" fmla="*/ 488 w 772"/>
              <a:gd name="T55" fmla="*/ 172 h 409"/>
              <a:gd name="T56" fmla="*/ 363 w 772"/>
              <a:gd name="T57" fmla="*/ 139 h 409"/>
              <a:gd name="T58" fmla="*/ 231 w 772"/>
              <a:gd name="T59" fmla="*/ 112 h 409"/>
              <a:gd name="T60" fmla="*/ 165 w 772"/>
              <a:gd name="T61" fmla="*/ 99 h 409"/>
              <a:gd name="T62" fmla="*/ 106 w 772"/>
              <a:gd name="T63" fmla="*/ 73 h 409"/>
              <a:gd name="T64" fmla="*/ 53 w 772"/>
              <a:gd name="T65" fmla="*/ 40 h 409"/>
              <a:gd name="T66" fmla="*/ 0 w 772"/>
              <a:gd name="T67" fmla="*/ 0 h 409"/>
              <a:gd name="T68" fmla="*/ 0 w 772"/>
              <a:gd name="T69" fmla="*/ 0 h 409"/>
              <a:gd name="T70" fmla="*/ 0 w 772"/>
              <a:gd name="T71" fmla="*/ 0 h 409"/>
              <a:gd name="T72" fmla="*/ 0 w 772"/>
              <a:gd name="T73" fmla="*/ 0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72" h="409">
                <a:moveTo>
                  <a:pt x="0" y="0"/>
                </a:moveTo>
                <a:lnTo>
                  <a:pt x="0" y="0"/>
                </a:lnTo>
                <a:lnTo>
                  <a:pt x="33" y="40"/>
                </a:lnTo>
                <a:lnTo>
                  <a:pt x="73" y="73"/>
                </a:lnTo>
                <a:lnTo>
                  <a:pt x="112" y="99"/>
                </a:lnTo>
                <a:lnTo>
                  <a:pt x="159" y="125"/>
                </a:lnTo>
                <a:lnTo>
                  <a:pt x="257" y="158"/>
                </a:lnTo>
                <a:lnTo>
                  <a:pt x="356" y="185"/>
                </a:lnTo>
                <a:lnTo>
                  <a:pt x="356" y="185"/>
                </a:lnTo>
                <a:lnTo>
                  <a:pt x="475" y="218"/>
                </a:lnTo>
                <a:lnTo>
                  <a:pt x="534" y="238"/>
                </a:lnTo>
                <a:lnTo>
                  <a:pt x="587" y="257"/>
                </a:lnTo>
                <a:lnTo>
                  <a:pt x="633" y="284"/>
                </a:lnTo>
                <a:lnTo>
                  <a:pt x="679" y="317"/>
                </a:lnTo>
                <a:lnTo>
                  <a:pt x="725" y="356"/>
                </a:lnTo>
                <a:lnTo>
                  <a:pt x="765" y="409"/>
                </a:lnTo>
                <a:lnTo>
                  <a:pt x="765" y="409"/>
                </a:lnTo>
                <a:lnTo>
                  <a:pt x="772" y="409"/>
                </a:lnTo>
                <a:lnTo>
                  <a:pt x="772" y="402"/>
                </a:lnTo>
                <a:lnTo>
                  <a:pt x="772" y="402"/>
                </a:lnTo>
                <a:lnTo>
                  <a:pt x="765" y="356"/>
                </a:lnTo>
                <a:lnTo>
                  <a:pt x="739" y="317"/>
                </a:lnTo>
                <a:lnTo>
                  <a:pt x="706" y="277"/>
                </a:lnTo>
                <a:lnTo>
                  <a:pt x="673" y="244"/>
                </a:lnTo>
                <a:lnTo>
                  <a:pt x="627" y="224"/>
                </a:lnTo>
                <a:lnTo>
                  <a:pt x="580" y="198"/>
                </a:lnTo>
                <a:lnTo>
                  <a:pt x="488" y="172"/>
                </a:lnTo>
                <a:lnTo>
                  <a:pt x="488" y="172"/>
                </a:lnTo>
                <a:lnTo>
                  <a:pt x="363" y="139"/>
                </a:lnTo>
                <a:lnTo>
                  <a:pt x="231" y="112"/>
                </a:lnTo>
                <a:lnTo>
                  <a:pt x="165" y="99"/>
                </a:lnTo>
                <a:lnTo>
                  <a:pt x="106" y="73"/>
                </a:lnTo>
                <a:lnTo>
                  <a:pt x="53" y="4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Freeform 33"/>
          <p:cNvSpPr>
            <a:spLocks/>
          </p:cNvSpPr>
          <p:nvPr/>
        </p:nvSpPr>
        <p:spPr bwMode="auto">
          <a:xfrm>
            <a:off x="3556792" y="4820498"/>
            <a:ext cx="565150" cy="168275"/>
          </a:xfrm>
          <a:custGeom>
            <a:avLst/>
            <a:gdLst>
              <a:gd name="T0" fmla="*/ 7 w 356"/>
              <a:gd name="T1" fmla="*/ 106 h 106"/>
              <a:gd name="T2" fmla="*/ 7 w 356"/>
              <a:gd name="T3" fmla="*/ 106 h 106"/>
              <a:gd name="T4" fmla="*/ 86 w 356"/>
              <a:gd name="T5" fmla="*/ 86 h 106"/>
              <a:gd name="T6" fmla="*/ 165 w 356"/>
              <a:gd name="T7" fmla="*/ 53 h 106"/>
              <a:gd name="T8" fmla="*/ 165 w 356"/>
              <a:gd name="T9" fmla="*/ 53 h 106"/>
              <a:gd name="T10" fmla="*/ 211 w 356"/>
              <a:gd name="T11" fmla="*/ 47 h 106"/>
              <a:gd name="T12" fmla="*/ 257 w 356"/>
              <a:gd name="T13" fmla="*/ 40 h 106"/>
              <a:gd name="T14" fmla="*/ 349 w 356"/>
              <a:gd name="T15" fmla="*/ 40 h 106"/>
              <a:gd name="T16" fmla="*/ 349 w 356"/>
              <a:gd name="T17" fmla="*/ 40 h 106"/>
              <a:gd name="T18" fmla="*/ 356 w 356"/>
              <a:gd name="T19" fmla="*/ 40 h 106"/>
              <a:gd name="T20" fmla="*/ 356 w 356"/>
              <a:gd name="T21" fmla="*/ 33 h 106"/>
              <a:gd name="T22" fmla="*/ 356 w 356"/>
              <a:gd name="T23" fmla="*/ 33 h 106"/>
              <a:gd name="T24" fmla="*/ 336 w 356"/>
              <a:gd name="T25" fmla="*/ 20 h 106"/>
              <a:gd name="T26" fmla="*/ 310 w 356"/>
              <a:gd name="T27" fmla="*/ 7 h 106"/>
              <a:gd name="T28" fmla="*/ 270 w 356"/>
              <a:gd name="T29" fmla="*/ 0 h 106"/>
              <a:gd name="T30" fmla="*/ 224 w 356"/>
              <a:gd name="T31" fmla="*/ 7 h 106"/>
              <a:gd name="T32" fmla="*/ 178 w 356"/>
              <a:gd name="T33" fmla="*/ 20 h 106"/>
              <a:gd name="T34" fmla="*/ 86 w 356"/>
              <a:gd name="T35" fmla="*/ 66 h 106"/>
              <a:gd name="T36" fmla="*/ 0 w 356"/>
              <a:gd name="T37" fmla="*/ 106 h 106"/>
              <a:gd name="T38" fmla="*/ 0 w 356"/>
              <a:gd name="T39" fmla="*/ 106 h 106"/>
              <a:gd name="T40" fmla="*/ 7 w 356"/>
              <a:gd name="T41" fmla="*/ 106 h 106"/>
              <a:gd name="T42" fmla="*/ 7 w 356"/>
              <a:gd name="T43" fmla="*/ 106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56" h="106">
                <a:moveTo>
                  <a:pt x="7" y="106"/>
                </a:moveTo>
                <a:lnTo>
                  <a:pt x="7" y="106"/>
                </a:lnTo>
                <a:lnTo>
                  <a:pt x="86" y="86"/>
                </a:lnTo>
                <a:lnTo>
                  <a:pt x="165" y="53"/>
                </a:lnTo>
                <a:lnTo>
                  <a:pt x="165" y="53"/>
                </a:lnTo>
                <a:lnTo>
                  <a:pt x="211" y="47"/>
                </a:lnTo>
                <a:lnTo>
                  <a:pt x="257" y="40"/>
                </a:lnTo>
                <a:lnTo>
                  <a:pt x="349" y="40"/>
                </a:lnTo>
                <a:lnTo>
                  <a:pt x="349" y="40"/>
                </a:lnTo>
                <a:lnTo>
                  <a:pt x="356" y="40"/>
                </a:lnTo>
                <a:lnTo>
                  <a:pt x="356" y="33"/>
                </a:lnTo>
                <a:lnTo>
                  <a:pt x="356" y="33"/>
                </a:lnTo>
                <a:lnTo>
                  <a:pt x="336" y="20"/>
                </a:lnTo>
                <a:lnTo>
                  <a:pt x="310" y="7"/>
                </a:lnTo>
                <a:lnTo>
                  <a:pt x="270" y="0"/>
                </a:lnTo>
                <a:lnTo>
                  <a:pt x="224" y="7"/>
                </a:lnTo>
                <a:lnTo>
                  <a:pt x="178" y="20"/>
                </a:lnTo>
                <a:lnTo>
                  <a:pt x="86" y="66"/>
                </a:lnTo>
                <a:lnTo>
                  <a:pt x="0" y="106"/>
                </a:lnTo>
                <a:lnTo>
                  <a:pt x="0" y="106"/>
                </a:lnTo>
                <a:lnTo>
                  <a:pt x="7" y="106"/>
                </a:lnTo>
                <a:lnTo>
                  <a:pt x="7" y="106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9" name="Freeform 34"/>
          <p:cNvSpPr>
            <a:spLocks/>
          </p:cNvSpPr>
          <p:nvPr/>
        </p:nvSpPr>
        <p:spPr bwMode="auto">
          <a:xfrm>
            <a:off x="4937917" y="4820498"/>
            <a:ext cx="1214438" cy="534988"/>
          </a:xfrm>
          <a:custGeom>
            <a:avLst/>
            <a:gdLst>
              <a:gd name="T0" fmla="*/ 765 w 765"/>
              <a:gd name="T1" fmla="*/ 0 h 337"/>
              <a:gd name="T2" fmla="*/ 765 w 765"/>
              <a:gd name="T3" fmla="*/ 0 h 337"/>
              <a:gd name="T4" fmla="*/ 738 w 765"/>
              <a:gd name="T5" fmla="*/ 20 h 337"/>
              <a:gd name="T6" fmla="*/ 712 w 765"/>
              <a:gd name="T7" fmla="*/ 27 h 337"/>
              <a:gd name="T8" fmla="*/ 672 w 765"/>
              <a:gd name="T9" fmla="*/ 33 h 337"/>
              <a:gd name="T10" fmla="*/ 639 w 765"/>
              <a:gd name="T11" fmla="*/ 40 h 337"/>
              <a:gd name="T12" fmla="*/ 567 w 765"/>
              <a:gd name="T13" fmla="*/ 33 h 337"/>
              <a:gd name="T14" fmla="*/ 501 w 765"/>
              <a:gd name="T15" fmla="*/ 20 h 337"/>
              <a:gd name="T16" fmla="*/ 501 w 765"/>
              <a:gd name="T17" fmla="*/ 20 h 337"/>
              <a:gd name="T18" fmla="*/ 448 w 765"/>
              <a:gd name="T19" fmla="*/ 14 h 337"/>
              <a:gd name="T20" fmla="*/ 402 w 765"/>
              <a:gd name="T21" fmla="*/ 14 h 337"/>
              <a:gd name="T22" fmla="*/ 349 w 765"/>
              <a:gd name="T23" fmla="*/ 14 h 337"/>
              <a:gd name="T24" fmla="*/ 297 w 765"/>
              <a:gd name="T25" fmla="*/ 27 h 337"/>
              <a:gd name="T26" fmla="*/ 297 w 765"/>
              <a:gd name="T27" fmla="*/ 27 h 337"/>
              <a:gd name="T28" fmla="*/ 250 w 765"/>
              <a:gd name="T29" fmla="*/ 40 h 337"/>
              <a:gd name="T30" fmla="*/ 198 w 765"/>
              <a:gd name="T31" fmla="*/ 66 h 337"/>
              <a:gd name="T32" fmla="*/ 152 w 765"/>
              <a:gd name="T33" fmla="*/ 99 h 337"/>
              <a:gd name="T34" fmla="*/ 105 w 765"/>
              <a:gd name="T35" fmla="*/ 139 h 337"/>
              <a:gd name="T36" fmla="*/ 66 w 765"/>
              <a:gd name="T37" fmla="*/ 185 h 337"/>
              <a:gd name="T38" fmla="*/ 33 w 765"/>
              <a:gd name="T39" fmla="*/ 231 h 337"/>
              <a:gd name="T40" fmla="*/ 13 w 765"/>
              <a:gd name="T41" fmla="*/ 277 h 337"/>
              <a:gd name="T42" fmla="*/ 0 w 765"/>
              <a:gd name="T43" fmla="*/ 330 h 337"/>
              <a:gd name="T44" fmla="*/ 0 w 765"/>
              <a:gd name="T45" fmla="*/ 330 h 337"/>
              <a:gd name="T46" fmla="*/ 7 w 765"/>
              <a:gd name="T47" fmla="*/ 337 h 337"/>
              <a:gd name="T48" fmla="*/ 7 w 765"/>
              <a:gd name="T49" fmla="*/ 337 h 337"/>
              <a:gd name="T50" fmla="*/ 20 w 765"/>
              <a:gd name="T51" fmla="*/ 337 h 337"/>
              <a:gd name="T52" fmla="*/ 20 w 765"/>
              <a:gd name="T53" fmla="*/ 337 h 337"/>
              <a:gd name="T54" fmla="*/ 59 w 765"/>
              <a:gd name="T55" fmla="*/ 291 h 337"/>
              <a:gd name="T56" fmla="*/ 92 w 765"/>
              <a:gd name="T57" fmla="*/ 244 h 337"/>
              <a:gd name="T58" fmla="*/ 125 w 765"/>
              <a:gd name="T59" fmla="*/ 192 h 337"/>
              <a:gd name="T60" fmla="*/ 165 w 765"/>
              <a:gd name="T61" fmla="*/ 145 h 337"/>
              <a:gd name="T62" fmla="*/ 165 w 765"/>
              <a:gd name="T63" fmla="*/ 145 h 337"/>
              <a:gd name="T64" fmla="*/ 191 w 765"/>
              <a:gd name="T65" fmla="*/ 119 h 337"/>
              <a:gd name="T66" fmla="*/ 224 w 765"/>
              <a:gd name="T67" fmla="*/ 99 h 337"/>
              <a:gd name="T68" fmla="*/ 257 w 765"/>
              <a:gd name="T69" fmla="*/ 80 h 337"/>
              <a:gd name="T70" fmla="*/ 290 w 765"/>
              <a:gd name="T71" fmla="*/ 66 h 337"/>
              <a:gd name="T72" fmla="*/ 362 w 765"/>
              <a:gd name="T73" fmla="*/ 47 h 337"/>
              <a:gd name="T74" fmla="*/ 402 w 765"/>
              <a:gd name="T75" fmla="*/ 47 h 337"/>
              <a:gd name="T76" fmla="*/ 442 w 765"/>
              <a:gd name="T77" fmla="*/ 47 h 337"/>
              <a:gd name="T78" fmla="*/ 442 w 765"/>
              <a:gd name="T79" fmla="*/ 47 h 337"/>
              <a:gd name="T80" fmla="*/ 521 w 765"/>
              <a:gd name="T81" fmla="*/ 60 h 337"/>
              <a:gd name="T82" fmla="*/ 613 w 765"/>
              <a:gd name="T83" fmla="*/ 66 h 337"/>
              <a:gd name="T84" fmla="*/ 659 w 765"/>
              <a:gd name="T85" fmla="*/ 60 h 337"/>
              <a:gd name="T86" fmla="*/ 699 w 765"/>
              <a:gd name="T87" fmla="*/ 53 h 337"/>
              <a:gd name="T88" fmla="*/ 732 w 765"/>
              <a:gd name="T89" fmla="*/ 33 h 337"/>
              <a:gd name="T90" fmla="*/ 765 w 765"/>
              <a:gd name="T91" fmla="*/ 0 h 337"/>
              <a:gd name="T92" fmla="*/ 765 w 765"/>
              <a:gd name="T93" fmla="*/ 0 h 337"/>
              <a:gd name="T94" fmla="*/ 765 w 765"/>
              <a:gd name="T95" fmla="*/ 0 h 337"/>
              <a:gd name="T96" fmla="*/ 765 w 765"/>
              <a:gd name="T97" fmla="*/ 0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765" h="337">
                <a:moveTo>
                  <a:pt x="765" y="0"/>
                </a:moveTo>
                <a:lnTo>
                  <a:pt x="765" y="0"/>
                </a:lnTo>
                <a:lnTo>
                  <a:pt x="738" y="20"/>
                </a:lnTo>
                <a:lnTo>
                  <a:pt x="712" y="27"/>
                </a:lnTo>
                <a:lnTo>
                  <a:pt x="672" y="33"/>
                </a:lnTo>
                <a:lnTo>
                  <a:pt x="639" y="40"/>
                </a:lnTo>
                <a:lnTo>
                  <a:pt x="567" y="33"/>
                </a:lnTo>
                <a:lnTo>
                  <a:pt x="501" y="20"/>
                </a:lnTo>
                <a:lnTo>
                  <a:pt x="501" y="20"/>
                </a:lnTo>
                <a:lnTo>
                  <a:pt x="448" y="14"/>
                </a:lnTo>
                <a:lnTo>
                  <a:pt x="402" y="14"/>
                </a:lnTo>
                <a:lnTo>
                  <a:pt x="349" y="14"/>
                </a:lnTo>
                <a:lnTo>
                  <a:pt x="297" y="27"/>
                </a:lnTo>
                <a:lnTo>
                  <a:pt x="297" y="27"/>
                </a:lnTo>
                <a:lnTo>
                  <a:pt x="250" y="40"/>
                </a:lnTo>
                <a:lnTo>
                  <a:pt x="198" y="66"/>
                </a:lnTo>
                <a:lnTo>
                  <a:pt x="152" y="99"/>
                </a:lnTo>
                <a:lnTo>
                  <a:pt x="105" y="139"/>
                </a:lnTo>
                <a:lnTo>
                  <a:pt x="66" y="185"/>
                </a:lnTo>
                <a:lnTo>
                  <a:pt x="33" y="231"/>
                </a:lnTo>
                <a:lnTo>
                  <a:pt x="13" y="277"/>
                </a:lnTo>
                <a:lnTo>
                  <a:pt x="0" y="330"/>
                </a:lnTo>
                <a:lnTo>
                  <a:pt x="0" y="330"/>
                </a:lnTo>
                <a:lnTo>
                  <a:pt x="7" y="337"/>
                </a:lnTo>
                <a:lnTo>
                  <a:pt x="7" y="337"/>
                </a:lnTo>
                <a:lnTo>
                  <a:pt x="20" y="337"/>
                </a:lnTo>
                <a:lnTo>
                  <a:pt x="20" y="337"/>
                </a:lnTo>
                <a:lnTo>
                  <a:pt x="59" y="291"/>
                </a:lnTo>
                <a:lnTo>
                  <a:pt x="92" y="244"/>
                </a:lnTo>
                <a:lnTo>
                  <a:pt x="125" y="192"/>
                </a:lnTo>
                <a:lnTo>
                  <a:pt x="165" y="145"/>
                </a:lnTo>
                <a:lnTo>
                  <a:pt x="165" y="145"/>
                </a:lnTo>
                <a:lnTo>
                  <a:pt x="191" y="119"/>
                </a:lnTo>
                <a:lnTo>
                  <a:pt x="224" y="99"/>
                </a:lnTo>
                <a:lnTo>
                  <a:pt x="257" y="80"/>
                </a:lnTo>
                <a:lnTo>
                  <a:pt x="290" y="66"/>
                </a:lnTo>
                <a:lnTo>
                  <a:pt x="362" y="47"/>
                </a:lnTo>
                <a:lnTo>
                  <a:pt x="402" y="47"/>
                </a:lnTo>
                <a:lnTo>
                  <a:pt x="442" y="47"/>
                </a:lnTo>
                <a:lnTo>
                  <a:pt x="442" y="47"/>
                </a:lnTo>
                <a:lnTo>
                  <a:pt x="521" y="60"/>
                </a:lnTo>
                <a:lnTo>
                  <a:pt x="613" y="66"/>
                </a:lnTo>
                <a:lnTo>
                  <a:pt x="659" y="60"/>
                </a:lnTo>
                <a:lnTo>
                  <a:pt x="699" y="53"/>
                </a:lnTo>
                <a:lnTo>
                  <a:pt x="732" y="33"/>
                </a:lnTo>
                <a:lnTo>
                  <a:pt x="765" y="0"/>
                </a:lnTo>
                <a:lnTo>
                  <a:pt x="765" y="0"/>
                </a:lnTo>
                <a:lnTo>
                  <a:pt x="765" y="0"/>
                </a:lnTo>
                <a:lnTo>
                  <a:pt x="76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" name="Freeform 35"/>
          <p:cNvSpPr>
            <a:spLocks/>
          </p:cNvSpPr>
          <p:nvPr/>
        </p:nvSpPr>
        <p:spPr bwMode="auto">
          <a:xfrm>
            <a:off x="5660230" y="4706198"/>
            <a:ext cx="261938" cy="177800"/>
          </a:xfrm>
          <a:custGeom>
            <a:avLst/>
            <a:gdLst>
              <a:gd name="T0" fmla="*/ 165 w 165"/>
              <a:gd name="T1" fmla="*/ 0 h 112"/>
              <a:gd name="T2" fmla="*/ 165 w 165"/>
              <a:gd name="T3" fmla="*/ 0 h 112"/>
              <a:gd name="T4" fmla="*/ 151 w 165"/>
              <a:gd name="T5" fmla="*/ 20 h 112"/>
              <a:gd name="T6" fmla="*/ 132 w 165"/>
              <a:gd name="T7" fmla="*/ 39 h 112"/>
              <a:gd name="T8" fmla="*/ 85 w 165"/>
              <a:gd name="T9" fmla="*/ 59 h 112"/>
              <a:gd name="T10" fmla="*/ 46 w 165"/>
              <a:gd name="T11" fmla="*/ 79 h 112"/>
              <a:gd name="T12" fmla="*/ 0 w 165"/>
              <a:gd name="T13" fmla="*/ 105 h 112"/>
              <a:gd name="T14" fmla="*/ 0 w 165"/>
              <a:gd name="T15" fmla="*/ 105 h 112"/>
              <a:gd name="T16" fmla="*/ 0 w 165"/>
              <a:gd name="T17" fmla="*/ 112 h 112"/>
              <a:gd name="T18" fmla="*/ 0 w 165"/>
              <a:gd name="T19" fmla="*/ 112 h 112"/>
              <a:gd name="T20" fmla="*/ 0 w 165"/>
              <a:gd name="T21" fmla="*/ 112 h 112"/>
              <a:gd name="T22" fmla="*/ 52 w 165"/>
              <a:gd name="T23" fmla="*/ 99 h 112"/>
              <a:gd name="T24" fmla="*/ 99 w 165"/>
              <a:gd name="T25" fmla="*/ 79 h 112"/>
              <a:gd name="T26" fmla="*/ 138 w 165"/>
              <a:gd name="T27" fmla="*/ 46 h 112"/>
              <a:gd name="T28" fmla="*/ 165 w 165"/>
              <a:gd name="T29" fmla="*/ 7 h 112"/>
              <a:gd name="T30" fmla="*/ 165 w 165"/>
              <a:gd name="T31" fmla="*/ 7 h 112"/>
              <a:gd name="T32" fmla="*/ 165 w 165"/>
              <a:gd name="T33" fmla="*/ 0 h 112"/>
              <a:gd name="T34" fmla="*/ 165 w 165"/>
              <a:gd name="T35" fmla="*/ 0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65" h="112">
                <a:moveTo>
                  <a:pt x="165" y="0"/>
                </a:moveTo>
                <a:lnTo>
                  <a:pt x="165" y="0"/>
                </a:lnTo>
                <a:lnTo>
                  <a:pt x="151" y="20"/>
                </a:lnTo>
                <a:lnTo>
                  <a:pt x="132" y="39"/>
                </a:lnTo>
                <a:lnTo>
                  <a:pt x="85" y="59"/>
                </a:lnTo>
                <a:lnTo>
                  <a:pt x="46" y="79"/>
                </a:lnTo>
                <a:lnTo>
                  <a:pt x="0" y="105"/>
                </a:lnTo>
                <a:lnTo>
                  <a:pt x="0" y="105"/>
                </a:lnTo>
                <a:lnTo>
                  <a:pt x="0" y="112"/>
                </a:lnTo>
                <a:lnTo>
                  <a:pt x="0" y="112"/>
                </a:lnTo>
                <a:lnTo>
                  <a:pt x="0" y="112"/>
                </a:lnTo>
                <a:lnTo>
                  <a:pt x="52" y="99"/>
                </a:lnTo>
                <a:lnTo>
                  <a:pt x="99" y="79"/>
                </a:lnTo>
                <a:lnTo>
                  <a:pt x="138" y="46"/>
                </a:lnTo>
                <a:lnTo>
                  <a:pt x="165" y="7"/>
                </a:lnTo>
                <a:lnTo>
                  <a:pt x="165" y="7"/>
                </a:lnTo>
                <a:lnTo>
                  <a:pt x="165" y="0"/>
                </a:lnTo>
                <a:lnTo>
                  <a:pt x="165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" name="Freeform 36"/>
          <p:cNvSpPr>
            <a:spLocks/>
          </p:cNvSpPr>
          <p:nvPr/>
        </p:nvSpPr>
        <p:spPr bwMode="auto">
          <a:xfrm>
            <a:off x="5357017" y="3564785"/>
            <a:ext cx="271463" cy="430213"/>
          </a:xfrm>
          <a:custGeom>
            <a:avLst/>
            <a:gdLst>
              <a:gd name="T0" fmla="*/ 171 w 171"/>
              <a:gd name="T1" fmla="*/ 0 h 271"/>
              <a:gd name="T2" fmla="*/ 171 w 171"/>
              <a:gd name="T3" fmla="*/ 0 h 271"/>
              <a:gd name="T4" fmla="*/ 158 w 171"/>
              <a:gd name="T5" fmla="*/ 20 h 271"/>
              <a:gd name="T6" fmla="*/ 145 w 171"/>
              <a:gd name="T7" fmla="*/ 40 h 271"/>
              <a:gd name="T8" fmla="*/ 112 w 171"/>
              <a:gd name="T9" fmla="*/ 73 h 271"/>
              <a:gd name="T10" fmla="*/ 79 w 171"/>
              <a:gd name="T11" fmla="*/ 106 h 271"/>
              <a:gd name="T12" fmla="*/ 46 w 171"/>
              <a:gd name="T13" fmla="*/ 139 h 271"/>
              <a:gd name="T14" fmla="*/ 46 w 171"/>
              <a:gd name="T15" fmla="*/ 139 h 271"/>
              <a:gd name="T16" fmla="*/ 26 w 171"/>
              <a:gd name="T17" fmla="*/ 165 h 271"/>
              <a:gd name="T18" fmla="*/ 13 w 171"/>
              <a:gd name="T19" fmla="*/ 198 h 271"/>
              <a:gd name="T20" fmla="*/ 0 w 171"/>
              <a:gd name="T21" fmla="*/ 231 h 271"/>
              <a:gd name="T22" fmla="*/ 0 w 171"/>
              <a:gd name="T23" fmla="*/ 264 h 271"/>
              <a:gd name="T24" fmla="*/ 0 w 171"/>
              <a:gd name="T25" fmla="*/ 264 h 271"/>
              <a:gd name="T26" fmla="*/ 6 w 171"/>
              <a:gd name="T27" fmla="*/ 271 h 271"/>
              <a:gd name="T28" fmla="*/ 6 w 171"/>
              <a:gd name="T29" fmla="*/ 264 h 271"/>
              <a:gd name="T30" fmla="*/ 6 w 171"/>
              <a:gd name="T31" fmla="*/ 264 h 271"/>
              <a:gd name="T32" fmla="*/ 46 w 171"/>
              <a:gd name="T33" fmla="*/ 191 h 271"/>
              <a:gd name="T34" fmla="*/ 66 w 171"/>
              <a:gd name="T35" fmla="*/ 158 h 271"/>
              <a:gd name="T36" fmla="*/ 92 w 171"/>
              <a:gd name="T37" fmla="*/ 125 h 271"/>
              <a:gd name="T38" fmla="*/ 92 w 171"/>
              <a:gd name="T39" fmla="*/ 125 h 271"/>
              <a:gd name="T40" fmla="*/ 138 w 171"/>
              <a:gd name="T41" fmla="*/ 66 h 271"/>
              <a:gd name="T42" fmla="*/ 158 w 171"/>
              <a:gd name="T43" fmla="*/ 40 h 271"/>
              <a:gd name="T44" fmla="*/ 171 w 171"/>
              <a:gd name="T45" fmla="*/ 0 h 271"/>
              <a:gd name="T46" fmla="*/ 171 w 171"/>
              <a:gd name="T47" fmla="*/ 0 h 271"/>
              <a:gd name="T48" fmla="*/ 171 w 171"/>
              <a:gd name="T49" fmla="*/ 0 h 271"/>
              <a:gd name="T50" fmla="*/ 171 w 171"/>
              <a:gd name="T51" fmla="*/ 0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1" h="271">
                <a:moveTo>
                  <a:pt x="171" y="0"/>
                </a:moveTo>
                <a:lnTo>
                  <a:pt x="171" y="0"/>
                </a:lnTo>
                <a:lnTo>
                  <a:pt x="158" y="20"/>
                </a:lnTo>
                <a:lnTo>
                  <a:pt x="145" y="40"/>
                </a:lnTo>
                <a:lnTo>
                  <a:pt x="112" y="73"/>
                </a:lnTo>
                <a:lnTo>
                  <a:pt x="79" y="106"/>
                </a:lnTo>
                <a:lnTo>
                  <a:pt x="46" y="139"/>
                </a:lnTo>
                <a:lnTo>
                  <a:pt x="46" y="139"/>
                </a:lnTo>
                <a:lnTo>
                  <a:pt x="26" y="165"/>
                </a:lnTo>
                <a:lnTo>
                  <a:pt x="13" y="198"/>
                </a:lnTo>
                <a:lnTo>
                  <a:pt x="0" y="231"/>
                </a:lnTo>
                <a:lnTo>
                  <a:pt x="0" y="264"/>
                </a:lnTo>
                <a:lnTo>
                  <a:pt x="0" y="264"/>
                </a:lnTo>
                <a:lnTo>
                  <a:pt x="6" y="271"/>
                </a:lnTo>
                <a:lnTo>
                  <a:pt x="6" y="264"/>
                </a:lnTo>
                <a:lnTo>
                  <a:pt x="6" y="264"/>
                </a:lnTo>
                <a:lnTo>
                  <a:pt x="46" y="191"/>
                </a:lnTo>
                <a:lnTo>
                  <a:pt x="66" y="158"/>
                </a:lnTo>
                <a:lnTo>
                  <a:pt x="92" y="125"/>
                </a:lnTo>
                <a:lnTo>
                  <a:pt x="92" y="125"/>
                </a:lnTo>
                <a:lnTo>
                  <a:pt x="138" y="66"/>
                </a:lnTo>
                <a:lnTo>
                  <a:pt x="158" y="40"/>
                </a:lnTo>
                <a:lnTo>
                  <a:pt x="171" y="0"/>
                </a:lnTo>
                <a:lnTo>
                  <a:pt x="171" y="0"/>
                </a:lnTo>
                <a:lnTo>
                  <a:pt x="171" y="0"/>
                </a:lnTo>
                <a:lnTo>
                  <a:pt x="171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4" name="Freeform 37"/>
          <p:cNvSpPr>
            <a:spLocks/>
          </p:cNvSpPr>
          <p:nvPr/>
        </p:nvSpPr>
        <p:spPr bwMode="auto">
          <a:xfrm>
            <a:off x="3671092" y="2905973"/>
            <a:ext cx="115888" cy="219075"/>
          </a:xfrm>
          <a:custGeom>
            <a:avLst/>
            <a:gdLst>
              <a:gd name="T0" fmla="*/ 0 w 73"/>
              <a:gd name="T1" fmla="*/ 0 h 138"/>
              <a:gd name="T2" fmla="*/ 0 w 73"/>
              <a:gd name="T3" fmla="*/ 0 h 138"/>
              <a:gd name="T4" fmla="*/ 27 w 73"/>
              <a:gd name="T5" fmla="*/ 72 h 138"/>
              <a:gd name="T6" fmla="*/ 40 w 73"/>
              <a:gd name="T7" fmla="*/ 112 h 138"/>
              <a:gd name="T8" fmla="*/ 60 w 73"/>
              <a:gd name="T9" fmla="*/ 138 h 138"/>
              <a:gd name="T10" fmla="*/ 60 w 73"/>
              <a:gd name="T11" fmla="*/ 138 h 138"/>
              <a:gd name="T12" fmla="*/ 66 w 73"/>
              <a:gd name="T13" fmla="*/ 138 h 138"/>
              <a:gd name="T14" fmla="*/ 73 w 73"/>
              <a:gd name="T15" fmla="*/ 132 h 138"/>
              <a:gd name="T16" fmla="*/ 73 w 73"/>
              <a:gd name="T17" fmla="*/ 132 h 138"/>
              <a:gd name="T18" fmla="*/ 47 w 73"/>
              <a:gd name="T19" fmla="*/ 105 h 138"/>
              <a:gd name="T20" fmla="*/ 27 w 73"/>
              <a:gd name="T21" fmla="*/ 72 h 138"/>
              <a:gd name="T22" fmla="*/ 0 w 73"/>
              <a:gd name="T23" fmla="*/ 0 h 138"/>
              <a:gd name="T24" fmla="*/ 0 w 73"/>
              <a:gd name="T25" fmla="*/ 0 h 138"/>
              <a:gd name="T26" fmla="*/ 0 w 73"/>
              <a:gd name="T27" fmla="*/ 0 h 138"/>
              <a:gd name="T28" fmla="*/ 0 w 73"/>
              <a:gd name="T29" fmla="*/ 0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3" h="138">
                <a:moveTo>
                  <a:pt x="0" y="0"/>
                </a:moveTo>
                <a:lnTo>
                  <a:pt x="0" y="0"/>
                </a:lnTo>
                <a:lnTo>
                  <a:pt x="27" y="72"/>
                </a:lnTo>
                <a:lnTo>
                  <a:pt x="40" y="112"/>
                </a:lnTo>
                <a:lnTo>
                  <a:pt x="60" y="138"/>
                </a:lnTo>
                <a:lnTo>
                  <a:pt x="60" y="138"/>
                </a:lnTo>
                <a:lnTo>
                  <a:pt x="66" y="138"/>
                </a:lnTo>
                <a:lnTo>
                  <a:pt x="73" y="132"/>
                </a:lnTo>
                <a:lnTo>
                  <a:pt x="73" y="132"/>
                </a:lnTo>
                <a:lnTo>
                  <a:pt x="47" y="105"/>
                </a:lnTo>
                <a:lnTo>
                  <a:pt x="27" y="72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5" name="Freeform 38"/>
          <p:cNvSpPr>
            <a:spLocks/>
          </p:cNvSpPr>
          <p:nvPr/>
        </p:nvSpPr>
        <p:spPr bwMode="auto">
          <a:xfrm>
            <a:off x="3388517" y="3293323"/>
            <a:ext cx="209550" cy="344488"/>
          </a:xfrm>
          <a:custGeom>
            <a:avLst/>
            <a:gdLst>
              <a:gd name="T0" fmla="*/ 0 w 132"/>
              <a:gd name="T1" fmla="*/ 0 h 217"/>
              <a:gd name="T2" fmla="*/ 0 w 132"/>
              <a:gd name="T3" fmla="*/ 0 h 217"/>
              <a:gd name="T4" fmla="*/ 66 w 132"/>
              <a:gd name="T5" fmla="*/ 92 h 217"/>
              <a:gd name="T6" fmla="*/ 66 w 132"/>
              <a:gd name="T7" fmla="*/ 92 h 217"/>
              <a:gd name="T8" fmla="*/ 80 w 132"/>
              <a:gd name="T9" fmla="*/ 118 h 217"/>
              <a:gd name="T10" fmla="*/ 93 w 132"/>
              <a:gd name="T11" fmla="*/ 151 h 217"/>
              <a:gd name="T12" fmla="*/ 106 w 132"/>
              <a:gd name="T13" fmla="*/ 184 h 217"/>
              <a:gd name="T14" fmla="*/ 119 w 132"/>
              <a:gd name="T15" fmla="*/ 211 h 217"/>
              <a:gd name="T16" fmla="*/ 119 w 132"/>
              <a:gd name="T17" fmla="*/ 211 h 217"/>
              <a:gd name="T18" fmla="*/ 126 w 132"/>
              <a:gd name="T19" fmla="*/ 217 h 217"/>
              <a:gd name="T20" fmla="*/ 132 w 132"/>
              <a:gd name="T21" fmla="*/ 211 h 217"/>
              <a:gd name="T22" fmla="*/ 132 w 132"/>
              <a:gd name="T23" fmla="*/ 211 h 217"/>
              <a:gd name="T24" fmla="*/ 126 w 132"/>
              <a:gd name="T25" fmla="*/ 178 h 217"/>
              <a:gd name="T26" fmla="*/ 119 w 132"/>
              <a:gd name="T27" fmla="*/ 151 h 217"/>
              <a:gd name="T28" fmla="*/ 86 w 132"/>
              <a:gd name="T29" fmla="*/ 92 h 217"/>
              <a:gd name="T30" fmla="*/ 86 w 132"/>
              <a:gd name="T31" fmla="*/ 92 h 217"/>
              <a:gd name="T32" fmla="*/ 47 w 132"/>
              <a:gd name="T33" fmla="*/ 39 h 217"/>
              <a:gd name="T34" fmla="*/ 7 w 132"/>
              <a:gd name="T35" fmla="*/ 0 h 217"/>
              <a:gd name="T36" fmla="*/ 7 w 132"/>
              <a:gd name="T37" fmla="*/ 0 h 217"/>
              <a:gd name="T38" fmla="*/ 0 w 132"/>
              <a:gd name="T39" fmla="*/ 0 h 217"/>
              <a:gd name="T40" fmla="*/ 0 w 132"/>
              <a:gd name="T41" fmla="*/ 0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32" h="217">
                <a:moveTo>
                  <a:pt x="0" y="0"/>
                </a:moveTo>
                <a:lnTo>
                  <a:pt x="0" y="0"/>
                </a:lnTo>
                <a:lnTo>
                  <a:pt x="66" y="92"/>
                </a:lnTo>
                <a:lnTo>
                  <a:pt x="66" y="92"/>
                </a:lnTo>
                <a:lnTo>
                  <a:pt x="80" y="118"/>
                </a:lnTo>
                <a:lnTo>
                  <a:pt x="93" y="151"/>
                </a:lnTo>
                <a:lnTo>
                  <a:pt x="106" y="184"/>
                </a:lnTo>
                <a:lnTo>
                  <a:pt x="119" y="211"/>
                </a:lnTo>
                <a:lnTo>
                  <a:pt x="119" y="211"/>
                </a:lnTo>
                <a:lnTo>
                  <a:pt x="126" y="217"/>
                </a:lnTo>
                <a:lnTo>
                  <a:pt x="132" y="211"/>
                </a:lnTo>
                <a:lnTo>
                  <a:pt x="132" y="211"/>
                </a:lnTo>
                <a:lnTo>
                  <a:pt x="126" y="178"/>
                </a:lnTo>
                <a:lnTo>
                  <a:pt x="119" y="151"/>
                </a:lnTo>
                <a:lnTo>
                  <a:pt x="86" y="92"/>
                </a:lnTo>
                <a:lnTo>
                  <a:pt x="86" y="92"/>
                </a:lnTo>
                <a:lnTo>
                  <a:pt x="47" y="39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2" name="Freeform 39"/>
          <p:cNvSpPr>
            <a:spLocks/>
          </p:cNvSpPr>
          <p:nvPr/>
        </p:nvSpPr>
        <p:spPr bwMode="auto">
          <a:xfrm>
            <a:off x="3472655" y="3899748"/>
            <a:ext cx="168275" cy="220663"/>
          </a:xfrm>
          <a:custGeom>
            <a:avLst/>
            <a:gdLst>
              <a:gd name="T0" fmla="*/ 0 w 106"/>
              <a:gd name="T1" fmla="*/ 0 h 139"/>
              <a:gd name="T2" fmla="*/ 0 w 106"/>
              <a:gd name="T3" fmla="*/ 0 h 139"/>
              <a:gd name="T4" fmla="*/ 27 w 106"/>
              <a:gd name="T5" fmla="*/ 33 h 139"/>
              <a:gd name="T6" fmla="*/ 53 w 106"/>
              <a:gd name="T7" fmla="*/ 73 h 139"/>
              <a:gd name="T8" fmla="*/ 53 w 106"/>
              <a:gd name="T9" fmla="*/ 73 h 139"/>
              <a:gd name="T10" fmla="*/ 73 w 106"/>
              <a:gd name="T11" fmla="*/ 106 h 139"/>
              <a:gd name="T12" fmla="*/ 99 w 106"/>
              <a:gd name="T13" fmla="*/ 139 h 139"/>
              <a:gd name="T14" fmla="*/ 99 w 106"/>
              <a:gd name="T15" fmla="*/ 139 h 139"/>
              <a:gd name="T16" fmla="*/ 99 w 106"/>
              <a:gd name="T17" fmla="*/ 139 h 139"/>
              <a:gd name="T18" fmla="*/ 106 w 106"/>
              <a:gd name="T19" fmla="*/ 132 h 139"/>
              <a:gd name="T20" fmla="*/ 106 w 106"/>
              <a:gd name="T21" fmla="*/ 132 h 139"/>
              <a:gd name="T22" fmla="*/ 92 w 106"/>
              <a:gd name="T23" fmla="*/ 99 h 139"/>
              <a:gd name="T24" fmla="*/ 73 w 106"/>
              <a:gd name="T25" fmla="*/ 66 h 139"/>
              <a:gd name="T26" fmla="*/ 73 w 106"/>
              <a:gd name="T27" fmla="*/ 66 h 139"/>
              <a:gd name="T28" fmla="*/ 40 w 106"/>
              <a:gd name="T29" fmla="*/ 33 h 139"/>
              <a:gd name="T30" fmla="*/ 7 w 106"/>
              <a:gd name="T31" fmla="*/ 0 h 139"/>
              <a:gd name="T32" fmla="*/ 7 w 106"/>
              <a:gd name="T33" fmla="*/ 0 h 139"/>
              <a:gd name="T34" fmla="*/ 0 w 106"/>
              <a:gd name="T35" fmla="*/ 0 h 139"/>
              <a:gd name="T36" fmla="*/ 0 w 106"/>
              <a:gd name="T37" fmla="*/ 0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6" h="139">
                <a:moveTo>
                  <a:pt x="0" y="0"/>
                </a:moveTo>
                <a:lnTo>
                  <a:pt x="0" y="0"/>
                </a:lnTo>
                <a:lnTo>
                  <a:pt x="27" y="33"/>
                </a:lnTo>
                <a:lnTo>
                  <a:pt x="53" y="73"/>
                </a:lnTo>
                <a:lnTo>
                  <a:pt x="53" y="73"/>
                </a:lnTo>
                <a:lnTo>
                  <a:pt x="73" y="106"/>
                </a:lnTo>
                <a:lnTo>
                  <a:pt x="99" y="139"/>
                </a:lnTo>
                <a:lnTo>
                  <a:pt x="99" y="139"/>
                </a:lnTo>
                <a:lnTo>
                  <a:pt x="99" y="139"/>
                </a:lnTo>
                <a:lnTo>
                  <a:pt x="106" y="132"/>
                </a:lnTo>
                <a:lnTo>
                  <a:pt x="106" y="132"/>
                </a:lnTo>
                <a:lnTo>
                  <a:pt x="92" y="99"/>
                </a:lnTo>
                <a:lnTo>
                  <a:pt x="73" y="66"/>
                </a:lnTo>
                <a:lnTo>
                  <a:pt x="73" y="66"/>
                </a:lnTo>
                <a:lnTo>
                  <a:pt x="40" y="33"/>
                </a:lnTo>
                <a:lnTo>
                  <a:pt x="7" y="0"/>
                </a:lnTo>
                <a:lnTo>
                  <a:pt x="7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3" name="Freeform 40"/>
          <p:cNvSpPr>
            <a:spLocks/>
          </p:cNvSpPr>
          <p:nvPr/>
        </p:nvSpPr>
        <p:spPr bwMode="auto">
          <a:xfrm>
            <a:off x="5345905" y="3198073"/>
            <a:ext cx="115888" cy="273050"/>
          </a:xfrm>
          <a:custGeom>
            <a:avLst/>
            <a:gdLst>
              <a:gd name="T0" fmla="*/ 0 w 73"/>
              <a:gd name="T1" fmla="*/ 7 h 172"/>
              <a:gd name="T2" fmla="*/ 0 w 73"/>
              <a:gd name="T3" fmla="*/ 7 h 172"/>
              <a:gd name="T4" fmla="*/ 7 w 73"/>
              <a:gd name="T5" fmla="*/ 53 h 172"/>
              <a:gd name="T6" fmla="*/ 20 w 73"/>
              <a:gd name="T7" fmla="*/ 106 h 172"/>
              <a:gd name="T8" fmla="*/ 20 w 73"/>
              <a:gd name="T9" fmla="*/ 106 h 172"/>
              <a:gd name="T10" fmla="*/ 33 w 73"/>
              <a:gd name="T11" fmla="*/ 145 h 172"/>
              <a:gd name="T12" fmla="*/ 46 w 73"/>
              <a:gd name="T13" fmla="*/ 159 h 172"/>
              <a:gd name="T14" fmla="*/ 59 w 73"/>
              <a:gd name="T15" fmla="*/ 172 h 172"/>
              <a:gd name="T16" fmla="*/ 59 w 73"/>
              <a:gd name="T17" fmla="*/ 172 h 172"/>
              <a:gd name="T18" fmla="*/ 66 w 73"/>
              <a:gd name="T19" fmla="*/ 172 h 172"/>
              <a:gd name="T20" fmla="*/ 73 w 73"/>
              <a:gd name="T21" fmla="*/ 165 h 172"/>
              <a:gd name="T22" fmla="*/ 73 w 73"/>
              <a:gd name="T23" fmla="*/ 165 h 172"/>
              <a:gd name="T24" fmla="*/ 66 w 73"/>
              <a:gd name="T25" fmla="*/ 145 h 172"/>
              <a:gd name="T26" fmla="*/ 59 w 73"/>
              <a:gd name="T27" fmla="*/ 126 h 172"/>
              <a:gd name="T28" fmla="*/ 33 w 73"/>
              <a:gd name="T29" fmla="*/ 93 h 172"/>
              <a:gd name="T30" fmla="*/ 33 w 73"/>
              <a:gd name="T31" fmla="*/ 93 h 172"/>
              <a:gd name="T32" fmla="*/ 7 w 73"/>
              <a:gd name="T33" fmla="*/ 7 h 172"/>
              <a:gd name="T34" fmla="*/ 7 w 73"/>
              <a:gd name="T35" fmla="*/ 7 h 172"/>
              <a:gd name="T36" fmla="*/ 7 w 73"/>
              <a:gd name="T37" fmla="*/ 0 h 172"/>
              <a:gd name="T38" fmla="*/ 0 w 73"/>
              <a:gd name="T39" fmla="*/ 7 h 172"/>
              <a:gd name="T40" fmla="*/ 0 w 73"/>
              <a:gd name="T41" fmla="*/ 7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3" h="172">
                <a:moveTo>
                  <a:pt x="0" y="7"/>
                </a:moveTo>
                <a:lnTo>
                  <a:pt x="0" y="7"/>
                </a:lnTo>
                <a:lnTo>
                  <a:pt x="7" y="53"/>
                </a:lnTo>
                <a:lnTo>
                  <a:pt x="20" y="106"/>
                </a:lnTo>
                <a:lnTo>
                  <a:pt x="20" y="106"/>
                </a:lnTo>
                <a:lnTo>
                  <a:pt x="33" y="145"/>
                </a:lnTo>
                <a:lnTo>
                  <a:pt x="46" y="159"/>
                </a:lnTo>
                <a:lnTo>
                  <a:pt x="59" y="172"/>
                </a:lnTo>
                <a:lnTo>
                  <a:pt x="59" y="172"/>
                </a:lnTo>
                <a:lnTo>
                  <a:pt x="66" y="172"/>
                </a:lnTo>
                <a:lnTo>
                  <a:pt x="73" y="165"/>
                </a:lnTo>
                <a:lnTo>
                  <a:pt x="73" y="165"/>
                </a:lnTo>
                <a:lnTo>
                  <a:pt x="66" y="145"/>
                </a:lnTo>
                <a:lnTo>
                  <a:pt x="59" y="126"/>
                </a:lnTo>
                <a:lnTo>
                  <a:pt x="33" y="93"/>
                </a:lnTo>
                <a:lnTo>
                  <a:pt x="33" y="93"/>
                </a:lnTo>
                <a:lnTo>
                  <a:pt x="7" y="7"/>
                </a:lnTo>
                <a:lnTo>
                  <a:pt x="7" y="7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4" name="Freeform 41"/>
          <p:cNvSpPr>
            <a:spLocks/>
          </p:cNvSpPr>
          <p:nvPr/>
        </p:nvSpPr>
        <p:spPr bwMode="auto">
          <a:xfrm>
            <a:off x="5984080" y="3167910"/>
            <a:ext cx="93663" cy="134938"/>
          </a:xfrm>
          <a:custGeom>
            <a:avLst/>
            <a:gdLst>
              <a:gd name="T0" fmla="*/ 59 w 59"/>
              <a:gd name="T1" fmla="*/ 0 h 85"/>
              <a:gd name="T2" fmla="*/ 59 w 59"/>
              <a:gd name="T3" fmla="*/ 0 h 85"/>
              <a:gd name="T4" fmla="*/ 33 w 59"/>
              <a:gd name="T5" fmla="*/ 46 h 85"/>
              <a:gd name="T6" fmla="*/ 0 w 59"/>
              <a:gd name="T7" fmla="*/ 85 h 85"/>
              <a:gd name="T8" fmla="*/ 0 w 59"/>
              <a:gd name="T9" fmla="*/ 85 h 85"/>
              <a:gd name="T10" fmla="*/ 0 w 59"/>
              <a:gd name="T11" fmla="*/ 85 h 85"/>
              <a:gd name="T12" fmla="*/ 0 w 59"/>
              <a:gd name="T13" fmla="*/ 85 h 85"/>
              <a:gd name="T14" fmla="*/ 33 w 59"/>
              <a:gd name="T15" fmla="*/ 46 h 85"/>
              <a:gd name="T16" fmla="*/ 59 w 59"/>
              <a:gd name="T17" fmla="*/ 0 h 85"/>
              <a:gd name="T18" fmla="*/ 59 w 59"/>
              <a:gd name="T19" fmla="*/ 0 h 85"/>
              <a:gd name="T20" fmla="*/ 59 w 59"/>
              <a:gd name="T21" fmla="*/ 0 h 85"/>
              <a:gd name="T22" fmla="*/ 59 w 59"/>
              <a:gd name="T23" fmla="*/ 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9" h="85">
                <a:moveTo>
                  <a:pt x="59" y="0"/>
                </a:moveTo>
                <a:lnTo>
                  <a:pt x="59" y="0"/>
                </a:lnTo>
                <a:lnTo>
                  <a:pt x="33" y="46"/>
                </a:lnTo>
                <a:lnTo>
                  <a:pt x="0" y="85"/>
                </a:lnTo>
                <a:lnTo>
                  <a:pt x="0" y="85"/>
                </a:lnTo>
                <a:lnTo>
                  <a:pt x="0" y="85"/>
                </a:lnTo>
                <a:lnTo>
                  <a:pt x="0" y="85"/>
                </a:lnTo>
                <a:lnTo>
                  <a:pt x="33" y="46"/>
                </a:lnTo>
                <a:lnTo>
                  <a:pt x="59" y="0"/>
                </a:lnTo>
                <a:lnTo>
                  <a:pt x="59" y="0"/>
                </a:lnTo>
                <a:lnTo>
                  <a:pt x="59" y="0"/>
                </a:lnTo>
                <a:lnTo>
                  <a:pt x="59" y="0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5" name="Freeform 42"/>
          <p:cNvSpPr>
            <a:spLocks/>
          </p:cNvSpPr>
          <p:nvPr/>
        </p:nvSpPr>
        <p:spPr bwMode="auto">
          <a:xfrm>
            <a:off x="5826917" y="4904635"/>
            <a:ext cx="314325" cy="146050"/>
          </a:xfrm>
          <a:custGeom>
            <a:avLst/>
            <a:gdLst>
              <a:gd name="T0" fmla="*/ 198 w 198"/>
              <a:gd name="T1" fmla="*/ 86 h 92"/>
              <a:gd name="T2" fmla="*/ 198 w 198"/>
              <a:gd name="T3" fmla="*/ 86 h 92"/>
              <a:gd name="T4" fmla="*/ 165 w 198"/>
              <a:gd name="T5" fmla="*/ 86 h 92"/>
              <a:gd name="T6" fmla="*/ 139 w 198"/>
              <a:gd name="T7" fmla="*/ 73 h 92"/>
              <a:gd name="T8" fmla="*/ 86 w 198"/>
              <a:gd name="T9" fmla="*/ 46 h 92"/>
              <a:gd name="T10" fmla="*/ 86 w 198"/>
              <a:gd name="T11" fmla="*/ 46 h 92"/>
              <a:gd name="T12" fmla="*/ 53 w 198"/>
              <a:gd name="T13" fmla="*/ 20 h 92"/>
              <a:gd name="T14" fmla="*/ 33 w 198"/>
              <a:gd name="T15" fmla="*/ 7 h 92"/>
              <a:gd name="T16" fmla="*/ 7 w 198"/>
              <a:gd name="T17" fmla="*/ 0 h 92"/>
              <a:gd name="T18" fmla="*/ 7 w 198"/>
              <a:gd name="T19" fmla="*/ 0 h 92"/>
              <a:gd name="T20" fmla="*/ 7 w 198"/>
              <a:gd name="T21" fmla="*/ 0 h 92"/>
              <a:gd name="T22" fmla="*/ 0 w 198"/>
              <a:gd name="T23" fmla="*/ 7 h 92"/>
              <a:gd name="T24" fmla="*/ 0 w 198"/>
              <a:gd name="T25" fmla="*/ 7 h 92"/>
              <a:gd name="T26" fmla="*/ 20 w 198"/>
              <a:gd name="T27" fmla="*/ 27 h 92"/>
              <a:gd name="T28" fmla="*/ 40 w 198"/>
              <a:gd name="T29" fmla="*/ 46 h 92"/>
              <a:gd name="T30" fmla="*/ 86 w 198"/>
              <a:gd name="T31" fmla="*/ 73 h 92"/>
              <a:gd name="T32" fmla="*/ 86 w 198"/>
              <a:gd name="T33" fmla="*/ 73 h 92"/>
              <a:gd name="T34" fmla="*/ 112 w 198"/>
              <a:gd name="T35" fmla="*/ 86 h 92"/>
              <a:gd name="T36" fmla="*/ 139 w 198"/>
              <a:gd name="T37" fmla="*/ 92 h 92"/>
              <a:gd name="T38" fmla="*/ 165 w 198"/>
              <a:gd name="T39" fmla="*/ 92 h 92"/>
              <a:gd name="T40" fmla="*/ 198 w 198"/>
              <a:gd name="T41" fmla="*/ 92 h 92"/>
              <a:gd name="T42" fmla="*/ 198 w 198"/>
              <a:gd name="T43" fmla="*/ 92 h 92"/>
              <a:gd name="T44" fmla="*/ 198 w 198"/>
              <a:gd name="T45" fmla="*/ 86 h 92"/>
              <a:gd name="T46" fmla="*/ 198 w 198"/>
              <a:gd name="T47" fmla="*/ 86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98" h="92">
                <a:moveTo>
                  <a:pt x="198" y="86"/>
                </a:moveTo>
                <a:lnTo>
                  <a:pt x="198" y="86"/>
                </a:lnTo>
                <a:lnTo>
                  <a:pt x="165" y="86"/>
                </a:lnTo>
                <a:lnTo>
                  <a:pt x="139" y="73"/>
                </a:lnTo>
                <a:lnTo>
                  <a:pt x="86" y="46"/>
                </a:lnTo>
                <a:lnTo>
                  <a:pt x="86" y="46"/>
                </a:lnTo>
                <a:lnTo>
                  <a:pt x="53" y="20"/>
                </a:lnTo>
                <a:lnTo>
                  <a:pt x="33" y="7"/>
                </a:lnTo>
                <a:lnTo>
                  <a:pt x="7" y="0"/>
                </a:lnTo>
                <a:lnTo>
                  <a:pt x="7" y="0"/>
                </a:lnTo>
                <a:lnTo>
                  <a:pt x="7" y="0"/>
                </a:lnTo>
                <a:lnTo>
                  <a:pt x="0" y="7"/>
                </a:lnTo>
                <a:lnTo>
                  <a:pt x="0" y="7"/>
                </a:lnTo>
                <a:lnTo>
                  <a:pt x="20" y="27"/>
                </a:lnTo>
                <a:lnTo>
                  <a:pt x="40" y="46"/>
                </a:lnTo>
                <a:lnTo>
                  <a:pt x="86" y="73"/>
                </a:lnTo>
                <a:lnTo>
                  <a:pt x="86" y="73"/>
                </a:lnTo>
                <a:lnTo>
                  <a:pt x="112" y="86"/>
                </a:lnTo>
                <a:lnTo>
                  <a:pt x="139" y="92"/>
                </a:lnTo>
                <a:lnTo>
                  <a:pt x="165" y="92"/>
                </a:lnTo>
                <a:lnTo>
                  <a:pt x="198" y="92"/>
                </a:lnTo>
                <a:lnTo>
                  <a:pt x="198" y="92"/>
                </a:lnTo>
                <a:lnTo>
                  <a:pt x="198" y="86"/>
                </a:lnTo>
                <a:lnTo>
                  <a:pt x="198" y="86"/>
                </a:lnTo>
                <a:close/>
              </a:path>
            </a:pathLst>
          </a:custGeom>
          <a:solidFill>
            <a:srgbClr val="9A6B5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64" name="Freeform 71"/>
          <p:cNvSpPr>
            <a:spLocks/>
          </p:cNvSpPr>
          <p:nvPr/>
        </p:nvSpPr>
        <p:spPr bwMode="auto">
          <a:xfrm>
            <a:off x="6193630" y="6411965"/>
            <a:ext cx="449263" cy="261938"/>
          </a:xfrm>
          <a:custGeom>
            <a:avLst/>
            <a:gdLst>
              <a:gd name="T0" fmla="*/ 283 w 283"/>
              <a:gd name="T1" fmla="*/ 13 h 165"/>
              <a:gd name="T2" fmla="*/ 283 w 283"/>
              <a:gd name="T3" fmla="*/ 13 h 165"/>
              <a:gd name="T4" fmla="*/ 244 w 283"/>
              <a:gd name="T5" fmla="*/ 7 h 165"/>
              <a:gd name="T6" fmla="*/ 204 w 283"/>
              <a:gd name="T7" fmla="*/ 0 h 165"/>
              <a:gd name="T8" fmla="*/ 158 w 283"/>
              <a:gd name="T9" fmla="*/ 7 h 165"/>
              <a:gd name="T10" fmla="*/ 112 w 283"/>
              <a:gd name="T11" fmla="*/ 20 h 165"/>
              <a:gd name="T12" fmla="*/ 86 w 283"/>
              <a:gd name="T13" fmla="*/ 33 h 165"/>
              <a:gd name="T14" fmla="*/ 66 w 283"/>
              <a:gd name="T15" fmla="*/ 46 h 165"/>
              <a:gd name="T16" fmla="*/ 46 w 283"/>
              <a:gd name="T17" fmla="*/ 66 h 165"/>
              <a:gd name="T18" fmla="*/ 26 w 283"/>
              <a:gd name="T19" fmla="*/ 92 h 165"/>
              <a:gd name="T20" fmla="*/ 13 w 283"/>
              <a:gd name="T21" fmla="*/ 119 h 165"/>
              <a:gd name="T22" fmla="*/ 0 w 283"/>
              <a:gd name="T23" fmla="*/ 152 h 165"/>
              <a:gd name="T24" fmla="*/ 0 w 283"/>
              <a:gd name="T25" fmla="*/ 152 h 165"/>
              <a:gd name="T26" fmla="*/ 26 w 283"/>
              <a:gd name="T27" fmla="*/ 158 h 165"/>
              <a:gd name="T28" fmla="*/ 53 w 283"/>
              <a:gd name="T29" fmla="*/ 165 h 165"/>
              <a:gd name="T30" fmla="*/ 86 w 283"/>
              <a:gd name="T31" fmla="*/ 165 h 165"/>
              <a:gd name="T32" fmla="*/ 132 w 283"/>
              <a:gd name="T33" fmla="*/ 152 h 165"/>
              <a:gd name="T34" fmla="*/ 178 w 283"/>
              <a:gd name="T35" fmla="*/ 125 h 165"/>
              <a:gd name="T36" fmla="*/ 231 w 283"/>
              <a:gd name="T37" fmla="*/ 79 h 165"/>
              <a:gd name="T38" fmla="*/ 283 w 283"/>
              <a:gd name="T39" fmla="*/ 13 h 165"/>
              <a:gd name="T40" fmla="*/ 283 w 283"/>
              <a:gd name="T41" fmla="*/ 13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83" h="165">
                <a:moveTo>
                  <a:pt x="283" y="13"/>
                </a:moveTo>
                <a:lnTo>
                  <a:pt x="283" y="13"/>
                </a:lnTo>
                <a:lnTo>
                  <a:pt x="244" y="7"/>
                </a:lnTo>
                <a:lnTo>
                  <a:pt x="204" y="0"/>
                </a:lnTo>
                <a:lnTo>
                  <a:pt x="158" y="7"/>
                </a:lnTo>
                <a:lnTo>
                  <a:pt x="112" y="20"/>
                </a:lnTo>
                <a:lnTo>
                  <a:pt x="86" y="33"/>
                </a:lnTo>
                <a:lnTo>
                  <a:pt x="66" y="46"/>
                </a:lnTo>
                <a:lnTo>
                  <a:pt x="46" y="66"/>
                </a:lnTo>
                <a:lnTo>
                  <a:pt x="26" y="92"/>
                </a:lnTo>
                <a:lnTo>
                  <a:pt x="13" y="119"/>
                </a:lnTo>
                <a:lnTo>
                  <a:pt x="0" y="152"/>
                </a:lnTo>
                <a:lnTo>
                  <a:pt x="0" y="152"/>
                </a:lnTo>
                <a:lnTo>
                  <a:pt x="26" y="158"/>
                </a:lnTo>
                <a:lnTo>
                  <a:pt x="53" y="165"/>
                </a:lnTo>
                <a:lnTo>
                  <a:pt x="86" y="165"/>
                </a:lnTo>
                <a:lnTo>
                  <a:pt x="132" y="152"/>
                </a:lnTo>
                <a:lnTo>
                  <a:pt x="178" y="125"/>
                </a:lnTo>
                <a:lnTo>
                  <a:pt x="231" y="79"/>
                </a:lnTo>
                <a:lnTo>
                  <a:pt x="283" y="13"/>
                </a:lnTo>
                <a:lnTo>
                  <a:pt x="283" y="13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70" name="Freeform 77"/>
          <p:cNvSpPr>
            <a:spLocks/>
          </p:cNvSpPr>
          <p:nvPr/>
        </p:nvSpPr>
        <p:spPr bwMode="auto">
          <a:xfrm>
            <a:off x="7011872" y="6244484"/>
            <a:ext cx="439738" cy="334963"/>
          </a:xfrm>
          <a:custGeom>
            <a:avLst/>
            <a:gdLst>
              <a:gd name="T0" fmla="*/ 0 w 277"/>
              <a:gd name="T1" fmla="*/ 0 h 211"/>
              <a:gd name="T2" fmla="*/ 0 w 277"/>
              <a:gd name="T3" fmla="*/ 0 h 211"/>
              <a:gd name="T4" fmla="*/ 7 w 277"/>
              <a:gd name="T5" fmla="*/ 39 h 211"/>
              <a:gd name="T6" fmla="*/ 27 w 277"/>
              <a:gd name="T7" fmla="*/ 79 h 211"/>
              <a:gd name="T8" fmla="*/ 53 w 277"/>
              <a:gd name="T9" fmla="*/ 125 h 211"/>
              <a:gd name="T10" fmla="*/ 93 w 277"/>
              <a:gd name="T11" fmla="*/ 164 h 211"/>
              <a:gd name="T12" fmla="*/ 112 w 277"/>
              <a:gd name="T13" fmla="*/ 178 h 211"/>
              <a:gd name="T14" fmla="*/ 139 w 277"/>
              <a:gd name="T15" fmla="*/ 197 h 211"/>
              <a:gd name="T16" fmla="*/ 165 w 277"/>
              <a:gd name="T17" fmla="*/ 204 h 211"/>
              <a:gd name="T18" fmla="*/ 198 w 277"/>
              <a:gd name="T19" fmla="*/ 211 h 211"/>
              <a:gd name="T20" fmla="*/ 238 w 277"/>
              <a:gd name="T21" fmla="*/ 211 h 211"/>
              <a:gd name="T22" fmla="*/ 277 w 277"/>
              <a:gd name="T23" fmla="*/ 204 h 211"/>
              <a:gd name="T24" fmla="*/ 277 w 277"/>
              <a:gd name="T25" fmla="*/ 204 h 211"/>
              <a:gd name="T26" fmla="*/ 270 w 277"/>
              <a:gd name="T27" fmla="*/ 178 h 211"/>
              <a:gd name="T28" fmla="*/ 264 w 277"/>
              <a:gd name="T29" fmla="*/ 151 h 211"/>
              <a:gd name="T30" fmla="*/ 244 w 277"/>
              <a:gd name="T31" fmla="*/ 118 h 211"/>
              <a:gd name="T32" fmla="*/ 211 w 277"/>
              <a:gd name="T33" fmla="*/ 79 h 211"/>
              <a:gd name="T34" fmla="*/ 158 w 277"/>
              <a:gd name="T35" fmla="*/ 46 h 211"/>
              <a:gd name="T36" fmla="*/ 93 w 277"/>
              <a:gd name="T37" fmla="*/ 19 h 211"/>
              <a:gd name="T38" fmla="*/ 46 w 277"/>
              <a:gd name="T39" fmla="*/ 6 h 211"/>
              <a:gd name="T40" fmla="*/ 0 w 277"/>
              <a:gd name="T41" fmla="*/ 0 h 211"/>
              <a:gd name="T42" fmla="*/ 0 w 277"/>
              <a:gd name="T43" fmla="*/ 0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77" h="211">
                <a:moveTo>
                  <a:pt x="0" y="0"/>
                </a:moveTo>
                <a:lnTo>
                  <a:pt x="0" y="0"/>
                </a:lnTo>
                <a:lnTo>
                  <a:pt x="7" y="39"/>
                </a:lnTo>
                <a:lnTo>
                  <a:pt x="27" y="79"/>
                </a:lnTo>
                <a:lnTo>
                  <a:pt x="53" y="125"/>
                </a:lnTo>
                <a:lnTo>
                  <a:pt x="93" y="164"/>
                </a:lnTo>
                <a:lnTo>
                  <a:pt x="112" y="178"/>
                </a:lnTo>
                <a:lnTo>
                  <a:pt x="139" y="197"/>
                </a:lnTo>
                <a:lnTo>
                  <a:pt x="165" y="204"/>
                </a:lnTo>
                <a:lnTo>
                  <a:pt x="198" y="211"/>
                </a:lnTo>
                <a:lnTo>
                  <a:pt x="238" y="211"/>
                </a:lnTo>
                <a:lnTo>
                  <a:pt x="277" y="204"/>
                </a:lnTo>
                <a:lnTo>
                  <a:pt x="277" y="204"/>
                </a:lnTo>
                <a:lnTo>
                  <a:pt x="270" y="178"/>
                </a:lnTo>
                <a:lnTo>
                  <a:pt x="264" y="151"/>
                </a:lnTo>
                <a:lnTo>
                  <a:pt x="244" y="118"/>
                </a:lnTo>
                <a:lnTo>
                  <a:pt x="211" y="79"/>
                </a:lnTo>
                <a:lnTo>
                  <a:pt x="158" y="46"/>
                </a:lnTo>
                <a:lnTo>
                  <a:pt x="93" y="19"/>
                </a:lnTo>
                <a:lnTo>
                  <a:pt x="46" y="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79" name="Freeform 86"/>
          <p:cNvSpPr>
            <a:spLocks/>
          </p:cNvSpPr>
          <p:nvPr/>
        </p:nvSpPr>
        <p:spPr bwMode="auto">
          <a:xfrm>
            <a:off x="4393405" y="3209185"/>
            <a:ext cx="523875" cy="219075"/>
          </a:xfrm>
          <a:custGeom>
            <a:avLst/>
            <a:gdLst>
              <a:gd name="T0" fmla="*/ 0 w 330"/>
              <a:gd name="T1" fmla="*/ 92 h 138"/>
              <a:gd name="T2" fmla="*/ 0 w 330"/>
              <a:gd name="T3" fmla="*/ 92 h 138"/>
              <a:gd name="T4" fmla="*/ 40 w 330"/>
              <a:gd name="T5" fmla="*/ 112 h 138"/>
              <a:gd name="T6" fmla="*/ 73 w 330"/>
              <a:gd name="T7" fmla="*/ 125 h 138"/>
              <a:gd name="T8" fmla="*/ 125 w 330"/>
              <a:gd name="T9" fmla="*/ 132 h 138"/>
              <a:gd name="T10" fmla="*/ 172 w 330"/>
              <a:gd name="T11" fmla="*/ 138 h 138"/>
              <a:gd name="T12" fmla="*/ 205 w 330"/>
              <a:gd name="T13" fmla="*/ 132 h 138"/>
              <a:gd name="T14" fmla="*/ 231 w 330"/>
              <a:gd name="T15" fmla="*/ 125 h 138"/>
              <a:gd name="T16" fmla="*/ 257 w 330"/>
              <a:gd name="T17" fmla="*/ 112 h 138"/>
              <a:gd name="T18" fmla="*/ 284 w 330"/>
              <a:gd name="T19" fmla="*/ 92 h 138"/>
              <a:gd name="T20" fmla="*/ 303 w 330"/>
              <a:gd name="T21" fmla="*/ 73 h 138"/>
              <a:gd name="T22" fmla="*/ 330 w 330"/>
              <a:gd name="T23" fmla="*/ 40 h 138"/>
              <a:gd name="T24" fmla="*/ 330 w 330"/>
              <a:gd name="T25" fmla="*/ 40 h 138"/>
              <a:gd name="T26" fmla="*/ 303 w 330"/>
              <a:gd name="T27" fmla="*/ 26 h 138"/>
              <a:gd name="T28" fmla="*/ 277 w 330"/>
              <a:gd name="T29" fmla="*/ 13 h 138"/>
              <a:gd name="T30" fmla="*/ 244 w 330"/>
              <a:gd name="T31" fmla="*/ 0 h 138"/>
              <a:gd name="T32" fmla="*/ 198 w 330"/>
              <a:gd name="T33" fmla="*/ 0 h 138"/>
              <a:gd name="T34" fmla="*/ 145 w 330"/>
              <a:gd name="T35" fmla="*/ 13 h 138"/>
              <a:gd name="T36" fmla="*/ 79 w 330"/>
              <a:gd name="T37" fmla="*/ 40 h 138"/>
              <a:gd name="T38" fmla="*/ 0 w 330"/>
              <a:gd name="T39" fmla="*/ 92 h 138"/>
              <a:gd name="T40" fmla="*/ 0 w 330"/>
              <a:gd name="T41" fmla="*/ 92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30" h="138">
                <a:moveTo>
                  <a:pt x="0" y="92"/>
                </a:moveTo>
                <a:lnTo>
                  <a:pt x="0" y="92"/>
                </a:lnTo>
                <a:lnTo>
                  <a:pt x="40" y="112"/>
                </a:lnTo>
                <a:lnTo>
                  <a:pt x="73" y="125"/>
                </a:lnTo>
                <a:lnTo>
                  <a:pt x="125" y="132"/>
                </a:lnTo>
                <a:lnTo>
                  <a:pt x="172" y="138"/>
                </a:lnTo>
                <a:lnTo>
                  <a:pt x="205" y="132"/>
                </a:lnTo>
                <a:lnTo>
                  <a:pt x="231" y="125"/>
                </a:lnTo>
                <a:lnTo>
                  <a:pt x="257" y="112"/>
                </a:lnTo>
                <a:lnTo>
                  <a:pt x="284" y="92"/>
                </a:lnTo>
                <a:lnTo>
                  <a:pt x="303" y="73"/>
                </a:lnTo>
                <a:lnTo>
                  <a:pt x="330" y="40"/>
                </a:lnTo>
                <a:lnTo>
                  <a:pt x="330" y="40"/>
                </a:lnTo>
                <a:lnTo>
                  <a:pt x="303" y="26"/>
                </a:lnTo>
                <a:lnTo>
                  <a:pt x="277" y="13"/>
                </a:lnTo>
                <a:lnTo>
                  <a:pt x="244" y="0"/>
                </a:lnTo>
                <a:lnTo>
                  <a:pt x="198" y="0"/>
                </a:lnTo>
                <a:lnTo>
                  <a:pt x="145" y="13"/>
                </a:lnTo>
                <a:lnTo>
                  <a:pt x="79" y="40"/>
                </a:lnTo>
                <a:lnTo>
                  <a:pt x="0" y="92"/>
                </a:lnTo>
                <a:lnTo>
                  <a:pt x="0" y="92"/>
                </a:lnTo>
                <a:close/>
              </a:path>
            </a:pathLst>
          </a:custGeom>
          <a:solidFill>
            <a:srgbClr val="A1CD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82" name="Freeform 89"/>
          <p:cNvSpPr>
            <a:spLocks/>
          </p:cNvSpPr>
          <p:nvPr/>
        </p:nvSpPr>
        <p:spPr bwMode="auto">
          <a:xfrm>
            <a:off x="8158317" y="6027387"/>
            <a:ext cx="230188" cy="534988"/>
          </a:xfrm>
          <a:custGeom>
            <a:avLst/>
            <a:gdLst>
              <a:gd name="T0" fmla="*/ 33 w 145"/>
              <a:gd name="T1" fmla="*/ 0 h 337"/>
              <a:gd name="T2" fmla="*/ 33 w 145"/>
              <a:gd name="T3" fmla="*/ 0 h 337"/>
              <a:gd name="T4" fmla="*/ 20 w 145"/>
              <a:gd name="T5" fmla="*/ 40 h 337"/>
              <a:gd name="T6" fmla="*/ 7 w 145"/>
              <a:gd name="T7" fmla="*/ 80 h 337"/>
              <a:gd name="T8" fmla="*/ 0 w 145"/>
              <a:gd name="T9" fmla="*/ 132 h 337"/>
              <a:gd name="T10" fmla="*/ 0 w 145"/>
              <a:gd name="T11" fmla="*/ 185 h 337"/>
              <a:gd name="T12" fmla="*/ 7 w 145"/>
              <a:gd name="T13" fmla="*/ 211 h 337"/>
              <a:gd name="T14" fmla="*/ 13 w 145"/>
              <a:gd name="T15" fmla="*/ 238 h 337"/>
              <a:gd name="T16" fmla="*/ 33 w 145"/>
              <a:gd name="T17" fmla="*/ 264 h 337"/>
              <a:gd name="T18" fmla="*/ 53 w 145"/>
              <a:gd name="T19" fmla="*/ 291 h 337"/>
              <a:gd name="T20" fmla="*/ 79 w 145"/>
              <a:gd name="T21" fmla="*/ 317 h 337"/>
              <a:gd name="T22" fmla="*/ 112 w 145"/>
              <a:gd name="T23" fmla="*/ 337 h 337"/>
              <a:gd name="T24" fmla="*/ 112 w 145"/>
              <a:gd name="T25" fmla="*/ 337 h 337"/>
              <a:gd name="T26" fmla="*/ 126 w 145"/>
              <a:gd name="T27" fmla="*/ 310 h 337"/>
              <a:gd name="T28" fmla="*/ 139 w 145"/>
              <a:gd name="T29" fmla="*/ 284 h 337"/>
              <a:gd name="T30" fmla="*/ 145 w 145"/>
              <a:gd name="T31" fmla="*/ 244 h 337"/>
              <a:gd name="T32" fmla="*/ 139 w 145"/>
              <a:gd name="T33" fmla="*/ 198 h 337"/>
              <a:gd name="T34" fmla="*/ 126 w 145"/>
              <a:gd name="T35" fmla="*/ 139 h 337"/>
              <a:gd name="T36" fmla="*/ 93 w 145"/>
              <a:gd name="T37" fmla="*/ 73 h 337"/>
              <a:gd name="T38" fmla="*/ 66 w 145"/>
              <a:gd name="T39" fmla="*/ 40 h 337"/>
              <a:gd name="T40" fmla="*/ 33 w 145"/>
              <a:gd name="T41" fmla="*/ 0 h 337"/>
              <a:gd name="T42" fmla="*/ 33 w 145"/>
              <a:gd name="T43" fmla="*/ 0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45" h="337">
                <a:moveTo>
                  <a:pt x="33" y="0"/>
                </a:moveTo>
                <a:lnTo>
                  <a:pt x="33" y="0"/>
                </a:lnTo>
                <a:lnTo>
                  <a:pt x="20" y="40"/>
                </a:lnTo>
                <a:lnTo>
                  <a:pt x="7" y="80"/>
                </a:lnTo>
                <a:lnTo>
                  <a:pt x="0" y="132"/>
                </a:lnTo>
                <a:lnTo>
                  <a:pt x="0" y="185"/>
                </a:lnTo>
                <a:lnTo>
                  <a:pt x="7" y="211"/>
                </a:lnTo>
                <a:lnTo>
                  <a:pt x="13" y="238"/>
                </a:lnTo>
                <a:lnTo>
                  <a:pt x="33" y="264"/>
                </a:lnTo>
                <a:lnTo>
                  <a:pt x="53" y="291"/>
                </a:lnTo>
                <a:lnTo>
                  <a:pt x="79" y="317"/>
                </a:lnTo>
                <a:lnTo>
                  <a:pt x="112" y="337"/>
                </a:lnTo>
                <a:lnTo>
                  <a:pt x="112" y="337"/>
                </a:lnTo>
                <a:lnTo>
                  <a:pt x="126" y="310"/>
                </a:lnTo>
                <a:lnTo>
                  <a:pt x="139" y="284"/>
                </a:lnTo>
                <a:lnTo>
                  <a:pt x="145" y="244"/>
                </a:lnTo>
                <a:lnTo>
                  <a:pt x="139" y="198"/>
                </a:lnTo>
                <a:lnTo>
                  <a:pt x="126" y="139"/>
                </a:lnTo>
                <a:lnTo>
                  <a:pt x="93" y="73"/>
                </a:lnTo>
                <a:lnTo>
                  <a:pt x="66" y="40"/>
                </a:lnTo>
                <a:lnTo>
                  <a:pt x="33" y="0"/>
                </a:lnTo>
                <a:lnTo>
                  <a:pt x="33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96" name="Freeform 103"/>
          <p:cNvSpPr>
            <a:spLocks/>
          </p:cNvSpPr>
          <p:nvPr/>
        </p:nvSpPr>
        <p:spPr bwMode="auto">
          <a:xfrm>
            <a:off x="7531861" y="6227223"/>
            <a:ext cx="346075" cy="252413"/>
          </a:xfrm>
          <a:custGeom>
            <a:avLst/>
            <a:gdLst>
              <a:gd name="T0" fmla="*/ 0 w 218"/>
              <a:gd name="T1" fmla="*/ 0 h 159"/>
              <a:gd name="T2" fmla="*/ 0 w 218"/>
              <a:gd name="T3" fmla="*/ 0 h 159"/>
              <a:gd name="T4" fmla="*/ 27 w 218"/>
              <a:gd name="T5" fmla="*/ 0 h 159"/>
              <a:gd name="T6" fmla="*/ 59 w 218"/>
              <a:gd name="T7" fmla="*/ 0 h 159"/>
              <a:gd name="T8" fmla="*/ 92 w 218"/>
              <a:gd name="T9" fmla="*/ 7 h 159"/>
              <a:gd name="T10" fmla="*/ 132 w 218"/>
              <a:gd name="T11" fmla="*/ 27 h 159"/>
              <a:gd name="T12" fmla="*/ 165 w 218"/>
              <a:gd name="T13" fmla="*/ 53 h 159"/>
              <a:gd name="T14" fmla="*/ 185 w 218"/>
              <a:gd name="T15" fmla="*/ 73 h 159"/>
              <a:gd name="T16" fmla="*/ 198 w 218"/>
              <a:gd name="T17" fmla="*/ 99 h 159"/>
              <a:gd name="T18" fmla="*/ 211 w 218"/>
              <a:gd name="T19" fmla="*/ 126 h 159"/>
              <a:gd name="T20" fmla="*/ 218 w 218"/>
              <a:gd name="T21" fmla="*/ 159 h 159"/>
              <a:gd name="T22" fmla="*/ 218 w 218"/>
              <a:gd name="T23" fmla="*/ 159 h 159"/>
              <a:gd name="T24" fmla="*/ 191 w 218"/>
              <a:gd name="T25" fmla="*/ 159 h 159"/>
              <a:gd name="T26" fmla="*/ 158 w 218"/>
              <a:gd name="T27" fmla="*/ 152 h 159"/>
              <a:gd name="T28" fmla="*/ 125 w 218"/>
              <a:gd name="T29" fmla="*/ 145 h 159"/>
              <a:gd name="T30" fmla="*/ 86 w 218"/>
              <a:gd name="T31" fmla="*/ 126 h 159"/>
              <a:gd name="T32" fmla="*/ 53 w 218"/>
              <a:gd name="T33" fmla="*/ 93 h 159"/>
              <a:gd name="T34" fmla="*/ 20 w 218"/>
              <a:gd name="T35" fmla="*/ 53 h 159"/>
              <a:gd name="T36" fmla="*/ 0 w 218"/>
              <a:gd name="T37" fmla="*/ 0 h 159"/>
              <a:gd name="T38" fmla="*/ 0 w 218"/>
              <a:gd name="T39" fmla="*/ 0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18" h="159">
                <a:moveTo>
                  <a:pt x="0" y="0"/>
                </a:moveTo>
                <a:lnTo>
                  <a:pt x="0" y="0"/>
                </a:lnTo>
                <a:lnTo>
                  <a:pt x="27" y="0"/>
                </a:lnTo>
                <a:lnTo>
                  <a:pt x="59" y="0"/>
                </a:lnTo>
                <a:lnTo>
                  <a:pt x="92" y="7"/>
                </a:lnTo>
                <a:lnTo>
                  <a:pt x="132" y="27"/>
                </a:lnTo>
                <a:lnTo>
                  <a:pt x="165" y="53"/>
                </a:lnTo>
                <a:lnTo>
                  <a:pt x="185" y="73"/>
                </a:lnTo>
                <a:lnTo>
                  <a:pt x="198" y="99"/>
                </a:lnTo>
                <a:lnTo>
                  <a:pt x="211" y="126"/>
                </a:lnTo>
                <a:lnTo>
                  <a:pt x="218" y="159"/>
                </a:lnTo>
                <a:lnTo>
                  <a:pt x="218" y="159"/>
                </a:lnTo>
                <a:lnTo>
                  <a:pt x="191" y="159"/>
                </a:lnTo>
                <a:lnTo>
                  <a:pt x="158" y="152"/>
                </a:lnTo>
                <a:lnTo>
                  <a:pt x="125" y="145"/>
                </a:lnTo>
                <a:lnTo>
                  <a:pt x="86" y="126"/>
                </a:lnTo>
                <a:lnTo>
                  <a:pt x="53" y="93"/>
                </a:lnTo>
                <a:lnTo>
                  <a:pt x="20" y="53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24" name="Freeform 131"/>
          <p:cNvSpPr>
            <a:spLocks/>
          </p:cNvSpPr>
          <p:nvPr/>
        </p:nvSpPr>
        <p:spPr bwMode="auto">
          <a:xfrm>
            <a:off x="3201192" y="6317510"/>
            <a:ext cx="3275013" cy="523875"/>
          </a:xfrm>
          <a:custGeom>
            <a:avLst/>
            <a:gdLst>
              <a:gd name="T0" fmla="*/ 2063 w 2063"/>
              <a:gd name="T1" fmla="*/ 330 h 330"/>
              <a:gd name="T2" fmla="*/ 2063 w 2063"/>
              <a:gd name="T3" fmla="*/ 330 h 330"/>
              <a:gd name="T4" fmla="*/ 2043 w 2063"/>
              <a:gd name="T5" fmla="*/ 290 h 330"/>
              <a:gd name="T6" fmla="*/ 2017 w 2063"/>
              <a:gd name="T7" fmla="*/ 257 h 330"/>
              <a:gd name="T8" fmla="*/ 1984 w 2063"/>
              <a:gd name="T9" fmla="*/ 231 h 330"/>
              <a:gd name="T10" fmla="*/ 1944 w 2063"/>
              <a:gd name="T11" fmla="*/ 198 h 330"/>
              <a:gd name="T12" fmla="*/ 1898 w 2063"/>
              <a:gd name="T13" fmla="*/ 172 h 330"/>
              <a:gd name="T14" fmla="*/ 1845 w 2063"/>
              <a:gd name="T15" fmla="*/ 145 h 330"/>
              <a:gd name="T16" fmla="*/ 1720 w 2063"/>
              <a:gd name="T17" fmla="*/ 93 h 330"/>
              <a:gd name="T18" fmla="*/ 1569 w 2063"/>
              <a:gd name="T19" fmla="*/ 53 h 330"/>
              <a:gd name="T20" fmla="*/ 1404 w 2063"/>
              <a:gd name="T21" fmla="*/ 27 h 330"/>
              <a:gd name="T22" fmla="*/ 1226 w 2063"/>
              <a:gd name="T23" fmla="*/ 7 h 330"/>
              <a:gd name="T24" fmla="*/ 1028 w 2063"/>
              <a:gd name="T25" fmla="*/ 0 h 330"/>
              <a:gd name="T26" fmla="*/ 1028 w 2063"/>
              <a:gd name="T27" fmla="*/ 0 h 330"/>
              <a:gd name="T28" fmla="*/ 837 w 2063"/>
              <a:gd name="T29" fmla="*/ 7 h 330"/>
              <a:gd name="T30" fmla="*/ 659 w 2063"/>
              <a:gd name="T31" fmla="*/ 27 h 330"/>
              <a:gd name="T32" fmla="*/ 494 w 2063"/>
              <a:gd name="T33" fmla="*/ 53 h 330"/>
              <a:gd name="T34" fmla="*/ 343 w 2063"/>
              <a:gd name="T35" fmla="*/ 93 h 330"/>
              <a:gd name="T36" fmla="*/ 217 w 2063"/>
              <a:gd name="T37" fmla="*/ 145 h 330"/>
              <a:gd name="T38" fmla="*/ 165 w 2063"/>
              <a:gd name="T39" fmla="*/ 172 h 330"/>
              <a:gd name="T40" fmla="*/ 118 w 2063"/>
              <a:gd name="T41" fmla="*/ 198 h 330"/>
              <a:gd name="T42" fmla="*/ 79 w 2063"/>
              <a:gd name="T43" fmla="*/ 231 h 330"/>
              <a:gd name="T44" fmla="*/ 46 w 2063"/>
              <a:gd name="T45" fmla="*/ 257 h 330"/>
              <a:gd name="T46" fmla="*/ 20 w 2063"/>
              <a:gd name="T47" fmla="*/ 290 h 330"/>
              <a:gd name="T48" fmla="*/ 0 w 2063"/>
              <a:gd name="T49" fmla="*/ 330 h 330"/>
              <a:gd name="T50" fmla="*/ 2063 w 2063"/>
              <a:gd name="T51" fmla="*/ 330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063" h="330">
                <a:moveTo>
                  <a:pt x="2063" y="330"/>
                </a:moveTo>
                <a:lnTo>
                  <a:pt x="2063" y="330"/>
                </a:lnTo>
                <a:lnTo>
                  <a:pt x="2043" y="290"/>
                </a:lnTo>
                <a:lnTo>
                  <a:pt x="2017" y="257"/>
                </a:lnTo>
                <a:lnTo>
                  <a:pt x="1984" y="231"/>
                </a:lnTo>
                <a:lnTo>
                  <a:pt x="1944" y="198"/>
                </a:lnTo>
                <a:lnTo>
                  <a:pt x="1898" y="172"/>
                </a:lnTo>
                <a:lnTo>
                  <a:pt x="1845" y="145"/>
                </a:lnTo>
                <a:lnTo>
                  <a:pt x="1720" y="93"/>
                </a:lnTo>
                <a:lnTo>
                  <a:pt x="1569" y="53"/>
                </a:lnTo>
                <a:lnTo>
                  <a:pt x="1404" y="27"/>
                </a:lnTo>
                <a:lnTo>
                  <a:pt x="1226" y="7"/>
                </a:lnTo>
                <a:lnTo>
                  <a:pt x="1028" y="0"/>
                </a:lnTo>
                <a:lnTo>
                  <a:pt x="1028" y="0"/>
                </a:lnTo>
                <a:lnTo>
                  <a:pt x="837" y="7"/>
                </a:lnTo>
                <a:lnTo>
                  <a:pt x="659" y="27"/>
                </a:lnTo>
                <a:lnTo>
                  <a:pt x="494" y="53"/>
                </a:lnTo>
                <a:lnTo>
                  <a:pt x="343" y="93"/>
                </a:lnTo>
                <a:lnTo>
                  <a:pt x="217" y="145"/>
                </a:lnTo>
                <a:lnTo>
                  <a:pt x="165" y="172"/>
                </a:lnTo>
                <a:lnTo>
                  <a:pt x="118" y="198"/>
                </a:lnTo>
                <a:lnTo>
                  <a:pt x="79" y="231"/>
                </a:lnTo>
                <a:lnTo>
                  <a:pt x="46" y="257"/>
                </a:lnTo>
                <a:lnTo>
                  <a:pt x="20" y="290"/>
                </a:lnTo>
                <a:lnTo>
                  <a:pt x="0" y="330"/>
                </a:lnTo>
                <a:lnTo>
                  <a:pt x="2063" y="330"/>
                </a:lnTo>
                <a:close/>
              </a:path>
            </a:pathLst>
          </a:custGeom>
          <a:solidFill>
            <a:srgbClr val="A1CD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0" name="Picture 2" descr="C:\Users\admin\AppData\Local\Microsoft\Windows\Temporary Internet Files\Content.IE5\VUQB4CPR\MC900055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34358" y="2783146"/>
            <a:ext cx="2393425" cy="139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3"/>
          <p:cNvCxnSpPr/>
          <p:nvPr/>
        </p:nvCxnSpPr>
        <p:spPr>
          <a:xfrm>
            <a:off x="107504" y="2580535"/>
            <a:ext cx="885698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ovéPole 48"/>
          <p:cNvSpPr txBox="1"/>
          <p:nvPr/>
        </p:nvSpPr>
        <p:spPr>
          <a:xfrm>
            <a:off x="1122349" y="272211"/>
            <a:ext cx="683520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3200" dirty="0"/>
              <a:t> </a:t>
            </a:r>
            <a:r>
              <a:rPr lang="cs-CZ" sz="3200" dirty="0" smtClean="0"/>
              <a:t>               </a:t>
            </a:r>
            <a:r>
              <a:rPr lang="cs-CZ" sz="3200" dirty="0" smtClean="0">
                <a:solidFill>
                  <a:srgbClr val="FF0000"/>
                </a:solidFill>
              </a:rPr>
              <a:t>POZOR ZMĚNA</a:t>
            </a:r>
          </a:p>
          <a:p>
            <a:pPr>
              <a:lnSpc>
                <a:spcPct val="150000"/>
              </a:lnSpc>
            </a:pPr>
            <a:r>
              <a:rPr lang="cs-CZ" sz="3200" dirty="0" smtClean="0"/>
              <a:t>Jaký příklad k tomu patří?</a:t>
            </a:r>
          </a:p>
          <a:p>
            <a:pPr>
              <a:lnSpc>
                <a:spcPct val="150000"/>
              </a:lnSpc>
            </a:pPr>
            <a:r>
              <a:rPr lang="cs-CZ" sz="3200" dirty="0" smtClean="0"/>
              <a:t>Kolik lístečků celkem spadlo na zem?</a:t>
            </a:r>
            <a:endParaRPr lang="cs-CZ" sz="3200" dirty="0"/>
          </a:p>
        </p:txBody>
      </p:sp>
      <p:sp>
        <p:nvSpPr>
          <p:cNvPr id="51" name="Obdélník 50"/>
          <p:cNvSpPr/>
          <p:nvPr/>
        </p:nvSpPr>
        <p:spPr>
          <a:xfrm>
            <a:off x="5761689" y="1102337"/>
            <a:ext cx="2346725" cy="648072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6133982" y="1102337"/>
            <a:ext cx="15888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4</a:t>
            </a:r>
            <a:r>
              <a:rPr lang="cs-CZ" sz="3200" dirty="0" smtClean="0"/>
              <a:t> </a:t>
            </a:r>
            <a:r>
              <a:rPr lang="cs-CZ" sz="3200" dirty="0"/>
              <a:t>+</a:t>
            </a:r>
            <a:r>
              <a:rPr lang="cs-CZ" sz="3200" dirty="0" smtClean="0"/>
              <a:t> 1 = 5</a:t>
            </a:r>
            <a:endParaRPr lang="cs-CZ" sz="3200" dirty="0"/>
          </a:p>
        </p:txBody>
      </p:sp>
      <p:sp>
        <p:nvSpPr>
          <p:cNvPr id="54" name="Obdélník 53"/>
          <p:cNvSpPr/>
          <p:nvPr/>
        </p:nvSpPr>
        <p:spPr>
          <a:xfrm>
            <a:off x="7745409" y="1869043"/>
            <a:ext cx="648493" cy="648072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D1</a:t>
            </a:r>
            <a:endParaRPr lang="cs-CZ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7877936" y="1869043"/>
            <a:ext cx="3802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5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570519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79191E-6 C 0.00156 0.00023 0.00347 0.00023 0.00469 0.00185 C 0.00746 0.00578 0.02031 0.02982 0.02222 0.03376 C 0.02482 0.03861 0.0276 0.04347 0.03021 0.04832 C 0.03142 0.05063 0.03229 0.05295 0.0335 0.05503 C 0.03437 0.05711 0.03663 0.06127 0.03663 0.0615 C 0.0401 0.07954 0.03524 0.06058 0.04288 0.07607 C 0.04392 0.07815 0.04375 0.08069 0.04462 0.08277 C 0.04583 0.08555 0.04774 0.08832 0.0493 0.0911 C 0.0533 0.10613 0.05573 0.12231 0.06215 0.13572 C 0.06423 0.14705 0.06788 0.15745 0.0717 0.16763 C 0.075 0.17618 0.07552 0.18474 0.07986 0.19306 C 0.08194 0.20254 0.08489 0.21133 0.08767 0.22058 C 0.09062 0.23052 0.09201 0.24277 0.09566 0.25271 C 0.10121 0.26774 0.09687 0.24878 0.10208 0.26728 C 0.11007 0.29595 0.11875 0.32347 0.12621 0.35237 C 0.12847 0.36162 0.13246 0.36832 0.1342 0.37803 C 0.1375 0.39722 0.14062 0.41549 0.14062 0.43537 " pathEditMode="relative" rAng="0" ptsTypes="fffffffffffffffffA">
                                      <p:cBhvr>
                                        <p:cTn id="6" dur="2000" fill="hold"/>
                                        <p:tgtEl>
                                          <p:spTgt spid="1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31" y="217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9" grpId="0" animBg="1"/>
      <p:bldP spid="52" grpId="0"/>
      <p:bldP spid="5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-1" y="1268760"/>
            <a:ext cx="891833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 prezentaci byly použity kliparty volně dostupné</a:t>
            </a:r>
          </a:p>
          <a:p>
            <a:r>
              <a:rPr lang="cs-CZ" sz="3200" dirty="0" smtClean="0"/>
              <a:t> na webu společnosti Microsoft.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48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115</TotalTime>
  <Words>433</Words>
  <Application>Microsoft Office PowerPoint</Application>
  <PresentationFormat>Předvádění na obrazovce (4:3)</PresentationFormat>
  <Paragraphs>102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Tok</vt:lpstr>
      <vt:lpstr>Motiv systému Office</vt:lpstr>
      <vt:lpstr>Prezentace aplikace PowerPoint</vt:lpstr>
      <vt:lpstr>Anotace: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Matematika – 1.ročník Sčítání a odčítání do 5</dc:title>
  <dc:creator>admin</dc:creator>
  <cp:lastModifiedBy>admin</cp:lastModifiedBy>
  <cp:revision>12</cp:revision>
  <dcterms:created xsi:type="dcterms:W3CDTF">2012-11-22T22:32:43Z</dcterms:created>
  <dcterms:modified xsi:type="dcterms:W3CDTF">2013-04-14T13:50:09Z</dcterms:modified>
</cp:coreProperties>
</file>