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handoutMasterIdLst>
    <p:handoutMasterId r:id="rId18"/>
  </p:handoutMasterIdLst>
  <p:sldIdLst>
    <p:sldId id="269" r:id="rId3"/>
    <p:sldId id="257" r:id="rId4"/>
    <p:sldId id="267" r:id="rId5"/>
    <p:sldId id="259" r:id="rId6"/>
    <p:sldId id="260" r:id="rId7"/>
    <p:sldId id="268" r:id="rId8"/>
    <p:sldId id="262" r:id="rId9"/>
    <p:sldId id="263" r:id="rId10"/>
    <p:sldId id="264" r:id="rId11"/>
    <p:sldId id="265" r:id="rId12"/>
    <p:sldId id="266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3881880" y="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1"/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868680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3881880" y="868680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1"/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400"/>
            </a:pPr>
            <a:fld id="{A56AC0E3-F031-41B1-954F-2967A0B29397}" type="slidenum">
              <a:t>‹#›</a:t>
            </a:fld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987785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0" y="694800"/>
            <a:ext cx="0" cy="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685799" y="4343400"/>
            <a:ext cx="5486040" cy="4114440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compatLnSpc="1"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244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indent="0" algn="l" rtl="0" hangingPunct="1">
      <a:lnSpc>
        <a:spcPct val="100000"/>
      </a:lnSpc>
      <a:spcBef>
        <a:spcPts val="448"/>
      </a:spcBef>
      <a:spcAft>
        <a:spcPts val="0"/>
      </a:spcAft>
      <a:tabLst>
        <a:tab pos="0" algn="l"/>
        <a:tab pos="914400" algn="l"/>
        <a:tab pos="1828800" algn="l"/>
        <a:tab pos="2743199" algn="l"/>
        <a:tab pos="3657600" algn="l"/>
        <a:tab pos="4572000" algn="l"/>
        <a:tab pos="5486399" algn="l"/>
        <a:tab pos="6400799" algn="l"/>
        <a:tab pos="7315200" algn="l"/>
        <a:tab pos="8229600" algn="l"/>
        <a:tab pos="9144000" algn="l"/>
        <a:tab pos="10058400" algn="l"/>
      </a:tabLst>
      <a:defRPr lang="cs-CZ" sz="1200" b="0" i="0" u="none" strike="noStrike" baseline="0">
        <a:ln>
          <a:noFill/>
        </a:ln>
        <a:solidFill>
          <a:srgbClr val="000000"/>
        </a:solidFill>
        <a:latin typeface="Calibri" pitchFamily="34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/>
          <p:cNvSpPr>
            <a:spLocks noGrp="1" noChangeArrowheads="1"/>
          </p:cNvSpPr>
          <p:nvPr>
            <p:ph type="sldNum" sz="quarter"/>
          </p:nvPr>
        </p:nvSpPr>
        <p:spPr>
          <a:xfrm>
            <a:off x="3884088" y="8685103"/>
            <a:ext cx="2972472" cy="457539"/>
          </a:xfrm>
          <a:prstGeom prst="rect">
            <a:avLst/>
          </a:prstGeo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 lIns="80165" tIns="40083" rIns="80165" bIns="40083"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C2498CC3-8511-46DF-9347-004AF823308D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09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0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588" y="0"/>
            <a:ext cx="0" cy="0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4800"/>
            <a:ext cx="4571640" cy="3428639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4800"/>
            <a:ext cx="4571640" cy="3428639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4800"/>
            <a:ext cx="4571640" cy="3428639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4800"/>
            <a:ext cx="4571640" cy="3428639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4588" y="695325"/>
            <a:ext cx="4568825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4800"/>
            <a:ext cx="4571640" cy="3428639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4800"/>
            <a:ext cx="4571640" cy="3428639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4588" y="695325"/>
            <a:ext cx="4568825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4800"/>
            <a:ext cx="4571640" cy="3428639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4588" y="695325"/>
            <a:ext cx="4568825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Calibri" pitchFamily="34"/>
              <a:buChar char="•"/>
            </a:lvl2pPr>
            <a:lvl3pPr lvl="2">
              <a:buClr>
                <a:srgbClr val="000000"/>
              </a:buClr>
              <a:buSzPct val="100000"/>
              <a:buFont typeface="Calibri" pitchFamily="34"/>
              <a:buChar char="•"/>
            </a:lvl3pPr>
            <a:lvl4pPr lvl="3">
              <a:buClr>
                <a:srgbClr val="000000"/>
              </a:buClr>
              <a:buSzPct val="100000"/>
              <a:buFont typeface="Calibri" pitchFamily="34"/>
              <a:buChar char="•"/>
            </a:lvl4pPr>
            <a:lvl5pPr lvl="4">
              <a:buClr>
                <a:srgbClr val="000000"/>
              </a:buClr>
              <a:buSzPct val="100000"/>
              <a:buFont typeface="Calibri" pitchFamily="34"/>
              <a:buChar char="•"/>
            </a:lvl5pPr>
            <a:lvl6pPr lvl="5">
              <a:buClr>
                <a:srgbClr val="000000"/>
              </a:buClr>
              <a:buSzPct val="100000"/>
              <a:buFont typeface="Calibri" pitchFamily="34"/>
              <a:buChar char="•"/>
            </a:lvl6pPr>
            <a:lvl7pPr lvl="6">
              <a:buClr>
                <a:srgbClr val="000000"/>
              </a:buClr>
              <a:buSzPct val="100000"/>
              <a:buFont typeface="Calibri" pitchFamily="34"/>
              <a:buChar char="•"/>
            </a:lvl7pPr>
            <a:lvl8pPr lvl="7">
              <a:buClr>
                <a:srgbClr val="000000"/>
              </a:buClr>
              <a:buSzPct val="100000"/>
              <a:buFont typeface="Calibri" pitchFamily="34"/>
              <a:buChar char="•"/>
            </a:lvl8pPr>
            <a:lvl9pPr lvl="8">
              <a:buClr>
                <a:srgbClr val="000000"/>
              </a:buClr>
              <a:buSzPct val="100000"/>
              <a:buFont typeface="Calibri" pitchFamily="34"/>
              <a:buChar char="•"/>
            </a:lvl9pPr>
          </a:lstStyle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1CDECA1-0BFA-4848-87BE-BDA723CA919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472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C895FA2-F0B4-4E0D-93B5-222C74B925E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775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460EB72-78C0-4273-B0B1-E40B2E562A4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829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1ABF19D-262C-4BEF-83A3-32DACD40E8D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387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B248C8B-5AF9-46F1-A539-C7506B83DD8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667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AED2028-AA65-4360-946C-91357A0CFCD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982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C6FCD7B-3548-4AB2-AE9E-619C4E58F5E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286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6E71E76-B798-4A16-A878-2C540155268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549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FEDB660-1536-4349-98DD-D7E188606C4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768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38CE509-6AC9-4992-87F2-69022B5194F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449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7400" cy="59975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75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D43A943-A18A-428F-8DC1-3A9A7D5DD6A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69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440" y="2129984"/>
            <a:ext cx="7773120" cy="14703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2321" y="3885528"/>
            <a:ext cx="6400800" cy="1752664"/>
          </a:xfrm>
        </p:spPr>
        <p:txBody>
          <a:bodyPr/>
          <a:lstStyle>
            <a:lvl1pPr marL="0" indent="0" algn="ctr">
              <a:buNone/>
              <a:defRPr/>
            </a:lvl1pPr>
            <a:lvl2pPr marL="414683" indent="0" algn="ctr">
              <a:buNone/>
              <a:defRPr/>
            </a:lvl2pPr>
            <a:lvl3pPr marL="829366" indent="0" algn="ctr">
              <a:buNone/>
              <a:defRPr/>
            </a:lvl3pPr>
            <a:lvl4pPr marL="1244049" indent="0" algn="ctr">
              <a:buNone/>
              <a:defRPr/>
            </a:lvl4pPr>
            <a:lvl5pPr marL="1658732" indent="0" algn="ctr">
              <a:buNone/>
              <a:defRPr/>
            </a:lvl5pPr>
            <a:lvl6pPr marL="2073416" indent="0" algn="ctr">
              <a:buNone/>
              <a:defRPr/>
            </a:lvl6pPr>
            <a:lvl7pPr marL="2488099" indent="0" algn="ctr">
              <a:buNone/>
              <a:defRPr/>
            </a:lvl7pPr>
            <a:lvl8pPr marL="2902782" indent="0" algn="ctr">
              <a:buNone/>
              <a:defRPr/>
            </a:lvl8pPr>
            <a:lvl9pPr marL="3317465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4DBA24-9A9D-43F5-BC9A-4366E45DC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5621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E16DF5-604C-4F53-A2E3-D8027550E8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2305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880" y="4406864"/>
            <a:ext cx="7771680" cy="1362383"/>
          </a:xfrm>
        </p:spPr>
        <p:txBody>
          <a:bodyPr anchor="t"/>
          <a:lstStyle>
            <a:lvl1pPr algn="l">
              <a:defRPr sz="36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880" y="2906225"/>
            <a:ext cx="7771680" cy="1500638"/>
          </a:xfrm>
        </p:spPr>
        <p:txBody>
          <a:bodyPr anchor="b"/>
          <a:lstStyle>
            <a:lvl1pPr marL="0" indent="0">
              <a:buNone/>
              <a:defRPr sz="1800"/>
            </a:lvl1pPr>
            <a:lvl2pPr marL="414683" indent="0">
              <a:buNone/>
              <a:defRPr sz="1600"/>
            </a:lvl2pPr>
            <a:lvl3pPr marL="829366" indent="0">
              <a:buNone/>
              <a:defRPr sz="1500"/>
            </a:lvl3pPr>
            <a:lvl4pPr marL="1244049" indent="0">
              <a:buNone/>
              <a:defRPr sz="1300"/>
            </a:lvl4pPr>
            <a:lvl5pPr marL="1658732" indent="0">
              <a:buNone/>
              <a:defRPr sz="1300"/>
            </a:lvl5pPr>
            <a:lvl6pPr marL="2073416" indent="0">
              <a:buNone/>
              <a:defRPr sz="1300"/>
            </a:lvl6pPr>
            <a:lvl7pPr marL="2488099" indent="0">
              <a:buNone/>
              <a:defRPr sz="1300"/>
            </a:lvl7pPr>
            <a:lvl8pPr marL="2902782" indent="0">
              <a:buNone/>
              <a:defRPr sz="1300"/>
            </a:lvl8pPr>
            <a:lvl9pPr marL="3317465" indent="0">
              <a:buNone/>
              <a:defRPr sz="13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1087B6-5346-4B1B-8563-A84FCE6B8C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8865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6480" y="1604330"/>
            <a:ext cx="4043520" cy="4524955"/>
          </a:xfrm>
        </p:spPr>
        <p:txBody>
          <a:bodyPr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8241" y="1604330"/>
            <a:ext cx="4044960" cy="4524955"/>
          </a:xfrm>
        </p:spPr>
        <p:txBody>
          <a:bodyPr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91D53-3878-4126-82E7-C8AA5B571B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2074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922" y="275071"/>
            <a:ext cx="8229600" cy="114203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920" y="1535201"/>
            <a:ext cx="4039200" cy="639427"/>
          </a:xfrm>
        </p:spPr>
        <p:txBody>
          <a:bodyPr anchor="b"/>
          <a:lstStyle>
            <a:lvl1pPr marL="0" indent="0">
              <a:buNone/>
              <a:defRPr sz="2200" b="1"/>
            </a:lvl1pPr>
            <a:lvl2pPr marL="414683" indent="0">
              <a:buNone/>
              <a:defRPr sz="1800" b="1"/>
            </a:lvl2pPr>
            <a:lvl3pPr marL="829366" indent="0">
              <a:buNone/>
              <a:defRPr sz="1600" b="1"/>
            </a:lvl3pPr>
            <a:lvl4pPr marL="1244049" indent="0">
              <a:buNone/>
              <a:defRPr sz="1500" b="1"/>
            </a:lvl4pPr>
            <a:lvl5pPr marL="1658732" indent="0">
              <a:buNone/>
              <a:defRPr sz="1500" b="1"/>
            </a:lvl5pPr>
            <a:lvl6pPr marL="2073416" indent="0">
              <a:buNone/>
              <a:defRPr sz="1500" b="1"/>
            </a:lvl6pPr>
            <a:lvl7pPr marL="2488099" indent="0">
              <a:buNone/>
              <a:defRPr sz="1500" b="1"/>
            </a:lvl7pPr>
            <a:lvl8pPr marL="2902782" indent="0">
              <a:buNone/>
              <a:defRPr sz="1500" b="1"/>
            </a:lvl8pPr>
            <a:lvl9pPr marL="3317465" indent="0">
              <a:buNone/>
              <a:defRPr sz="15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920" y="2174628"/>
            <a:ext cx="4039200" cy="3951775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442" y="1535201"/>
            <a:ext cx="4042080" cy="639427"/>
          </a:xfrm>
        </p:spPr>
        <p:txBody>
          <a:bodyPr anchor="b"/>
          <a:lstStyle>
            <a:lvl1pPr marL="0" indent="0">
              <a:buNone/>
              <a:defRPr sz="2200" b="1"/>
            </a:lvl1pPr>
            <a:lvl2pPr marL="414683" indent="0">
              <a:buNone/>
              <a:defRPr sz="1800" b="1"/>
            </a:lvl2pPr>
            <a:lvl3pPr marL="829366" indent="0">
              <a:buNone/>
              <a:defRPr sz="1600" b="1"/>
            </a:lvl3pPr>
            <a:lvl4pPr marL="1244049" indent="0">
              <a:buNone/>
              <a:defRPr sz="1500" b="1"/>
            </a:lvl4pPr>
            <a:lvl5pPr marL="1658732" indent="0">
              <a:buNone/>
              <a:defRPr sz="1500" b="1"/>
            </a:lvl5pPr>
            <a:lvl6pPr marL="2073416" indent="0">
              <a:buNone/>
              <a:defRPr sz="1500" b="1"/>
            </a:lvl6pPr>
            <a:lvl7pPr marL="2488099" indent="0">
              <a:buNone/>
              <a:defRPr sz="1500" b="1"/>
            </a:lvl7pPr>
            <a:lvl8pPr marL="2902782" indent="0">
              <a:buNone/>
              <a:defRPr sz="1500" b="1"/>
            </a:lvl8pPr>
            <a:lvl9pPr marL="3317465" indent="0">
              <a:buNone/>
              <a:defRPr sz="15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442" y="2174628"/>
            <a:ext cx="4042080" cy="3951775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437761-EA1E-47BC-98E4-A05F53031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6100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1789FF-565D-4216-A7FC-E53D292589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6522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C029DF-05A3-4B10-B53C-05A8986B9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1697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920" y="273629"/>
            <a:ext cx="3008160" cy="1160762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522" y="273630"/>
            <a:ext cx="5112000" cy="5852774"/>
          </a:xfrm>
        </p:spPr>
        <p:txBody>
          <a:bodyPr/>
          <a:lstStyle>
            <a:lvl1pPr>
              <a:defRPr sz="2900"/>
            </a:lvl1pPr>
            <a:lvl2pPr>
              <a:defRPr sz="2500"/>
            </a:lvl2pPr>
            <a:lvl3pPr>
              <a:defRPr sz="22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920" y="1434392"/>
            <a:ext cx="3008160" cy="4692013"/>
          </a:xfrm>
        </p:spPr>
        <p:txBody>
          <a:bodyPr/>
          <a:lstStyle>
            <a:lvl1pPr marL="0" indent="0">
              <a:buNone/>
              <a:defRPr sz="1300"/>
            </a:lvl1pPr>
            <a:lvl2pPr marL="414683" indent="0">
              <a:buNone/>
              <a:defRPr sz="1100"/>
            </a:lvl2pPr>
            <a:lvl3pPr marL="829366" indent="0">
              <a:buNone/>
              <a:defRPr sz="900"/>
            </a:lvl3pPr>
            <a:lvl4pPr marL="1244049" indent="0">
              <a:buNone/>
              <a:defRPr sz="800"/>
            </a:lvl4pPr>
            <a:lvl5pPr marL="1658732" indent="0">
              <a:buNone/>
              <a:defRPr sz="800"/>
            </a:lvl5pPr>
            <a:lvl6pPr marL="2073416" indent="0">
              <a:buNone/>
              <a:defRPr sz="800"/>
            </a:lvl6pPr>
            <a:lvl7pPr marL="2488099" indent="0">
              <a:buNone/>
              <a:defRPr sz="800"/>
            </a:lvl7pPr>
            <a:lvl8pPr marL="2902782" indent="0">
              <a:buNone/>
              <a:defRPr sz="800"/>
            </a:lvl8pPr>
            <a:lvl9pPr marL="3317465" indent="0">
              <a:buNone/>
              <a:defRPr sz="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3A16B7-7B6F-4B57-8945-6B3396A68A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476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802" y="4800026"/>
            <a:ext cx="5486400" cy="567420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802" y="612065"/>
            <a:ext cx="5486400" cy="4115952"/>
          </a:xfrm>
        </p:spPr>
        <p:txBody>
          <a:bodyPr/>
          <a:lstStyle>
            <a:lvl1pPr marL="0" indent="0">
              <a:buNone/>
              <a:defRPr sz="2900"/>
            </a:lvl1pPr>
            <a:lvl2pPr marL="414683" indent="0">
              <a:buNone/>
              <a:defRPr sz="2500"/>
            </a:lvl2pPr>
            <a:lvl3pPr marL="829366" indent="0">
              <a:buNone/>
              <a:defRPr sz="2200"/>
            </a:lvl3pPr>
            <a:lvl4pPr marL="1244049" indent="0">
              <a:buNone/>
              <a:defRPr sz="1800"/>
            </a:lvl4pPr>
            <a:lvl5pPr marL="1658732" indent="0">
              <a:buNone/>
              <a:defRPr sz="1800"/>
            </a:lvl5pPr>
            <a:lvl6pPr marL="2073416" indent="0">
              <a:buNone/>
              <a:defRPr sz="1800"/>
            </a:lvl6pPr>
            <a:lvl7pPr marL="2488099" indent="0">
              <a:buNone/>
              <a:defRPr sz="1800"/>
            </a:lvl7pPr>
            <a:lvl8pPr marL="2902782" indent="0">
              <a:buNone/>
              <a:defRPr sz="1800"/>
            </a:lvl8pPr>
            <a:lvl9pPr marL="3317465" indent="0">
              <a:buNone/>
              <a:defRPr sz="18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802" y="5367444"/>
            <a:ext cx="5486400" cy="805044"/>
          </a:xfrm>
        </p:spPr>
        <p:txBody>
          <a:bodyPr/>
          <a:lstStyle>
            <a:lvl1pPr marL="0" indent="0">
              <a:buNone/>
              <a:defRPr sz="1300"/>
            </a:lvl1pPr>
            <a:lvl2pPr marL="414683" indent="0">
              <a:buNone/>
              <a:defRPr sz="1100"/>
            </a:lvl2pPr>
            <a:lvl3pPr marL="829366" indent="0">
              <a:buNone/>
              <a:defRPr sz="900"/>
            </a:lvl3pPr>
            <a:lvl4pPr marL="1244049" indent="0">
              <a:buNone/>
              <a:defRPr sz="800"/>
            </a:lvl4pPr>
            <a:lvl5pPr marL="1658732" indent="0">
              <a:buNone/>
              <a:defRPr sz="800"/>
            </a:lvl5pPr>
            <a:lvl6pPr marL="2073416" indent="0">
              <a:buNone/>
              <a:defRPr sz="800"/>
            </a:lvl6pPr>
            <a:lvl7pPr marL="2488099" indent="0">
              <a:buNone/>
              <a:defRPr sz="800"/>
            </a:lvl7pPr>
            <a:lvl8pPr marL="2902782" indent="0">
              <a:buNone/>
              <a:defRPr sz="800"/>
            </a:lvl8pPr>
            <a:lvl9pPr marL="3317465" indent="0">
              <a:buNone/>
              <a:defRPr sz="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B73C78-F08C-4ADC-87BE-5A1F01ABE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9330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A8B3B5-062F-4291-9A1E-115682F276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637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880" y="273630"/>
            <a:ext cx="2056320" cy="585565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6481" y="273630"/>
            <a:ext cx="6032160" cy="585565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034125-B5C4-4186-8940-EF03C1F82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1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128880"/>
            <a:ext cx="8229600" cy="143460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ctr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1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  <a:defRPr lang="cs-CZ" sz="32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Microsoft YaHei" pitchFamily="2"/>
                <a:cs typeface="Mangal" pitchFamily="2"/>
              </a:defRPr>
            </a:defPPr>
            <a:lvl1pPr marL="342720" marR="0" lvl="0" indent="-342720" algn="l" rtl="0" hangingPunct="1">
              <a:lnSpc>
                <a:spcPct val="100000"/>
              </a:lnSpc>
              <a:spcBef>
                <a:spcPts val="7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  <a:defRPr lang="cs-CZ" sz="32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Microsoft YaHei" pitchFamily="2"/>
                <a:cs typeface="Mangal" pitchFamily="2"/>
              </a:defRPr>
            </a:lvl1pPr>
            <a:lvl2pPr marL="742680" marR="0" lvl="1" indent="-285480" algn="l" rtl="0" hangingPunct="1">
              <a:lnSpc>
                <a:spcPct val="100000"/>
              </a:lnSpc>
              <a:spcBef>
                <a:spcPts val="697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–"/>
              <a:tabLst>
                <a:tab pos="171360" algn="l"/>
                <a:tab pos="1085759" algn="l"/>
                <a:tab pos="2000160" algn="l"/>
                <a:tab pos="2914560" algn="l"/>
                <a:tab pos="3828959" algn="l"/>
                <a:tab pos="4743360" algn="l"/>
                <a:tab pos="5657760" algn="l"/>
                <a:tab pos="6572160" algn="l"/>
                <a:tab pos="7486560" algn="l"/>
                <a:tab pos="8400960" algn="l"/>
                <a:tab pos="9315360" algn="l"/>
              </a:tabLst>
              <a:defRPr lang="cs-CZ" sz="28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Microsoft YaHei" pitchFamily="2"/>
                <a:cs typeface="Mangal" pitchFamily="2"/>
              </a:defRPr>
            </a:lvl2pPr>
            <a:lvl3pPr marL="1143000" marR="0" lvl="2" indent="-22860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685799" algn="l"/>
                <a:tab pos="1600200" algn="l"/>
                <a:tab pos="2514600" algn="l"/>
                <a:tab pos="3429000" algn="l"/>
                <a:tab pos="4343400" algn="l"/>
                <a:tab pos="5257800" algn="l"/>
                <a:tab pos="6172200" algn="l"/>
                <a:tab pos="7086600" algn="l"/>
                <a:tab pos="8000999" algn="l"/>
                <a:tab pos="8915399" algn="l"/>
              </a:tabLst>
              <a:defRPr lang="cs-CZ" sz="24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Microsoft YaHei" pitchFamily="2"/>
                <a:cs typeface="Mangal" pitchFamily="2"/>
              </a:defRPr>
            </a:lvl3pPr>
            <a:lvl4pPr marL="1600199" marR="0" lvl="3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–"/>
              <a:tabLst>
                <a:tab pos="228600" algn="l"/>
                <a:tab pos="1143000" algn="l"/>
                <a:tab pos="2057400" algn="l"/>
                <a:tab pos="2971800" algn="l"/>
                <a:tab pos="3886200" algn="l"/>
                <a:tab pos="4800600" algn="l"/>
                <a:tab pos="5715000" algn="l"/>
                <a:tab pos="6629400" algn="l"/>
                <a:tab pos="7543799" algn="l"/>
                <a:tab pos="8458200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Microsoft YaHei" pitchFamily="2"/>
                <a:cs typeface="Mangal" pitchFamily="2"/>
              </a:defRPr>
            </a:lvl4pPr>
            <a:lvl5pPr marL="2057400" marR="0" lvl="4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»"/>
              <a:tabLst>
                <a:tab pos="685799" algn="l"/>
                <a:tab pos="1600200" algn="l"/>
                <a:tab pos="2514600" algn="l"/>
                <a:tab pos="3429000" algn="l"/>
                <a:tab pos="4343400" algn="l"/>
                <a:tab pos="5257800" algn="l"/>
                <a:tab pos="6172200" algn="l"/>
                <a:tab pos="7086600" algn="l"/>
                <a:tab pos="8000999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Microsoft YaHei" pitchFamily="2"/>
                <a:cs typeface="Mangal" pitchFamily="2"/>
              </a:defRPr>
            </a:lvl5pPr>
            <a:lvl6pPr marL="2057400" marR="0" lvl="5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»"/>
              <a:tabLst>
                <a:tab pos="685799" algn="l"/>
                <a:tab pos="1600200" algn="l"/>
                <a:tab pos="2514600" algn="l"/>
                <a:tab pos="3429000" algn="l"/>
                <a:tab pos="4343400" algn="l"/>
                <a:tab pos="5257800" algn="l"/>
                <a:tab pos="6172200" algn="l"/>
                <a:tab pos="7086600" algn="l"/>
                <a:tab pos="8000999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Microsoft YaHei" pitchFamily="2"/>
                <a:cs typeface="Mangal" pitchFamily="2"/>
              </a:defRPr>
            </a:lvl6pPr>
            <a:lvl7pPr marL="2057400" marR="0" lvl="6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»"/>
              <a:tabLst>
                <a:tab pos="685799" algn="l"/>
                <a:tab pos="1600200" algn="l"/>
                <a:tab pos="2514600" algn="l"/>
                <a:tab pos="3429000" algn="l"/>
                <a:tab pos="4343400" algn="l"/>
                <a:tab pos="5257800" algn="l"/>
                <a:tab pos="6172200" algn="l"/>
                <a:tab pos="7086600" algn="l"/>
                <a:tab pos="8000999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Microsoft YaHei" pitchFamily="2"/>
                <a:cs typeface="Mangal" pitchFamily="2"/>
              </a:defRPr>
            </a:lvl7pPr>
            <a:lvl8pPr marL="2057400" marR="0" lvl="7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»"/>
              <a:tabLst>
                <a:tab pos="685799" algn="l"/>
                <a:tab pos="1600200" algn="l"/>
                <a:tab pos="2514600" algn="l"/>
                <a:tab pos="3429000" algn="l"/>
                <a:tab pos="4343400" algn="l"/>
                <a:tab pos="5257800" algn="l"/>
                <a:tab pos="6172200" algn="l"/>
                <a:tab pos="7086600" algn="l"/>
                <a:tab pos="8000999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Microsoft YaHei" pitchFamily="2"/>
                <a:cs typeface="Mangal" pitchFamily="2"/>
              </a:defRPr>
            </a:lvl8pPr>
            <a:lvl9pPr marL="2057400" marR="0" lvl="8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»"/>
              <a:tabLst>
                <a:tab pos="685799" algn="l"/>
                <a:tab pos="1600200" algn="l"/>
                <a:tab pos="2514600" algn="l"/>
                <a:tab pos="3429000" algn="l"/>
                <a:tab pos="4343400" algn="l"/>
                <a:tab pos="5257800" algn="l"/>
                <a:tab pos="6172200" algn="l"/>
                <a:tab pos="7086600" algn="l"/>
                <a:tab pos="8000999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6839" y="6355080"/>
            <a:ext cx="2133720" cy="36827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anchor="ctr" anchorCtr="0" compatLnSpc="1"/>
          <a:lstStyle>
            <a:lvl1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baseline="0">
                <a:solidFill>
                  <a:srgbClr val="000000"/>
                </a:solidFill>
                <a:latin typeface="Century Gothic" pitchFamily="34"/>
                <a:ea typeface="Arial" pitchFamily="2"/>
                <a:cs typeface="Arial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9" y="6355080"/>
            <a:ext cx="2895839" cy="36827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anchor="ctr" anchorCtr="0" compatLnSpc="1"/>
          <a:lstStyle>
            <a:lvl1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baseline="0">
                <a:solidFill>
                  <a:srgbClr val="000000"/>
                </a:solidFill>
                <a:latin typeface="Century Gothic" pitchFamily="34"/>
                <a:ea typeface="Arial" pitchFamily="2"/>
                <a:cs typeface="Arial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2719" y="6355080"/>
            <a:ext cx="2133720" cy="36827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anchor="ctr" anchorCtr="0" compatLnSpc="1"/>
          <a:lstStyle>
            <a:lvl1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baseline="0">
                <a:solidFill>
                  <a:srgbClr val="000000"/>
                </a:solidFill>
                <a:latin typeface="Century Gothic" pitchFamily="34"/>
                <a:ea typeface="Arial" pitchFamily="2"/>
                <a:cs typeface="Arial" pitchFamily="2"/>
              </a:defRPr>
            </a:lvl1pPr>
          </a:lstStyle>
          <a:p>
            <a:pPr lvl="0"/>
            <a:fld id="{2D51901B-586B-48C4-9D23-1134047BDEEC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ctr" rtl="0" hangingPunct="1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914400" algn="l"/>
          <a:tab pos="1828800" algn="l"/>
          <a:tab pos="2743199" algn="l"/>
          <a:tab pos="3657600" algn="l"/>
          <a:tab pos="4572000" algn="l"/>
          <a:tab pos="5486399" algn="l"/>
          <a:tab pos="6400799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baseline="0">
          <a:ln>
            <a:noFill/>
          </a:ln>
          <a:solidFill>
            <a:srgbClr val="000000"/>
          </a:solidFill>
          <a:latin typeface="Calibri" pitchFamily="34"/>
          <a:ea typeface="Microsoft YaHei" pitchFamily="2"/>
          <a:cs typeface="Mangal" pitchFamily="2"/>
        </a:defRPr>
      </a:lvl1pPr>
    </p:titleStyle>
    <p:bodyStyle>
      <a:lvl1pPr marL="0" marR="0" indent="0" algn="l" rtl="0" hangingPunct="1">
        <a:lnSpc>
          <a:spcPct val="100000"/>
        </a:lnSpc>
        <a:spcBef>
          <a:spcPts val="799"/>
        </a:spcBef>
        <a:spcAft>
          <a:spcPts val="0"/>
        </a:spcAft>
        <a:tabLst>
          <a:tab pos="571320" algn="l"/>
          <a:tab pos="1485719" algn="l"/>
          <a:tab pos="2400119" algn="l"/>
          <a:tab pos="3314519" algn="l"/>
          <a:tab pos="4228919" algn="l"/>
          <a:tab pos="5143320" algn="l"/>
          <a:tab pos="6057720" algn="l"/>
          <a:tab pos="6972120" algn="l"/>
          <a:tab pos="7886520" algn="l"/>
          <a:tab pos="8800920" algn="l"/>
          <a:tab pos="9715320" algn="l"/>
        </a:tabLst>
        <a:defRPr lang="cs-CZ" sz="3200" b="0" i="0" u="none" strike="noStrike" baseline="0">
          <a:ln>
            <a:noFill/>
          </a:ln>
          <a:solidFill>
            <a:srgbClr val="000000"/>
          </a:solidFill>
          <a:latin typeface="Calibri" pitchFamily="34"/>
          <a:ea typeface="Microsoft YaHei" pitchFamily="2"/>
          <a:cs typeface="Mangal" pitchFamily="2"/>
        </a:defRPr>
      </a:lvl1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6481" y="273629"/>
            <a:ext cx="8226720" cy="1143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6481" y="1604330"/>
            <a:ext cx="8226720" cy="4524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5599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6482" y="6247376"/>
            <a:ext cx="2128320" cy="470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656582" algn="l"/>
                <a:tab pos="1313162" algn="l"/>
                <a:tab pos="1969745" algn="l"/>
              </a:tabLst>
              <a:defRPr sz="13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07484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7680" y="6247376"/>
            <a:ext cx="2897280" cy="470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656582" algn="l"/>
                <a:tab pos="1313162" algn="l"/>
                <a:tab pos="1969745" algn="l"/>
                <a:tab pos="2626327" algn="l"/>
              </a:tabLst>
              <a:defRPr sz="13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07484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6322" y="6247376"/>
            <a:ext cx="2128320" cy="470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656582" algn="l"/>
                <a:tab pos="1313162" algn="l"/>
                <a:tab pos="1969745" algn="l"/>
              </a:tabLst>
              <a:defRPr sz="13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07484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fld id="{82D36411-2F61-414C-ADD8-7CB5605F36D0}" type="slidenum">
              <a:rPr lang="cs-CZ"/>
              <a:pPr defTabSz="407484" fontAlgn="base" hangingPunct="0"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482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07484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07484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2pPr>
      <a:lvl3pPr algn="ctr" defTabSz="407484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3pPr>
      <a:lvl4pPr algn="ctr" defTabSz="407484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4pPr>
      <a:lvl5pPr algn="ctr" defTabSz="407484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5pPr>
      <a:lvl6pPr marL="2280758" indent="-207341" algn="ctr" defTabSz="407484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6pPr>
      <a:lvl7pPr marL="2695440" indent="-207341" algn="ctr" defTabSz="407484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7pPr>
      <a:lvl8pPr marL="3110124" indent="-207341" algn="ctr" defTabSz="407484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8pPr>
      <a:lvl9pPr marL="3524806" indent="-207341" algn="ctr" defTabSz="407484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9pPr>
    </p:titleStyle>
    <p:bodyStyle>
      <a:lvl1pPr marL="311013" indent="-311013" algn="l" defTabSz="407484" rtl="0" eaLnBrk="0" fontAlgn="base" hangingPunct="0">
        <a:lnSpc>
          <a:spcPct val="93000"/>
        </a:lnSpc>
        <a:spcBef>
          <a:spcPct val="0"/>
        </a:spcBef>
        <a:spcAft>
          <a:spcPts val="1293"/>
        </a:spcAft>
        <a:buClr>
          <a:srgbClr val="000000"/>
        </a:buClr>
        <a:buSzPct val="100000"/>
        <a:buFont typeface="Times New Roman" pitchFamily="16" charset="0"/>
        <a:defRPr sz="2900">
          <a:solidFill>
            <a:srgbClr val="000000"/>
          </a:solidFill>
          <a:latin typeface="+mn-lt"/>
          <a:ea typeface="+mn-ea"/>
          <a:cs typeface="+mn-cs"/>
        </a:defRPr>
      </a:lvl1pPr>
      <a:lvl2pPr marL="673860" indent="-259178" algn="l" defTabSz="407484" rtl="0" eaLnBrk="0" fontAlgn="base" hangingPunct="0">
        <a:lnSpc>
          <a:spcPct val="93000"/>
        </a:lnSpc>
        <a:spcBef>
          <a:spcPct val="0"/>
        </a:spcBef>
        <a:spcAft>
          <a:spcPts val="1032"/>
        </a:spcAft>
        <a:buClr>
          <a:srgbClr val="000000"/>
        </a:buClr>
        <a:buSzPct val="100000"/>
        <a:buFont typeface="Times New Roman" pitchFamily="16" charset="0"/>
        <a:defRPr sz="2500">
          <a:solidFill>
            <a:srgbClr val="000000"/>
          </a:solidFill>
          <a:latin typeface="+mn-lt"/>
          <a:ea typeface="+mn-ea"/>
        </a:defRPr>
      </a:lvl2pPr>
      <a:lvl3pPr marL="1036707" indent="-207341" algn="l" defTabSz="407484" rtl="0" eaLnBrk="0" fontAlgn="base" hangingPunct="0">
        <a:lnSpc>
          <a:spcPct val="93000"/>
        </a:lnSpc>
        <a:spcBef>
          <a:spcPct val="0"/>
        </a:spcBef>
        <a:spcAft>
          <a:spcPts val="771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000000"/>
          </a:solidFill>
          <a:latin typeface="+mn-lt"/>
          <a:ea typeface="+mn-ea"/>
        </a:defRPr>
      </a:lvl3pPr>
      <a:lvl4pPr marL="1451391" indent="-207341" algn="l" defTabSz="407484" rtl="0" eaLnBrk="0" fontAlgn="base" hangingPunct="0">
        <a:lnSpc>
          <a:spcPct val="93000"/>
        </a:lnSpc>
        <a:spcBef>
          <a:spcPct val="0"/>
        </a:spcBef>
        <a:spcAft>
          <a:spcPts val="522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4pPr>
      <a:lvl5pPr marL="1866074" indent="-207341" algn="l" defTabSz="407484" rtl="0" eaLnBrk="0" fontAlgn="base" hangingPunct="0">
        <a:lnSpc>
          <a:spcPct val="93000"/>
        </a:lnSpc>
        <a:spcBef>
          <a:spcPct val="0"/>
        </a:spcBef>
        <a:spcAft>
          <a:spcPts val="261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5pPr>
      <a:lvl6pPr marL="2280758" indent="-207341" algn="l" defTabSz="407484" rtl="0" fontAlgn="base" hangingPunct="0">
        <a:lnSpc>
          <a:spcPct val="93000"/>
        </a:lnSpc>
        <a:spcBef>
          <a:spcPct val="0"/>
        </a:spcBef>
        <a:spcAft>
          <a:spcPts val="261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6pPr>
      <a:lvl7pPr marL="2695440" indent="-207341" algn="l" defTabSz="407484" rtl="0" fontAlgn="base" hangingPunct="0">
        <a:lnSpc>
          <a:spcPct val="93000"/>
        </a:lnSpc>
        <a:spcBef>
          <a:spcPct val="0"/>
        </a:spcBef>
        <a:spcAft>
          <a:spcPts val="261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7pPr>
      <a:lvl8pPr marL="3110124" indent="-207341" algn="l" defTabSz="407484" rtl="0" fontAlgn="base" hangingPunct="0">
        <a:lnSpc>
          <a:spcPct val="93000"/>
        </a:lnSpc>
        <a:spcBef>
          <a:spcPct val="0"/>
        </a:spcBef>
        <a:spcAft>
          <a:spcPts val="261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8pPr>
      <a:lvl9pPr marL="3524806" indent="-207341" algn="l" defTabSz="407484" rtl="0" fontAlgn="base" hangingPunct="0">
        <a:lnSpc>
          <a:spcPct val="93000"/>
        </a:lnSpc>
        <a:spcBef>
          <a:spcPct val="0"/>
        </a:spcBef>
        <a:spcAft>
          <a:spcPts val="261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14683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29366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44049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58732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73416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88099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902782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317465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280" y="577502"/>
            <a:ext cx="6988320" cy="1414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3074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9980460"/>
              </p:ext>
            </p:extLst>
          </p:nvPr>
        </p:nvGraphicFramePr>
        <p:xfrm>
          <a:off x="718563" y="2547629"/>
          <a:ext cx="7767360" cy="3699823"/>
        </p:xfrm>
        <a:graphic>
          <a:graphicData uri="http://schemas.openxmlformats.org/drawingml/2006/table">
            <a:tbl>
              <a:tblPr/>
              <a:tblGrid>
                <a:gridCol w="2285819"/>
                <a:gridCol w="5481541"/>
              </a:tblGrid>
              <a:tr h="562221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školy, adresa:</a:t>
                      </a:r>
                    </a:p>
                  </a:txBody>
                  <a:tcPr marL="81638" marR="81638" marT="68050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Kamenný Přívoz 53, Kamenný Přívoz  25282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projektu: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CZ.1.07/1.4.00/21.3569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materiálu: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Odčítání od 4 – animované žáby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materiálu: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VY_32_INOVACE_MA..1.s.09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Vzdělávací oblast: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Matematika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a její aplikace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Autor: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Martina Šimsová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413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Datum vytvoření: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5. 11. 2012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4461048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999" y="1124744"/>
            <a:ext cx="8353440" cy="5733256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Žáci si připraví papír a tužku. Učitel pustí prezentaci. </a:t>
            </a:r>
            <a:endParaRPr lang="cs-CZ" sz="2000" b="0" i="0" u="none" strike="noStrike" baseline="0" dirty="0" smtClean="0">
              <a:ln>
                <a:noFill/>
              </a:ln>
              <a:solidFill>
                <a:srgbClr val="000000"/>
              </a:solidFill>
              <a:latin typeface="Arial" pitchFamily="34" charset="0"/>
              <a:ea typeface="Arial" pitchFamily="2"/>
              <a:cs typeface="Arial" pitchFamily="34" charset="0"/>
            </a:endParaRPr>
          </a:p>
          <a:p>
            <a:pPr marL="0" marR="0" lvl="0" indent="0" algn="l" rtl="0" hangingPunct="1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Nejdříve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žáci určí počáteční počet </a:t>
            </a:r>
            <a:r>
              <a:rPr lang="cs-CZ" sz="2000" dirty="0" smtClean="0"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žabiček</a:t>
            </a: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.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Dále pozorují změnu, která </a:t>
            </a:r>
            <a:endParaRPr lang="cs-CZ" sz="2000" b="0" i="0" u="none" strike="noStrike" baseline="0" dirty="0" smtClean="0">
              <a:ln>
                <a:noFill/>
              </a:ln>
              <a:solidFill>
                <a:srgbClr val="000000"/>
              </a:solidFill>
              <a:latin typeface="Arial" pitchFamily="34" charset="0"/>
              <a:ea typeface="Arial" pitchFamily="2"/>
              <a:cs typeface="Arial" pitchFamily="34" charset="0"/>
            </a:endParaRPr>
          </a:p>
          <a:p>
            <a:pPr marL="0" marR="0" lvl="0" indent="0" algn="l" rtl="0" hangingPunct="1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se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s obrázkem udála </a:t>
            </a: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(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změna počtu </a:t>
            </a:r>
            <a:r>
              <a:rPr lang="cs-CZ" sz="2000" dirty="0" smtClean="0"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žabiček</a:t>
            </a: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).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Ke každému obrázku </a:t>
            </a:r>
            <a:endParaRPr lang="cs-CZ" sz="2000" b="0" i="0" u="none" strike="noStrike" baseline="0" dirty="0" smtClean="0">
              <a:ln>
                <a:noFill/>
              </a:ln>
              <a:solidFill>
                <a:srgbClr val="000000"/>
              </a:solidFill>
              <a:latin typeface="Arial" pitchFamily="34" charset="0"/>
              <a:ea typeface="Arial" pitchFamily="2"/>
              <a:cs typeface="Arial" pitchFamily="34" charset="0"/>
            </a:endParaRPr>
          </a:p>
          <a:p>
            <a:pPr marL="0" marR="0" lvl="0" indent="0" algn="l" rtl="0" hangingPunct="1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napíší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příslušný příklad. </a:t>
            </a: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Následující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snímek je vždy určen ke </a:t>
            </a: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společné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 kontrole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(</a:t>
            </a: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některý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z žáků může výsledek napsat na interaktivní tabuli). </a:t>
            </a:r>
            <a:endParaRPr lang="cs-CZ" sz="2000" b="0" i="0" u="none" strike="noStrike" baseline="0" dirty="0" smtClean="0">
              <a:ln>
                <a:noFill/>
              </a:ln>
              <a:solidFill>
                <a:srgbClr val="000000"/>
              </a:solidFill>
              <a:latin typeface="Arial" pitchFamily="34" charset="0"/>
              <a:ea typeface="Arial" pitchFamily="2"/>
              <a:cs typeface="Arial" pitchFamily="34" charset="0"/>
            </a:endParaRPr>
          </a:p>
          <a:p>
            <a:pPr marL="0" marR="0" lvl="0" indent="0" algn="l" rtl="0" hangingPunct="1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Za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každý správně </a:t>
            </a: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napsaný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a vypočítaný příklad si žáci nakreslí </a:t>
            </a: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k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příkladu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na papír hvězdičku. </a:t>
            </a: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Po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zapsání a vypočítání všech příkladů </a:t>
            </a:r>
            <a:endParaRPr lang="cs-CZ" sz="2000" b="0" i="0" u="none" strike="noStrike" baseline="0" dirty="0" smtClean="0">
              <a:ln>
                <a:noFill/>
              </a:ln>
              <a:solidFill>
                <a:srgbClr val="000000"/>
              </a:solidFill>
              <a:latin typeface="Arial" pitchFamily="34" charset="0"/>
              <a:ea typeface="Arial" pitchFamily="2"/>
              <a:cs typeface="Arial" pitchFamily="34" charset="0"/>
            </a:endParaRPr>
          </a:p>
          <a:p>
            <a:pPr marL="0" marR="0" lvl="0" indent="0" algn="l" rtl="0" hangingPunct="1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porovnáme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počty u příkladů </a:t>
            </a: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nakreslených hvězdiček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a řekneme si, který </a:t>
            </a:r>
            <a:endParaRPr lang="cs-CZ" sz="2000" b="0" i="0" u="none" strike="noStrike" baseline="0" dirty="0" smtClean="0">
              <a:ln>
                <a:noFill/>
              </a:ln>
              <a:solidFill>
                <a:srgbClr val="000000"/>
              </a:solidFill>
              <a:latin typeface="Arial" pitchFamily="34" charset="0"/>
              <a:ea typeface="Arial" pitchFamily="2"/>
              <a:cs typeface="Arial" pitchFamily="34" charset="0"/>
            </a:endParaRPr>
          </a:p>
          <a:p>
            <a:pPr marL="0" marR="0" lvl="0" indent="0" algn="l" rtl="0" hangingPunct="1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r>
              <a:rPr lang="cs-CZ" sz="2000" b="0" i="0" u="none" strike="noStrike" baseline="0" dirty="0" smtClean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příklad </a:t>
            </a:r>
            <a:r>
              <a:rPr lang="cs-CZ" sz="20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Arial" pitchFamily="34" charset="0"/>
                <a:ea typeface="Arial" pitchFamily="2"/>
                <a:cs typeface="Arial" pitchFamily="34" charset="0"/>
              </a:rPr>
              <a:t>dělal žákům největší problémy.</a:t>
            </a:r>
          </a:p>
          <a:p>
            <a:pPr>
              <a:spcBef>
                <a:spcPts val="1191"/>
              </a:spcBef>
              <a:spcAft>
                <a:spcPts val="992"/>
              </a:spcAft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Zdroje: http://office.microsoft.com/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endParaRPr lang="cs-CZ" sz="2000" b="0" i="0" u="none" strike="noStrike" baseline="0" dirty="0">
              <a:ln>
                <a:noFill/>
              </a:ln>
              <a:solidFill>
                <a:srgbClr val="000000"/>
              </a:solidFill>
              <a:latin typeface="Arial" pitchFamily="34" charset="0"/>
              <a:ea typeface="Arial" pitchFamily="2"/>
              <a:cs typeface="Arial" pitchFamily="34" charset="0"/>
            </a:endParaRPr>
          </a:p>
          <a:p>
            <a:pPr marL="0" marR="0" lvl="0" indent="0" algn="l" rtl="0" hangingPunct="1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000"/>
            </a:pPr>
            <a:endParaRPr lang="cs-CZ" sz="2000" b="0" i="0" u="none" strike="noStrike" baseline="0" dirty="0">
              <a:ln>
                <a:noFill/>
              </a:ln>
              <a:solidFill>
                <a:srgbClr val="000000"/>
              </a:solidFill>
              <a:latin typeface="Arial" pitchFamily="34" charset="0"/>
              <a:ea typeface="Arial" pitchFamily="2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45159" y="428400"/>
            <a:ext cx="1671119" cy="57780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0" i="0" u="none" strike="noStrike" baseline="0" dirty="0">
                <a:ln>
                  <a:noFill/>
                </a:ln>
                <a:solidFill>
                  <a:srgbClr val="000000"/>
                </a:solidFill>
                <a:latin typeface="Century Gothic" pitchFamily="34"/>
                <a:ea typeface="Arial" pitchFamily="2"/>
                <a:cs typeface="Arial" pitchFamily="2"/>
              </a:rPr>
              <a:t>Anotace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admin\AppData\Local\Microsoft\Windows\Temporary Internet Files\Content.IE5\OF1J2YTR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92810"/>
            <a:ext cx="1818742" cy="120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3203848" y="3942373"/>
            <a:ext cx="4032448" cy="191997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6" descr="C:\Users\admin\AppData\Local\Microsoft\Windows\Temporary Internet Files\Content.IE5\OF1J2YTR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2861543"/>
            <a:ext cx="1755162" cy="1080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admin\AppData\Local\Microsoft\Windows\Temporary Internet Files\Content.IE5\OF1J2YTR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88024" y="1628799"/>
            <a:ext cx="1671035" cy="120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admin\AppData\Local\Microsoft\Windows\Temporary Internet Files\Content.IE5\OF1J2YTR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477" y="1916832"/>
            <a:ext cx="1818742" cy="120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8964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727280" y="1628280"/>
            <a:ext cx="7416720" cy="1143360"/>
          </a:xfrm>
        </p:spPr>
        <p:txBody>
          <a:bodyPr wrap="square" lIns="91440" tIns="45720" rIns="91440" bIns="45720">
            <a:spAutoFit/>
          </a:bodyPr>
          <a:lstStyle>
            <a:defPPr lvl="0">
              <a:buNone/>
            </a:defPPr>
            <a:lvl1pPr lvl="0">
              <a:buNone/>
            </a:lvl1pPr>
          </a:lstStyle>
          <a:p>
            <a:pPr lvl="0"/>
            <a:r>
              <a:rPr lang="cs-CZ" sz="4800" b="1" i="1">
                <a:solidFill>
                  <a:srgbClr val="404040"/>
                </a:solidFill>
                <a:latin typeface="Times New Roman" pitchFamily="18"/>
                <a:cs typeface="Times New Roman" pitchFamily="18"/>
              </a:rPr>
              <a:t>Jaký příklad k tomu patří?</a:t>
            </a:r>
          </a:p>
        </p:txBody>
      </p:sp>
      <p:sp>
        <p:nvSpPr>
          <p:cNvPr id="3" name="Přímá spojnice 4"/>
          <p:cNvSpPr/>
          <p:nvPr/>
        </p:nvSpPr>
        <p:spPr>
          <a:xfrm>
            <a:off x="1403280" y="4724280"/>
            <a:ext cx="6624720" cy="0"/>
          </a:xfrm>
          <a:prstGeom prst="line">
            <a:avLst/>
          </a:prstGeom>
          <a:noFill/>
          <a:ln w="38160">
            <a:solidFill>
              <a:srgbClr val="000000"/>
            </a:solidFill>
            <a:custDash>
              <a:ds d="99057" sp="99057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  <p:pic>
        <p:nvPicPr>
          <p:cNvPr id="4" name="j0214098.wav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723080" y="5370480"/>
            <a:ext cx="609840" cy="609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727280" y="1628280"/>
            <a:ext cx="7416720" cy="1143360"/>
          </a:xfrm>
        </p:spPr>
        <p:txBody>
          <a:bodyPr wrap="square" lIns="91440" tIns="45720" rIns="91440" bIns="45720">
            <a:spAutoFit/>
          </a:bodyPr>
          <a:lstStyle>
            <a:defPPr lvl="0">
              <a:buNone/>
            </a:defPPr>
            <a:lvl1pPr lvl="0">
              <a:buNone/>
            </a:lvl1pPr>
          </a:lstStyle>
          <a:p>
            <a:pPr lvl="0"/>
            <a:r>
              <a:rPr lang="cs-CZ" sz="4800" b="1" i="1">
                <a:solidFill>
                  <a:srgbClr val="404040"/>
                </a:solidFill>
                <a:latin typeface="Times New Roman" pitchFamily="18"/>
                <a:cs typeface="Times New Roman" pitchFamily="18"/>
              </a:rPr>
              <a:t>Jaký příklad k tomu patří?</a:t>
            </a:r>
          </a:p>
        </p:txBody>
      </p:sp>
      <p:sp>
        <p:nvSpPr>
          <p:cNvPr id="3" name="Přímá spojnice 4"/>
          <p:cNvSpPr/>
          <p:nvPr/>
        </p:nvSpPr>
        <p:spPr>
          <a:xfrm>
            <a:off x="1403280" y="4724280"/>
            <a:ext cx="6624720" cy="0"/>
          </a:xfrm>
          <a:prstGeom prst="line">
            <a:avLst/>
          </a:prstGeom>
          <a:noFill/>
          <a:ln w="38160">
            <a:solidFill>
              <a:srgbClr val="000000"/>
            </a:solidFill>
            <a:custDash>
              <a:ds d="99057" sp="99057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  <p:sp>
        <p:nvSpPr>
          <p:cNvPr id="4" name="TextovéPole 2"/>
          <p:cNvSpPr/>
          <p:nvPr/>
        </p:nvSpPr>
        <p:spPr>
          <a:xfrm>
            <a:off x="2963159" y="3710160"/>
            <a:ext cx="2785320" cy="100835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800"/>
            </a:pPr>
            <a:r>
              <a:rPr lang="cs-CZ" sz="6000" b="0" i="0" u="none" strike="noStrike" baseline="0">
                <a:ln>
                  <a:noFill/>
                </a:ln>
                <a:solidFill>
                  <a:srgbClr val="376092"/>
                </a:solidFill>
                <a:latin typeface="Calibri" pitchFamily="34"/>
                <a:ea typeface="Arial" pitchFamily="2"/>
                <a:cs typeface="Arial" pitchFamily="2"/>
              </a:rPr>
              <a:t>4 – 1 = 3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admin\AppData\Local\Microsoft\Windows\Temporary Internet Files\Content.IE5\OF1J2YTR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92810"/>
            <a:ext cx="1818742" cy="120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3203848" y="3942373"/>
            <a:ext cx="4032448" cy="191997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6" descr="C:\Users\admin\AppData\Local\Microsoft\Windows\Temporary Internet Files\Content.IE5\OF1J2YTR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2861543"/>
            <a:ext cx="1755162" cy="1080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admin\AppData\Local\Microsoft\Windows\Temporary Internet Files\Content.IE5\OF1J2YTR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88024" y="1628799"/>
            <a:ext cx="1671035" cy="120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admin\AppData\Local\Microsoft\Windows\Temporary Internet Files\Content.IE5\OF1J2YTR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477" y="1916832"/>
            <a:ext cx="1818742" cy="120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18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7.77778E-6 C 0.00434 -0.00209 0.00885 -0.00348 0.01285 -0.00649 C 0.01493 -0.00788 0.0158 -0.01135 0.01771 -0.01297 C 0.02934 -0.02315 0.0467 -0.02454 0.05972 -0.0301 C 0.09514 -0.0294 0.13073 -0.0294 0.16615 -0.02802 C 0.18247 -0.02732 0.19375 -0.01482 0.20799 -0.00857 C 0.22413 0.00671 0.23924 0.02291 0.25486 0.03865 C 0.26181 0.053 0.25365 0.03911 0.26285 0.04722 C 0.26476 0.04884 0.26597 0.05185 0.26771 0.0537 C 0.27778 0.06411 0.28299 0.06759 0.29201 0.07962 C 0.29549 0.08425 0.29861 0.09235 0.3033 0.09235 " pathEditMode="relative" ptsTypes="ffffffffffA">
                                      <p:cBhvr>
                                        <p:cTn id="2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727280" y="1628280"/>
            <a:ext cx="7416720" cy="1143360"/>
          </a:xfrm>
        </p:spPr>
        <p:txBody>
          <a:bodyPr wrap="square" lIns="91440" tIns="45720" rIns="91440" bIns="45720">
            <a:spAutoFit/>
          </a:bodyPr>
          <a:lstStyle>
            <a:defPPr lvl="0">
              <a:buNone/>
            </a:defPPr>
            <a:lvl1pPr lvl="0">
              <a:buNone/>
            </a:lvl1pPr>
          </a:lstStyle>
          <a:p>
            <a:pPr lvl="0"/>
            <a:r>
              <a:rPr lang="cs-CZ" sz="4800" b="1" i="1">
                <a:solidFill>
                  <a:srgbClr val="404040"/>
                </a:solidFill>
                <a:latin typeface="Times New Roman" pitchFamily="18"/>
                <a:cs typeface="Times New Roman" pitchFamily="18"/>
              </a:rPr>
              <a:t>Jaký příklad k tomu patří?</a:t>
            </a:r>
          </a:p>
        </p:txBody>
      </p:sp>
      <p:sp>
        <p:nvSpPr>
          <p:cNvPr id="3" name="Přímá spojnice 4"/>
          <p:cNvSpPr/>
          <p:nvPr/>
        </p:nvSpPr>
        <p:spPr>
          <a:xfrm>
            <a:off x="1403280" y="4724280"/>
            <a:ext cx="6624720" cy="0"/>
          </a:xfrm>
          <a:prstGeom prst="line">
            <a:avLst/>
          </a:prstGeom>
          <a:noFill/>
          <a:ln w="38160">
            <a:solidFill>
              <a:srgbClr val="000000"/>
            </a:solidFill>
            <a:custDash>
              <a:ds d="99057" sp="99057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  <p:pic>
        <p:nvPicPr>
          <p:cNvPr id="4" name="j0214098.wav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553159" y="5516640"/>
            <a:ext cx="609840" cy="609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727280" y="1628280"/>
            <a:ext cx="7416720" cy="1143360"/>
          </a:xfrm>
        </p:spPr>
        <p:txBody>
          <a:bodyPr wrap="square" lIns="91440" tIns="45720" rIns="91440" bIns="45720">
            <a:spAutoFit/>
          </a:bodyPr>
          <a:lstStyle>
            <a:defPPr lvl="0">
              <a:buNone/>
            </a:defPPr>
            <a:lvl1pPr lvl="0">
              <a:buNone/>
            </a:lvl1pPr>
          </a:lstStyle>
          <a:p>
            <a:pPr lvl="0"/>
            <a:r>
              <a:rPr lang="cs-CZ" sz="4800" b="1" i="1">
                <a:solidFill>
                  <a:srgbClr val="404040"/>
                </a:solidFill>
                <a:latin typeface="Times New Roman" pitchFamily="18"/>
                <a:cs typeface="Times New Roman" pitchFamily="18"/>
              </a:rPr>
              <a:t>Jaký příklad k tomu patří?</a:t>
            </a:r>
          </a:p>
        </p:txBody>
      </p:sp>
      <p:sp>
        <p:nvSpPr>
          <p:cNvPr id="3" name="Přímá spojnice 4"/>
          <p:cNvSpPr/>
          <p:nvPr/>
        </p:nvSpPr>
        <p:spPr>
          <a:xfrm>
            <a:off x="1403280" y="4724280"/>
            <a:ext cx="6624720" cy="0"/>
          </a:xfrm>
          <a:prstGeom prst="line">
            <a:avLst/>
          </a:prstGeom>
          <a:noFill/>
          <a:ln w="38160">
            <a:solidFill>
              <a:srgbClr val="000000"/>
            </a:solidFill>
            <a:custDash>
              <a:ds d="99057" sp="99057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  <p:sp>
        <p:nvSpPr>
          <p:cNvPr id="4" name="TextovéPole 2"/>
          <p:cNvSpPr/>
          <p:nvPr/>
        </p:nvSpPr>
        <p:spPr>
          <a:xfrm>
            <a:off x="2963159" y="3710160"/>
            <a:ext cx="2785320" cy="100835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800"/>
            </a:pPr>
            <a:r>
              <a:rPr lang="cs-CZ" sz="6000" b="0" i="0" u="none" strike="noStrike" baseline="0">
                <a:ln>
                  <a:noFill/>
                </a:ln>
                <a:solidFill>
                  <a:srgbClr val="376092"/>
                </a:solidFill>
                <a:latin typeface="Calibri" pitchFamily="34"/>
                <a:ea typeface="Arial" pitchFamily="2"/>
                <a:cs typeface="Arial" pitchFamily="2"/>
              </a:rPr>
              <a:t>4 – 2 = 2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00401" y="2989275"/>
            <a:ext cx="1819439" cy="120023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 flipH="1">
            <a:off x="4427279" y="1860479"/>
            <a:ext cx="1671480" cy="120023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293920" y="1916279"/>
            <a:ext cx="1819439" cy="120167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 flipH="1">
            <a:off x="6227640" y="2517840"/>
            <a:ext cx="1671839" cy="120023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vál 3"/>
          <p:cNvSpPr/>
          <p:nvPr/>
        </p:nvSpPr>
        <p:spPr>
          <a:xfrm>
            <a:off x="2558880" y="4437000"/>
            <a:ext cx="4032359" cy="191952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*/ 5419351 1 1725033"/>
              <a:gd name="f6" fmla="*/ 10800 10800 1"/>
              <a:gd name="f7" fmla="+- 0 0 0"/>
              <a:gd name="f8" fmla="+- 0 0 360"/>
              <a:gd name="f9" fmla="val 10800"/>
              <a:gd name="f10" fmla="*/ f3 1 21600"/>
              <a:gd name="f11" fmla="*/ f4 1 21600"/>
              <a:gd name="f12" fmla="*/ 0 f5 1"/>
              <a:gd name="f13" fmla="*/ f7 f0 1"/>
              <a:gd name="f14" fmla="*/ f8 f0 1"/>
              <a:gd name="f15" fmla="*/ 3163 f10 1"/>
              <a:gd name="f16" fmla="*/ 18437 f10 1"/>
              <a:gd name="f17" fmla="*/ 18437 f11 1"/>
              <a:gd name="f18" fmla="*/ 3163 f11 1"/>
              <a:gd name="f19" fmla="*/ f12 1 f2"/>
              <a:gd name="f20" fmla="*/ f13 1 f2"/>
              <a:gd name="f21" fmla="*/ f14 1 f2"/>
              <a:gd name="f22" fmla="*/ 10800 f10 1"/>
              <a:gd name="f23" fmla="*/ 0 f11 1"/>
              <a:gd name="f24" fmla="*/ 0 f10 1"/>
              <a:gd name="f25" fmla="*/ 10800 f11 1"/>
              <a:gd name="f26" fmla="*/ 21600 f11 1"/>
              <a:gd name="f27" fmla="*/ 21600 f10 1"/>
              <a:gd name="f28" fmla="+- 0 0 f19"/>
              <a:gd name="f29" fmla="+- f20 0 f1"/>
              <a:gd name="f30" fmla="+- f21 0 f1"/>
              <a:gd name="f31" fmla="*/ f28 f0 1"/>
              <a:gd name="f32" fmla="+- f30 0 f29"/>
              <a:gd name="f33" fmla="*/ f31 1 f5"/>
              <a:gd name="f34" fmla="+- f33 0 f1"/>
              <a:gd name="f35" fmla="cos 1 f34"/>
              <a:gd name="f36" fmla="sin 1 f34"/>
              <a:gd name="f37" fmla="+- 0 0 f35"/>
              <a:gd name="f38" fmla="+- 0 0 f36"/>
              <a:gd name="f39" fmla="*/ 10800 f37 1"/>
              <a:gd name="f40" fmla="*/ 10800 f38 1"/>
              <a:gd name="f41" fmla="*/ f39 f39 1"/>
              <a:gd name="f42" fmla="*/ f40 f40 1"/>
              <a:gd name="f43" fmla="+- f41 f42 0"/>
              <a:gd name="f44" fmla="sqrt f43"/>
              <a:gd name="f45" fmla="*/ f6 1 f44"/>
              <a:gd name="f46" fmla="*/ f37 f45 1"/>
              <a:gd name="f47" fmla="*/ f38 f45 1"/>
              <a:gd name="f48" fmla="+- 10800 0 f46"/>
              <a:gd name="f49" fmla="+- 10800 0 f4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22" y="f23"/>
              </a:cxn>
              <a:cxn ang="f29">
                <a:pos x="f15" y="f18"/>
              </a:cxn>
              <a:cxn ang="f29">
                <a:pos x="f24" y="f25"/>
              </a:cxn>
              <a:cxn ang="f29">
                <a:pos x="f15" y="f17"/>
              </a:cxn>
              <a:cxn ang="f29">
                <a:pos x="f22" y="f26"/>
              </a:cxn>
              <a:cxn ang="f29">
                <a:pos x="f16" y="f17"/>
              </a:cxn>
              <a:cxn ang="f29">
                <a:pos x="f27" y="f25"/>
              </a:cxn>
              <a:cxn ang="f29">
                <a:pos x="f16" y="f18"/>
              </a:cxn>
            </a:cxnLst>
            <a:rect l="f15" t="f18" r="f16" b="f17"/>
            <a:pathLst>
              <a:path w="21600" h="21600">
                <a:moveTo>
                  <a:pt x="f48" y="f49"/>
                </a:moveTo>
                <a:arcTo wR="f9" hR="f9" stAng="f29" swAng="f32"/>
                <a:close/>
              </a:path>
            </a:pathLst>
          </a:custGeom>
          <a:solidFill>
            <a:srgbClr val="00B0F0"/>
          </a:solidFill>
          <a:ln w="25560">
            <a:solidFill>
              <a:srgbClr val="385D8A"/>
            </a:solidFill>
            <a:prstDash val="solid"/>
            <a:miter/>
          </a:ln>
        </p:spPr>
        <p:txBody>
          <a:bodyPr vert="horz" wrap="squar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22222E-6 C 0.00104 0.00208 0.00191 0.0044 0.00312 0.00648 C 0.00451 0.0088 0.0066 0.01019 0.00798 0.01273 C 0.01146 0.01921 0.01337 0.02755 0.01614 0.03426 C 0.01892 0.04097 0.02257 0.04722 0.02569 0.0537 C 0.02673 0.05579 0.02899 0.06019 0.02899 0.06019 C 0.03142 0.07014 0.03559 0.08171 0.04028 0.09028 C 0.04687 0.10255 0.04357 0.09074 0.04826 0.10324 C 0.05104 0.11065 0.05295 0.11782 0.05642 0.12477 C 0.05885 0.13819 0.05677 0.13079 0.06441 0.14607 C 0.06719 0.15139 0.07014 0.16528 0.07257 0.17199 C 0.07708 0.18426 0.08246 0.1963 0.08698 0.20857 C 0.09045 0.21782 0.09097 0.2287 0.0934 0.23866 C 0.09548 0.25741 0.09861 0.27593 0.10156 0.29444 C 0.10295 0.30324 0.10625 0.31157 0.10642 0.32037 C 0.10694 0.3412 0.10642 0.36181 0.10642 0.38264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81481E-6 C -0.00695 -0.003 -0.01389 -0.00463 -0.02101 -0.00648 C -0.04601 -0.00324 -0.07084 0.00278 -0.09514 0.01065 C -0.10053 0.01551 -0.10573 0.01575 -0.11129 0.01945 C -0.12257 0.02709 -0.1099 0.02084 -0.12101 0.0257 C -0.12674 0.03079 -0.13212 0.03218 -0.13872 0.0345 C -0.14358 0.03866 -0.14827 0.03959 -0.1533 0.04306 C -0.1658 0.05162 -0.15035 0.04352 -0.16285 0.04954 C -0.16806 0.05625 -0.1698 0.06343 -0.17587 0.06875 C -0.17969 0.08473 -0.19167 0.09723 -0.19514 0.11181 C -0.19966 0.13079 -0.19167 0.09908 -0.2033 0.13125 C -0.20799 0.14399 -0.21355 0.15602 -0.21945 0.16783 C -0.22309 0.175 -0.2257 0.18195 -0.229 0.18912 C -0.23091 0.19352 -0.23334 0.19769 -0.23542 0.20209 C -0.23646 0.20417 -0.23872 0.20857 -0.23872 0.20857 C -0.23976 0.21297 -0.24011 0.21783 -0.24202 0.22153 C -0.2441 0.22593 -0.24844 0.2345 -0.24844 0.2345 C -0.25157 0.24723 -0.25608 0.25857 -0.25973 0.27084 C -0.26094 0.275 -0.26094 0.2801 -0.26285 0.2838 C -0.2665 0.29075 -0.26615 0.28774 -0.26615 0.29237 " pathEditMode="relative" ptsTypes="fffffffffffffffffffA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727280" y="1628280"/>
            <a:ext cx="7416720" cy="1143360"/>
          </a:xfrm>
        </p:spPr>
        <p:txBody>
          <a:bodyPr wrap="square" lIns="91440" tIns="45720" rIns="91440" bIns="45720">
            <a:spAutoFit/>
          </a:bodyPr>
          <a:lstStyle>
            <a:defPPr lvl="0">
              <a:buNone/>
            </a:defPPr>
            <a:lvl1pPr lvl="0">
              <a:buNone/>
            </a:lvl1pPr>
          </a:lstStyle>
          <a:p>
            <a:pPr lvl="0"/>
            <a:r>
              <a:rPr lang="cs-CZ" sz="4800" b="1" i="1">
                <a:solidFill>
                  <a:srgbClr val="404040"/>
                </a:solidFill>
                <a:latin typeface="Times New Roman" pitchFamily="18"/>
                <a:cs typeface="Times New Roman" pitchFamily="18"/>
              </a:rPr>
              <a:t>Jaký příklad k tomu patří?</a:t>
            </a:r>
          </a:p>
        </p:txBody>
      </p:sp>
      <p:sp>
        <p:nvSpPr>
          <p:cNvPr id="3" name="Přímá spojnice 4"/>
          <p:cNvSpPr/>
          <p:nvPr/>
        </p:nvSpPr>
        <p:spPr>
          <a:xfrm>
            <a:off x="1403280" y="4724280"/>
            <a:ext cx="6624720" cy="0"/>
          </a:xfrm>
          <a:prstGeom prst="line">
            <a:avLst/>
          </a:prstGeom>
          <a:noFill/>
          <a:ln w="38160">
            <a:solidFill>
              <a:srgbClr val="000000"/>
            </a:solidFill>
            <a:custDash>
              <a:ds d="99057" sp="99057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  <p:pic>
        <p:nvPicPr>
          <p:cNvPr id="4" name="j0214098.wav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553159" y="5516640"/>
            <a:ext cx="609840" cy="609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727280" y="1628280"/>
            <a:ext cx="7416720" cy="1143360"/>
          </a:xfrm>
        </p:spPr>
        <p:txBody>
          <a:bodyPr wrap="square" lIns="91440" tIns="45720" rIns="91440" bIns="45720">
            <a:spAutoFit/>
          </a:bodyPr>
          <a:lstStyle>
            <a:defPPr lvl="0">
              <a:buNone/>
            </a:defPPr>
            <a:lvl1pPr lvl="0">
              <a:buNone/>
            </a:lvl1pPr>
          </a:lstStyle>
          <a:p>
            <a:pPr lvl="0"/>
            <a:r>
              <a:rPr lang="cs-CZ" sz="4800" b="1" i="1">
                <a:solidFill>
                  <a:srgbClr val="404040"/>
                </a:solidFill>
                <a:latin typeface="Times New Roman" pitchFamily="18"/>
                <a:cs typeface="Times New Roman" pitchFamily="18"/>
              </a:rPr>
              <a:t>Jaký příklad k tomu patří?</a:t>
            </a:r>
          </a:p>
        </p:txBody>
      </p:sp>
      <p:sp>
        <p:nvSpPr>
          <p:cNvPr id="3" name="Přímá spojnice 4"/>
          <p:cNvSpPr/>
          <p:nvPr/>
        </p:nvSpPr>
        <p:spPr>
          <a:xfrm>
            <a:off x="1403280" y="4724280"/>
            <a:ext cx="6624720" cy="0"/>
          </a:xfrm>
          <a:prstGeom prst="line">
            <a:avLst/>
          </a:prstGeom>
          <a:noFill/>
          <a:ln w="38160">
            <a:solidFill>
              <a:srgbClr val="000000"/>
            </a:solidFill>
            <a:custDash>
              <a:ds d="99057" sp="99057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  <p:sp>
        <p:nvSpPr>
          <p:cNvPr id="4" name="TextovéPole 2"/>
          <p:cNvSpPr/>
          <p:nvPr/>
        </p:nvSpPr>
        <p:spPr>
          <a:xfrm>
            <a:off x="2963159" y="3710160"/>
            <a:ext cx="2785320" cy="100835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800"/>
            </a:pPr>
            <a:r>
              <a:rPr lang="cs-CZ" sz="6000" b="0" i="0" u="none" strike="noStrike" baseline="0">
                <a:ln>
                  <a:noFill/>
                </a:ln>
                <a:solidFill>
                  <a:srgbClr val="254061"/>
                </a:solidFill>
                <a:latin typeface="Calibri" pitchFamily="34"/>
                <a:ea typeface="Arial" pitchFamily="2"/>
                <a:cs typeface="Arial" pitchFamily="2"/>
              </a:rPr>
              <a:t>4 – 3 = 1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00401" y="2989275"/>
            <a:ext cx="1819439" cy="1200239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 flipH="1">
            <a:off x="4427279" y="1860479"/>
            <a:ext cx="1671480" cy="120023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293920" y="1916279"/>
            <a:ext cx="1819439" cy="120167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 flipH="1">
            <a:off x="6227640" y="2517840"/>
            <a:ext cx="1671839" cy="120023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vál 3"/>
          <p:cNvSpPr/>
          <p:nvPr/>
        </p:nvSpPr>
        <p:spPr>
          <a:xfrm>
            <a:off x="2558880" y="4437000"/>
            <a:ext cx="4032359" cy="191952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*/ 5419351 1 1725033"/>
              <a:gd name="f6" fmla="*/ 10800 10800 1"/>
              <a:gd name="f7" fmla="+- 0 0 0"/>
              <a:gd name="f8" fmla="+- 0 0 360"/>
              <a:gd name="f9" fmla="val 10800"/>
              <a:gd name="f10" fmla="*/ f3 1 21600"/>
              <a:gd name="f11" fmla="*/ f4 1 21600"/>
              <a:gd name="f12" fmla="*/ 0 f5 1"/>
              <a:gd name="f13" fmla="*/ f7 f0 1"/>
              <a:gd name="f14" fmla="*/ f8 f0 1"/>
              <a:gd name="f15" fmla="*/ 3163 f10 1"/>
              <a:gd name="f16" fmla="*/ 18437 f10 1"/>
              <a:gd name="f17" fmla="*/ 18437 f11 1"/>
              <a:gd name="f18" fmla="*/ 3163 f11 1"/>
              <a:gd name="f19" fmla="*/ f12 1 f2"/>
              <a:gd name="f20" fmla="*/ f13 1 f2"/>
              <a:gd name="f21" fmla="*/ f14 1 f2"/>
              <a:gd name="f22" fmla="*/ 10800 f10 1"/>
              <a:gd name="f23" fmla="*/ 0 f11 1"/>
              <a:gd name="f24" fmla="*/ 0 f10 1"/>
              <a:gd name="f25" fmla="*/ 10800 f11 1"/>
              <a:gd name="f26" fmla="*/ 21600 f11 1"/>
              <a:gd name="f27" fmla="*/ 21600 f10 1"/>
              <a:gd name="f28" fmla="+- 0 0 f19"/>
              <a:gd name="f29" fmla="+- f20 0 f1"/>
              <a:gd name="f30" fmla="+- f21 0 f1"/>
              <a:gd name="f31" fmla="*/ f28 f0 1"/>
              <a:gd name="f32" fmla="+- f30 0 f29"/>
              <a:gd name="f33" fmla="*/ f31 1 f5"/>
              <a:gd name="f34" fmla="+- f33 0 f1"/>
              <a:gd name="f35" fmla="cos 1 f34"/>
              <a:gd name="f36" fmla="sin 1 f34"/>
              <a:gd name="f37" fmla="+- 0 0 f35"/>
              <a:gd name="f38" fmla="+- 0 0 f36"/>
              <a:gd name="f39" fmla="*/ 10800 f37 1"/>
              <a:gd name="f40" fmla="*/ 10800 f38 1"/>
              <a:gd name="f41" fmla="*/ f39 f39 1"/>
              <a:gd name="f42" fmla="*/ f40 f40 1"/>
              <a:gd name="f43" fmla="+- f41 f42 0"/>
              <a:gd name="f44" fmla="sqrt f43"/>
              <a:gd name="f45" fmla="*/ f6 1 f44"/>
              <a:gd name="f46" fmla="*/ f37 f45 1"/>
              <a:gd name="f47" fmla="*/ f38 f45 1"/>
              <a:gd name="f48" fmla="+- 10800 0 f46"/>
              <a:gd name="f49" fmla="+- 10800 0 f4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22" y="f23"/>
              </a:cxn>
              <a:cxn ang="f29">
                <a:pos x="f15" y="f18"/>
              </a:cxn>
              <a:cxn ang="f29">
                <a:pos x="f24" y="f25"/>
              </a:cxn>
              <a:cxn ang="f29">
                <a:pos x="f15" y="f17"/>
              </a:cxn>
              <a:cxn ang="f29">
                <a:pos x="f22" y="f26"/>
              </a:cxn>
              <a:cxn ang="f29">
                <a:pos x="f16" y="f17"/>
              </a:cxn>
              <a:cxn ang="f29">
                <a:pos x="f27" y="f25"/>
              </a:cxn>
              <a:cxn ang="f29">
                <a:pos x="f16" y="f18"/>
              </a:cxn>
            </a:cxnLst>
            <a:rect l="f15" t="f18" r="f16" b="f17"/>
            <a:pathLst>
              <a:path w="21600" h="21600">
                <a:moveTo>
                  <a:pt x="f48" y="f49"/>
                </a:moveTo>
                <a:arcTo wR="f9" hR="f9" stAng="f29" swAng="f32"/>
                <a:close/>
              </a:path>
            </a:pathLst>
          </a:custGeom>
          <a:solidFill>
            <a:srgbClr val="00B0F0"/>
          </a:solidFill>
          <a:ln w="25560">
            <a:solidFill>
              <a:srgbClr val="385D8A"/>
            </a:solidFill>
            <a:prstDash val="solid"/>
            <a:miter/>
          </a:ln>
        </p:spPr>
        <p:txBody>
          <a:bodyPr vert="horz" wrap="squar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686662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22222E-6 C 0.00104 0.00208 0.00191 0.0044 0.00312 0.00648 C 0.00451 0.0088 0.0066 0.01019 0.00798 0.01273 C 0.01146 0.01921 0.01337 0.02755 0.01614 0.03426 C 0.01892 0.04097 0.02257 0.04722 0.02569 0.0537 C 0.02673 0.05579 0.02899 0.06019 0.02899 0.06019 C 0.03142 0.07014 0.03559 0.08171 0.04028 0.09028 C 0.04687 0.10255 0.04357 0.09074 0.04826 0.10324 C 0.05104 0.11065 0.05295 0.11782 0.05642 0.12477 C 0.05885 0.13819 0.05677 0.13079 0.06441 0.14607 C 0.06719 0.15139 0.07014 0.16528 0.07257 0.17199 C 0.07708 0.18426 0.08246 0.1963 0.08698 0.20857 C 0.09045 0.21782 0.09097 0.2287 0.0934 0.23866 C 0.09548 0.25741 0.09861 0.27593 0.10156 0.29444 C 0.10295 0.30324 0.10625 0.31157 0.10642 0.32037 C 0.10694 0.3412 0.10642 0.36181 0.10642 0.38264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81481E-6 C -0.00695 -0.003 -0.01389 -0.00463 -0.02101 -0.00648 C -0.04601 -0.00324 -0.07084 0.00278 -0.09514 0.01065 C -0.10053 0.01551 -0.10573 0.01575 -0.11129 0.01945 C -0.12257 0.02709 -0.1099 0.02084 -0.12101 0.0257 C -0.12674 0.03079 -0.13212 0.03218 -0.13872 0.0345 C -0.14358 0.03866 -0.14827 0.03959 -0.1533 0.04306 C -0.1658 0.05162 -0.15035 0.04352 -0.16285 0.04954 C -0.16806 0.05625 -0.1698 0.06343 -0.17587 0.06875 C -0.17969 0.08473 -0.19167 0.09723 -0.19514 0.11181 C -0.19966 0.13079 -0.19167 0.09908 -0.2033 0.13125 C -0.20799 0.14399 -0.21355 0.15602 -0.21945 0.16783 C -0.22309 0.175 -0.2257 0.18195 -0.229 0.18912 C -0.23091 0.19352 -0.23334 0.19769 -0.23542 0.20209 C -0.23646 0.20417 -0.23872 0.20857 -0.23872 0.20857 C -0.23976 0.21297 -0.24011 0.21783 -0.24202 0.22153 C -0.2441 0.22593 -0.24844 0.2345 -0.24844 0.2345 C -0.25157 0.24723 -0.25608 0.25857 -0.25973 0.27084 C -0.26094 0.275 -0.26094 0.2801 -0.26285 0.2838 C -0.2665 0.29075 -0.26615 0.28774 -0.26615 0.29237 " pathEditMode="relative" ptsTypes="fffffffffffffffffffA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96296E-6 C 0.00209 0.00903 0.0007 0.0118 -0.00329 0.01944 C -0.00798 0.03889 -0.02065 0.0544 -0.02899 0.07106 C -0.03003 0.07315 -0.03125 0.07546 -0.03229 0.07755 C -0.03333 0.07963 -0.03437 0.08194 -0.03541 0.08403 C -0.03645 0.08611 -0.03871 0.09051 -0.03871 0.09051 C -0.04045 0.09722 -0.04062 0.09884 -0.04357 0.10555 C -0.04548 0.10995 -0.05 0.11829 -0.05 0.11829 C -0.05225 0.13102 -0.05746 0.14213 -0.05972 0.15486 C -0.06024 0.15764 -0.06059 0.16065 -0.06128 0.16343 C -0.06232 0.16782 -0.06458 0.17639 -0.06458 0.17639 C -0.06805 0.20463 -0.06562 0.19398 -0.06927 0.2088 C -0.071 0.22523 -0.07256 0.24213 -0.07586 0.2581 C -0.07743 0.27986 -0.08038 0.3037 -0.08541 0.32477 C -0.09079 0.37917 -0.08871 0.35509 -0.08871 0.45602 " pathEditMode="relative" ptsTypes="ffffffffffffffA">
                                      <p:cBhvr>
                                        <p:cTn id="3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727280" y="1628280"/>
            <a:ext cx="7416720" cy="1143360"/>
          </a:xfrm>
        </p:spPr>
        <p:txBody>
          <a:bodyPr wrap="square" lIns="91440" tIns="45720" rIns="91440" bIns="45720">
            <a:spAutoFit/>
          </a:bodyPr>
          <a:lstStyle>
            <a:defPPr lvl="0">
              <a:buNone/>
            </a:defPPr>
            <a:lvl1pPr lvl="0">
              <a:buNone/>
            </a:lvl1pPr>
          </a:lstStyle>
          <a:p>
            <a:pPr lvl="0"/>
            <a:r>
              <a:rPr lang="cs-CZ" sz="4800" b="1" i="1">
                <a:solidFill>
                  <a:srgbClr val="404040"/>
                </a:solidFill>
                <a:latin typeface="Times New Roman" pitchFamily="18"/>
                <a:cs typeface="Times New Roman" pitchFamily="18"/>
              </a:rPr>
              <a:t>Jaký příklad k tomu patří?</a:t>
            </a:r>
          </a:p>
        </p:txBody>
      </p:sp>
      <p:sp>
        <p:nvSpPr>
          <p:cNvPr id="3" name="Přímá spojnice 4"/>
          <p:cNvSpPr/>
          <p:nvPr/>
        </p:nvSpPr>
        <p:spPr>
          <a:xfrm>
            <a:off x="1403280" y="4724280"/>
            <a:ext cx="6624720" cy="0"/>
          </a:xfrm>
          <a:prstGeom prst="line">
            <a:avLst/>
          </a:prstGeom>
          <a:noFill/>
          <a:ln w="38160">
            <a:solidFill>
              <a:srgbClr val="000000"/>
            </a:solidFill>
            <a:custDash>
              <a:ds d="99057" sp="99057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  <p:pic>
        <p:nvPicPr>
          <p:cNvPr id="4" name="j0214098.wav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553159" y="5516640"/>
            <a:ext cx="609840" cy="6094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22953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727280" y="1628280"/>
            <a:ext cx="7416720" cy="1143360"/>
          </a:xfrm>
        </p:spPr>
        <p:txBody>
          <a:bodyPr wrap="square" lIns="91440" tIns="45720" rIns="91440" bIns="45720">
            <a:spAutoFit/>
          </a:bodyPr>
          <a:lstStyle>
            <a:defPPr lvl="0">
              <a:buNone/>
            </a:defPPr>
            <a:lvl1pPr lvl="0">
              <a:buNone/>
            </a:lvl1pPr>
          </a:lstStyle>
          <a:p>
            <a:pPr lvl="0"/>
            <a:r>
              <a:rPr lang="cs-CZ" sz="4800" b="1" i="1">
                <a:solidFill>
                  <a:srgbClr val="404040"/>
                </a:solidFill>
                <a:latin typeface="Times New Roman" pitchFamily="18"/>
                <a:cs typeface="Times New Roman" pitchFamily="18"/>
              </a:rPr>
              <a:t>Jaký příklad k tomu patří?</a:t>
            </a:r>
          </a:p>
        </p:txBody>
      </p:sp>
      <p:sp>
        <p:nvSpPr>
          <p:cNvPr id="3" name="Přímá spojnice 4"/>
          <p:cNvSpPr/>
          <p:nvPr/>
        </p:nvSpPr>
        <p:spPr>
          <a:xfrm>
            <a:off x="1403280" y="4724280"/>
            <a:ext cx="6624720" cy="0"/>
          </a:xfrm>
          <a:prstGeom prst="line">
            <a:avLst/>
          </a:prstGeom>
          <a:noFill/>
          <a:ln w="38160">
            <a:solidFill>
              <a:srgbClr val="000000"/>
            </a:solidFill>
            <a:custDash>
              <a:ds d="99057" sp="99057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Century Gothic" pitchFamily="34"/>
              <a:ea typeface="Arial" pitchFamily="2"/>
              <a:cs typeface="Arial" pitchFamily="2"/>
            </a:endParaRPr>
          </a:p>
        </p:txBody>
      </p:sp>
      <p:sp>
        <p:nvSpPr>
          <p:cNvPr id="4" name="TextovéPole 2"/>
          <p:cNvSpPr/>
          <p:nvPr/>
        </p:nvSpPr>
        <p:spPr>
          <a:xfrm>
            <a:off x="2963159" y="3710160"/>
            <a:ext cx="2815492" cy="1017844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199" algn="l"/>
                <a:tab pos="3657600" algn="l"/>
                <a:tab pos="4572000" algn="l"/>
                <a:tab pos="5486399" algn="l"/>
                <a:tab pos="6400799" algn="l"/>
                <a:tab pos="7315200" algn="l"/>
                <a:tab pos="8229600" algn="l"/>
                <a:tab pos="9144000" algn="l"/>
                <a:tab pos="10058400" algn="l"/>
              </a:tabLst>
              <a:defRPr sz="1800"/>
            </a:pPr>
            <a:r>
              <a:rPr lang="cs-CZ" sz="6000" b="0" i="0" u="none" strike="noStrike" baseline="0" dirty="0">
                <a:ln>
                  <a:noFill/>
                </a:ln>
                <a:solidFill>
                  <a:srgbClr val="254061"/>
                </a:solidFill>
                <a:latin typeface="Calibri" pitchFamily="34"/>
                <a:ea typeface="Arial" pitchFamily="2"/>
                <a:cs typeface="Arial" pitchFamily="2"/>
              </a:rPr>
              <a:t>4 – </a:t>
            </a:r>
            <a:r>
              <a:rPr lang="cs-CZ" sz="6000" b="0" i="0" u="none" strike="noStrike" baseline="0" dirty="0" smtClean="0">
                <a:ln>
                  <a:noFill/>
                </a:ln>
                <a:solidFill>
                  <a:srgbClr val="254061"/>
                </a:solidFill>
                <a:latin typeface="Calibri" pitchFamily="34"/>
                <a:ea typeface="Arial" pitchFamily="2"/>
                <a:cs typeface="Arial" pitchFamily="2"/>
              </a:rPr>
              <a:t>4 </a:t>
            </a:r>
            <a:r>
              <a:rPr lang="cs-CZ" sz="6000" b="0" i="0" u="none" strike="noStrike" baseline="0" dirty="0">
                <a:ln>
                  <a:noFill/>
                </a:ln>
                <a:solidFill>
                  <a:srgbClr val="254061"/>
                </a:solidFill>
                <a:latin typeface="Calibri" pitchFamily="34"/>
                <a:ea typeface="Arial" pitchFamily="2"/>
                <a:cs typeface="Arial" pitchFamily="2"/>
              </a:rPr>
              <a:t>= </a:t>
            </a:r>
            <a:r>
              <a:rPr lang="cs-CZ" sz="6000" b="0" i="0" u="none" strike="noStrike" baseline="0" dirty="0" smtClean="0">
                <a:ln>
                  <a:noFill/>
                </a:ln>
                <a:solidFill>
                  <a:srgbClr val="254061"/>
                </a:solidFill>
                <a:latin typeface="Calibri" pitchFamily="34"/>
                <a:ea typeface="Arial" pitchFamily="2"/>
                <a:cs typeface="Arial" pitchFamily="2"/>
              </a:rPr>
              <a:t>0</a:t>
            </a:r>
            <a:endParaRPr lang="cs-CZ" sz="6000" b="0" i="0" u="none" strike="noStrike" baseline="0" dirty="0">
              <a:ln>
                <a:noFill/>
              </a:ln>
              <a:solidFill>
                <a:srgbClr val="254061"/>
              </a:solidFill>
              <a:latin typeface="Calibri" pitchFamily="34"/>
              <a:ea typeface="Arial" pitchFamily="2"/>
              <a:cs typeface="Ari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828579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232</Words>
  <Application>Microsoft Office PowerPoint</Application>
  <PresentationFormat>Předvádění na obrazovce (4:3)</PresentationFormat>
  <Paragraphs>39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Výchozí</vt:lpstr>
      <vt:lpstr>Motiv systému Office</vt:lpstr>
      <vt:lpstr>Prezentace aplikace PowerPoint</vt:lpstr>
      <vt:lpstr>Prezentace aplikace PowerPoint</vt:lpstr>
      <vt:lpstr>Prezentace aplikace PowerPoint</vt:lpstr>
      <vt:lpstr>Jaký příklad k tomu patří?</vt:lpstr>
      <vt:lpstr>Jaký příklad k tomu patří?</vt:lpstr>
      <vt:lpstr>Prezentace aplikace PowerPoint</vt:lpstr>
      <vt:lpstr>Jaký příklad k tomu patří?</vt:lpstr>
      <vt:lpstr>Jaký příklad k tomu patří?</vt:lpstr>
      <vt:lpstr>Prezentace aplikace PowerPoint</vt:lpstr>
      <vt:lpstr>Jaký příklad k tomu patří?</vt:lpstr>
      <vt:lpstr>Jaký příklad k tomu patří?</vt:lpstr>
      <vt:lpstr>Prezentace aplikace PowerPoint</vt:lpstr>
      <vt:lpstr>Jaký příklad k tomu patří?</vt:lpstr>
      <vt:lpstr>Jaký příklad k tomu patří?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11</cp:revision>
  <dcterms:created xsi:type="dcterms:W3CDTF">2012-11-13T01:10:40Z</dcterms:created>
  <dcterms:modified xsi:type="dcterms:W3CDTF">2013-04-14T13:22:57Z</dcterms:modified>
</cp:coreProperties>
</file>