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73" r:id="rId2"/>
    <p:sldId id="259" r:id="rId3"/>
    <p:sldId id="257" r:id="rId4"/>
    <p:sldId id="260" r:id="rId5"/>
    <p:sldId id="268" r:id="rId6"/>
    <p:sldId id="258" r:id="rId7"/>
    <p:sldId id="261" r:id="rId8"/>
    <p:sldId id="269" r:id="rId9"/>
    <p:sldId id="262" r:id="rId10"/>
    <p:sldId id="263" r:id="rId11"/>
    <p:sldId id="270" r:id="rId12"/>
    <p:sldId id="264" r:id="rId13"/>
    <p:sldId id="266" r:id="rId14"/>
    <p:sldId id="271" r:id="rId15"/>
    <p:sldId id="267" r:id="rId16"/>
    <p:sldId id="265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C4A414-D32A-4005-8362-60CB5968AF9E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808EFA-1669-4A58-9359-EC836C434C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137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marL="651344" indent="-250517"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marL="1002068" indent="-200414"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marL="1402895" indent="-200414"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marL="1803723" indent="-200414"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204550" indent="-200414" defTabSz="39247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605377" indent="-200414" defTabSz="39247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006204" indent="-200414" defTabSz="39247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407032" indent="-200414" defTabSz="392477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defTabSz="392477" eaLnBrk="1"/>
            <a:fld id="{387F9CD1-C299-402F-9695-3BF0FABB7E5E}" type="slidenum">
              <a:rPr lang="cs-CZ" smtClean="0">
                <a:solidFill>
                  <a:srgbClr val="000000"/>
                </a:solidFill>
                <a:latin typeface="Times New Roman" pitchFamily="16" charset="0"/>
              </a:rPr>
              <a:pPr defTabSz="392477" eaLnBrk="1"/>
              <a:t>1</a:t>
            </a:fld>
            <a:endParaRPr 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74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2" name="Rectangle 2"/>
          <p:cNvSpPr>
            <a:spLocks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917EFC1-8CBF-427C-BAD5-728F96592289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128F9CA6-C896-4407-8CD0-BFF643A3F30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280" y="577502"/>
            <a:ext cx="6988320" cy="141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07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459900"/>
              </p:ext>
            </p:extLst>
          </p:nvPr>
        </p:nvGraphicFramePr>
        <p:xfrm>
          <a:off x="718562" y="2547629"/>
          <a:ext cx="7767360" cy="3699761"/>
        </p:xfrm>
        <a:graphic>
          <a:graphicData uri="http://schemas.openxmlformats.org/drawingml/2006/table">
            <a:tbl>
              <a:tblPr/>
              <a:tblGrid>
                <a:gridCol w="2285819"/>
                <a:gridCol w="5481541"/>
              </a:tblGrid>
              <a:tr h="562219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školy, adresa:</a:t>
                      </a:r>
                    </a:p>
                  </a:txBody>
                  <a:tcPr marL="81638" marR="81638" marT="68050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Kamenný Přívoz 53, Kamenný Přívoz  25282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52268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projektu: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CZ.1.07/1.4.00/21.3569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268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materiálu: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Sčítání a odčítání do 5 – Mikulášské počítání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2268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materiálu: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VY_32_INOVACE_MA..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1.s.13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268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Vzdělávací oblast: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Matematika a její aplikace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2268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Autor: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Martina Šimsová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412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Datum vytvoření:</a:t>
                      </a: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2. 12. 1012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81638" marR="81638" marT="56848" marB="4244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7462472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39563" y="1484784"/>
            <a:ext cx="640871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 </a:t>
            </a:r>
            <a:r>
              <a:rPr lang="cs-CZ" sz="2000" dirty="0"/>
              <a:t>Žáci si připraví papír a tužku. Učitel pustí prezentaci. Nejdříve žáci určí počáteční počet postaviček. Dále pozorují změnu, která se s obrázkem udála (změna počtu postaviček). Ke každému obrázku napíší příslušný příklad. Následující snímek je vždy určen ke společné kontrole (některý z žáků může výsledek napsat na interaktivní tabuli). Za každý správně </a:t>
            </a:r>
            <a:r>
              <a:rPr lang="cs-CZ" sz="2000" dirty="0" smtClean="0"/>
              <a:t>napsaný </a:t>
            </a:r>
            <a:r>
              <a:rPr lang="cs-CZ" sz="2000" dirty="0"/>
              <a:t>a vypočítaný příklad si žáci nakreslí k příkladu na papír hvězdičku. Po zapsání a vypočítání všech příkladů porovnáme počty u příkladů </a:t>
            </a:r>
            <a:r>
              <a:rPr lang="cs-CZ" sz="2000" dirty="0" smtClean="0"/>
              <a:t>nakreslených hvězdiček </a:t>
            </a:r>
            <a:r>
              <a:rPr lang="cs-CZ" sz="2000" dirty="0"/>
              <a:t>a řekneme si, který příklad dělal žákům největší </a:t>
            </a:r>
            <a:r>
              <a:rPr lang="cs-CZ" sz="2000" dirty="0" smtClean="0"/>
              <a:t>problémy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/>
              <a:t>Zdroje: http://office.microsoft.com/</a:t>
            </a:r>
          </a:p>
          <a:p>
            <a:endParaRPr lang="cs-CZ" sz="20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3707904" y="961564"/>
            <a:ext cx="1497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Anotace: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3505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AppData\Local\Microsoft\Windows\Temporary Internet Files\Content.IE5\IN4F2JGC\MC9002875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572463"/>
            <a:ext cx="1992502" cy="129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80XEL1YM\MC9003909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548252"/>
            <a:ext cx="2118665" cy="1561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LXG3C0XG\MC90040776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91800"/>
            <a:ext cx="1728192" cy="307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11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512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3789040"/>
            <a:ext cx="29049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 + 2 = 3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45604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AppData\Local\Microsoft\Windows\Temporary Internet Files\Content.IE5\IN4F2JGC\MC9002875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963" y="3456688"/>
            <a:ext cx="1992502" cy="129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80XEL1YM\MC9003909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73443"/>
            <a:ext cx="2118665" cy="1561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LXG3C0XG\MC90040776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91800"/>
            <a:ext cx="1728192" cy="307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VUQB4CPR\MC9003491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31" y="2383077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admin\AppData\Local\Microsoft\Windows\Temporary Internet Files\Content.IE5\VUQB4CPR\MC9003491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829" y="2383077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40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816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3789040"/>
            <a:ext cx="29049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3</a:t>
            </a:r>
            <a:r>
              <a:rPr lang="cs-CZ" sz="5400" dirty="0" smtClean="0"/>
              <a:t> + 2 = 5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51571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AppData\Local\Microsoft\Windows\Temporary Internet Files\Content.IE5\IN4F2JGC\MC9002875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963" y="3456688"/>
            <a:ext cx="1992502" cy="129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80XEL1YM\MC9003909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73443"/>
            <a:ext cx="2118665" cy="1561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LXG3C0XG\MC90040776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91800"/>
            <a:ext cx="1728192" cy="307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VUQB4CPR\MC9003491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831" y="2383077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admin\AppData\Local\Microsoft\Windows\Temporary Internet Files\Content.IE5\VUQB4CPR\MC9003491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829" y="2383077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36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38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3789040"/>
            <a:ext cx="26725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5</a:t>
            </a:r>
            <a:r>
              <a:rPr lang="cs-CZ" sz="5400" dirty="0" smtClean="0"/>
              <a:t> </a:t>
            </a:r>
            <a:r>
              <a:rPr lang="cs-CZ" sz="5400" dirty="0"/>
              <a:t>-</a:t>
            </a:r>
            <a:r>
              <a:rPr lang="cs-CZ" sz="5400" dirty="0" smtClean="0"/>
              <a:t> 2 = 3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17236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AppData\Local\Microsoft\Windows\Temporary Internet Files\Content.IE5\IN4F2JGC\MC9002875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963" y="3456688"/>
            <a:ext cx="1992502" cy="129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80XEL1YM\MC9003909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73443"/>
            <a:ext cx="2118665" cy="1561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LXG3C0XG\MC900407762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91800"/>
            <a:ext cx="1728192" cy="307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73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81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3789040"/>
            <a:ext cx="26725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/>
              <a:t>3</a:t>
            </a:r>
            <a:r>
              <a:rPr lang="cs-CZ" sz="5400" dirty="0" smtClean="0"/>
              <a:t> </a:t>
            </a:r>
            <a:r>
              <a:rPr lang="cs-CZ" sz="5400" dirty="0"/>
              <a:t>-</a:t>
            </a:r>
            <a:r>
              <a:rPr lang="cs-CZ" sz="5400" dirty="0" smtClean="0"/>
              <a:t> 2 = 1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81819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dmin\AppData\Local\Microsoft\Windows\Temporary Internet Files\Content.IE5\LXG3C0XG\MC90040776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628800"/>
            <a:ext cx="1728192" cy="307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22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863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 příklad k tomu 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…………………………………………………………………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15816" y="3789040"/>
            <a:ext cx="26725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1 - </a:t>
            </a:r>
            <a:r>
              <a:rPr lang="cs-CZ" sz="5400" dirty="0"/>
              <a:t>1</a:t>
            </a:r>
            <a:r>
              <a:rPr lang="cs-CZ" sz="5400" dirty="0" smtClean="0"/>
              <a:t> = 0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8706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47</TotalTime>
  <Words>261</Words>
  <Application>Microsoft Office PowerPoint</Application>
  <PresentationFormat>Předvádění na obrazovce (4:3)</PresentationFormat>
  <Paragraphs>96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Špendlík</vt:lpstr>
      <vt:lpstr>Prezentace aplikace PowerPoint</vt:lpstr>
      <vt:lpstr>Prezentace aplikace PowerPoint</vt:lpstr>
      <vt:lpstr>Prezentace aplikace PowerPoint</vt:lpstr>
      <vt:lpstr>Jaký příklad k tomu patří?</vt:lpstr>
      <vt:lpstr>Jaký příklad k tomu patří?</vt:lpstr>
      <vt:lpstr>Prezentace aplikace PowerPoint</vt:lpstr>
      <vt:lpstr>Jaký příklad k tomu patří?</vt:lpstr>
      <vt:lpstr>Jaký příklad k tomu patří?</vt:lpstr>
      <vt:lpstr>Prezentace aplikace PowerPoint</vt:lpstr>
      <vt:lpstr>Jaký příklad k tomu patří?</vt:lpstr>
      <vt:lpstr>Jaký příklad k tomu patří?</vt:lpstr>
      <vt:lpstr>Prezentace aplikace PowerPoint</vt:lpstr>
      <vt:lpstr>Jaký příklad k tomu patří?</vt:lpstr>
      <vt:lpstr>Jaký příklad k tomu patří?</vt:lpstr>
      <vt:lpstr>Prezentace aplikace PowerPoint</vt:lpstr>
      <vt:lpstr>Jaký příklad k tomu patří?</vt:lpstr>
      <vt:lpstr>Jaký příklad k tomu patří?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7</cp:revision>
  <dcterms:created xsi:type="dcterms:W3CDTF">2012-12-05T04:44:33Z</dcterms:created>
  <dcterms:modified xsi:type="dcterms:W3CDTF">2013-04-14T16:50:34Z</dcterms:modified>
</cp:coreProperties>
</file>