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  <p:sldMasterId id="2147483650" r:id="rId3"/>
    <p:sldMasterId id="2147483651" r:id="rId4"/>
    <p:sldMasterId id="2147483696" r:id="rId5"/>
  </p:sldMasterIdLst>
  <p:notesMasterIdLst>
    <p:notesMasterId r:id="rId23"/>
  </p:notesMasterIdLst>
  <p:sldIdLst>
    <p:sldId id="274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3" r:id="rId20"/>
    <p:sldId id="271" r:id="rId21"/>
    <p:sldId id="272" r:id="rId22"/>
  </p:sldIdLst>
  <p:sldSz cx="9144000" cy="6858000" type="screen4x3"/>
  <p:notesSz cx="6858000" cy="9144000"/>
  <p:defaultTextStyle>
    <a:defPPr>
      <a:defRPr lang="en-GB"/>
    </a:defPPr>
    <a:lvl1pPr algn="l" defTabSz="449077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Trebuchet MS" pitchFamily="32" charset="0"/>
        <a:ea typeface="Microsoft YaHei" charset="-122"/>
        <a:cs typeface="+mn-cs"/>
      </a:defRPr>
    </a:lvl1pPr>
    <a:lvl2pPr marL="742642" indent="-285630" algn="l" defTabSz="449077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Trebuchet MS" pitchFamily="32" charset="0"/>
        <a:ea typeface="Microsoft YaHei" charset="-122"/>
        <a:cs typeface="+mn-cs"/>
      </a:defRPr>
    </a:lvl2pPr>
    <a:lvl3pPr marL="1142528" indent="-228506" algn="l" defTabSz="449077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Trebuchet MS" pitchFamily="32" charset="0"/>
        <a:ea typeface="Microsoft YaHei" charset="-122"/>
        <a:cs typeface="+mn-cs"/>
      </a:defRPr>
    </a:lvl3pPr>
    <a:lvl4pPr marL="1599537" indent="-228506" algn="l" defTabSz="449077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Trebuchet MS" pitchFamily="32" charset="0"/>
        <a:ea typeface="Microsoft YaHei" charset="-122"/>
        <a:cs typeface="+mn-cs"/>
      </a:defRPr>
    </a:lvl4pPr>
    <a:lvl5pPr marL="2056547" indent="-228506" algn="l" defTabSz="449077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Trebuchet MS" pitchFamily="32" charset="0"/>
        <a:ea typeface="Microsoft YaHei" charset="-122"/>
        <a:cs typeface="+mn-cs"/>
      </a:defRPr>
    </a:lvl5pPr>
    <a:lvl6pPr marL="2285052" algn="l" defTabSz="914021" rtl="0" eaLnBrk="1" latinLnBrk="0" hangingPunct="1">
      <a:defRPr kern="1200">
        <a:solidFill>
          <a:schemeClr val="bg1"/>
        </a:solidFill>
        <a:latin typeface="Trebuchet MS" pitchFamily="32" charset="0"/>
        <a:ea typeface="Microsoft YaHei" charset="-122"/>
        <a:cs typeface="+mn-cs"/>
      </a:defRPr>
    </a:lvl6pPr>
    <a:lvl7pPr marL="2742062" algn="l" defTabSz="914021" rtl="0" eaLnBrk="1" latinLnBrk="0" hangingPunct="1">
      <a:defRPr kern="1200">
        <a:solidFill>
          <a:schemeClr val="bg1"/>
        </a:solidFill>
        <a:latin typeface="Trebuchet MS" pitchFamily="32" charset="0"/>
        <a:ea typeface="Microsoft YaHei" charset="-122"/>
        <a:cs typeface="+mn-cs"/>
      </a:defRPr>
    </a:lvl7pPr>
    <a:lvl8pPr marL="3199072" algn="l" defTabSz="914021" rtl="0" eaLnBrk="1" latinLnBrk="0" hangingPunct="1">
      <a:defRPr kern="1200">
        <a:solidFill>
          <a:schemeClr val="bg1"/>
        </a:solidFill>
        <a:latin typeface="Trebuchet MS" pitchFamily="32" charset="0"/>
        <a:ea typeface="Microsoft YaHei" charset="-122"/>
        <a:cs typeface="+mn-cs"/>
      </a:defRPr>
    </a:lvl8pPr>
    <a:lvl9pPr marL="3656083" algn="l" defTabSz="914021" rtl="0" eaLnBrk="1" latinLnBrk="0" hangingPunct="1">
      <a:defRPr kern="1200">
        <a:solidFill>
          <a:schemeClr val="bg1"/>
        </a:solidFill>
        <a:latin typeface="Trebuchet MS" pitchFamily="32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8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2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1304967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077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642" indent="-285630" algn="l" defTabSz="449077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528" indent="-228506" algn="l" defTabSz="449077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537" indent="-228506" algn="l" defTabSz="449077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547" indent="-228506" algn="l" defTabSz="449077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052" algn="l" defTabSz="91402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062" algn="l" defTabSz="91402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072" algn="l" defTabSz="91402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083" algn="l" defTabSz="91402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/>
          <p:cNvSpPr>
            <a:spLocks noGrp="1" noChangeArrowheads="1"/>
          </p:cNvSpPr>
          <p:nvPr>
            <p:ph type="sldNum" sz="quarter"/>
          </p:nvPr>
        </p:nvSpPr>
        <p:spPr>
          <a:xfrm>
            <a:off x="3884088" y="8685103"/>
            <a:ext cx="2972472" cy="457539"/>
          </a:xfrm>
          <a:prstGeom prst="rect">
            <a:avLst/>
          </a:prstGeo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 lIns="80165" tIns="40083" rIns="80165" bIns="40083"/>
          <a:lstStyle>
            <a:lvl1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5pPr>
            <a:lvl6pPr marL="2204550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6pPr>
            <a:lvl7pPr marL="2605377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7pPr>
            <a:lvl8pPr marL="3006204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8pPr>
            <a:lvl9pPr marL="3407032" indent="-200414" defTabSz="393869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634643" algn="l"/>
                <a:tab pos="1269286" algn="l"/>
                <a:tab pos="1903929" algn="l"/>
                <a:tab pos="2538573" algn="l"/>
              </a:tabLst>
              <a:defRPr>
                <a:solidFill>
                  <a:schemeClr val="tx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C2498CC3-8511-46DF-9347-004AF823308D}" type="slidenum">
              <a:rPr 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409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410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379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1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584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686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1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89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993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2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011" indent="0" algn="ctr">
              <a:buNone/>
              <a:defRPr/>
            </a:lvl2pPr>
            <a:lvl3pPr marL="914021" indent="0" algn="ctr">
              <a:buNone/>
              <a:defRPr/>
            </a:lvl3pPr>
            <a:lvl4pPr marL="1371032" indent="0" algn="ctr">
              <a:buNone/>
              <a:defRPr/>
            </a:lvl4pPr>
            <a:lvl5pPr marL="1828041" indent="0" algn="ctr">
              <a:buNone/>
              <a:defRPr/>
            </a:lvl5pPr>
            <a:lvl6pPr marL="2285052" indent="0" algn="ctr">
              <a:buNone/>
              <a:defRPr/>
            </a:lvl6pPr>
            <a:lvl7pPr marL="2742062" indent="0" algn="ctr">
              <a:buNone/>
              <a:defRPr/>
            </a:lvl7pPr>
            <a:lvl8pPr marL="3199072" indent="0" algn="ctr">
              <a:buNone/>
              <a:defRPr/>
            </a:lvl8pPr>
            <a:lvl9pPr marL="3656083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F456C03-4FD7-415E-AEF7-139617909C6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606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375E435-8227-4E17-A312-04FBB42260F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470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7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011" indent="0">
              <a:buNone/>
              <a:defRPr sz="1800"/>
            </a:lvl2pPr>
            <a:lvl3pPr marL="914021" indent="0">
              <a:buNone/>
              <a:defRPr sz="1600"/>
            </a:lvl3pPr>
            <a:lvl4pPr marL="1371032" indent="0">
              <a:buNone/>
              <a:defRPr sz="1400"/>
            </a:lvl4pPr>
            <a:lvl5pPr marL="1828041" indent="0">
              <a:buNone/>
              <a:defRPr sz="1400"/>
            </a:lvl5pPr>
            <a:lvl6pPr marL="2285052" indent="0">
              <a:buNone/>
              <a:defRPr sz="1400"/>
            </a:lvl6pPr>
            <a:lvl7pPr marL="2742062" indent="0">
              <a:buNone/>
              <a:defRPr sz="1400"/>
            </a:lvl7pPr>
            <a:lvl8pPr marL="3199072" indent="0">
              <a:buNone/>
              <a:defRPr sz="1400"/>
            </a:lvl8pPr>
            <a:lvl9pPr marL="3656083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E5FDD4F5-9793-420A-8B03-2CE2EDE7E5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529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4" y="731838"/>
            <a:ext cx="3122613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18013" y="731838"/>
            <a:ext cx="3124200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37682F5-A726-46A0-8129-39EA5256CB3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660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4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11" indent="0">
              <a:buNone/>
              <a:defRPr sz="2000" b="1"/>
            </a:lvl2pPr>
            <a:lvl3pPr marL="914021" indent="0">
              <a:buNone/>
              <a:defRPr sz="1800" b="1"/>
            </a:lvl3pPr>
            <a:lvl4pPr marL="1371032" indent="0">
              <a:buNone/>
              <a:defRPr sz="1600" b="1"/>
            </a:lvl4pPr>
            <a:lvl5pPr marL="1828041" indent="0">
              <a:buNone/>
              <a:defRPr sz="1600" b="1"/>
            </a:lvl5pPr>
            <a:lvl6pPr marL="2285052" indent="0">
              <a:buNone/>
              <a:defRPr sz="1600" b="1"/>
            </a:lvl6pPr>
            <a:lvl7pPr marL="2742062" indent="0">
              <a:buNone/>
              <a:defRPr sz="1600" b="1"/>
            </a:lvl7pPr>
            <a:lvl8pPr marL="3199072" indent="0">
              <a:buNone/>
              <a:defRPr sz="1600" b="1"/>
            </a:lvl8pPr>
            <a:lvl9pPr marL="3656083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4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11" indent="0">
              <a:buNone/>
              <a:defRPr sz="2000" b="1"/>
            </a:lvl2pPr>
            <a:lvl3pPr marL="914021" indent="0">
              <a:buNone/>
              <a:defRPr sz="1800" b="1"/>
            </a:lvl3pPr>
            <a:lvl4pPr marL="1371032" indent="0">
              <a:buNone/>
              <a:defRPr sz="1600" b="1"/>
            </a:lvl4pPr>
            <a:lvl5pPr marL="1828041" indent="0">
              <a:buNone/>
              <a:defRPr sz="1600" b="1"/>
            </a:lvl5pPr>
            <a:lvl6pPr marL="2285052" indent="0">
              <a:buNone/>
              <a:defRPr sz="1600" b="1"/>
            </a:lvl6pPr>
            <a:lvl7pPr marL="2742062" indent="0">
              <a:buNone/>
              <a:defRPr sz="1600" b="1"/>
            </a:lvl7pPr>
            <a:lvl8pPr marL="3199072" indent="0">
              <a:buNone/>
              <a:defRPr sz="1600" b="1"/>
            </a:lvl8pPr>
            <a:lvl9pPr marL="3656083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F2725CF9-A560-4C2F-86EB-BD6CBE59E74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5636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3BD0D7B-95FD-405C-97E1-1068FE04D8D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741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287CBF4-AC47-4413-94E8-89EC09A0FE4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832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4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011" indent="0">
              <a:buNone/>
              <a:defRPr sz="1200"/>
            </a:lvl2pPr>
            <a:lvl3pPr marL="914021" indent="0">
              <a:buNone/>
              <a:defRPr sz="1000"/>
            </a:lvl3pPr>
            <a:lvl4pPr marL="1371032" indent="0">
              <a:buNone/>
              <a:defRPr sz="900"/>
            </a:lvl4pPr>
            <a:lvl5pPr marL="1828041" indent="0">
              <a:buNone/>
              <a:defRPr sz="900"/>
            </a:lvl5pPr>
            <a:lvl6pPr marL="2285052" indent="0">
              <a:buNone/>
              <a:defRPr sz="900"/>
            </a:lvl6pPr>
            <a:lvl7pPr marL="2742062" indent="0">
              <a:buNone/>
              <a:defRPr sz="900"/>
            </a:lvl7pPr>
            <a:lvl8pPr marL="3199072" indent="0">
              <a:buNone/>
              <a:defRPr sz="900"/>
            </a:lvl8pPr>
            <a:lvl9pPr marL="3656083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D66E4C38-F87F-4D54-8968-CA699443818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57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011" indent="0">
              <a:buNone/>
              <a:defRPr sz="2800"/>
            </a:lvl2pPr>
            <a:lvl3pPr marL="914021" indent="0">
              <a:buNone/>
              <a:defRPr sz="2400"/>
            </a:lvl3pPr>
            <a:lvl4pPr marL="1371032" indent="0">
              <a:buNone/>
              <a:defRPr sz="2000"/>
            </a:lvl4pPr>
            <a:lvl5pPr marL="1828041" indent="0">
              <a:buNone/>
              <a:defRPr sz="2000"/>
            </a:lvl5pPr>
            <a:lvl6pPr marL="2285052" indent="0">
              <a:buNone/>
              <a:defRPr sz="2000"/>
            </a:lvl6pPr>
            <a:lvl7pPr marL="2742062" indent="0">
              <a:buNone/>
              <a:defRPr sz="2000"/>
            </a:lvl7pPr>
            <a:lvl8pPr marL="3199072" indent="0">
              <a:buNone/>
              <a:defRPr sz="2000"/>
            </a:lvl8pPr>
            <a:lvl9pPr marL="3656083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011" indent="0">
              <a:buNone/>
              <a:defRPr sz="1200"/>
            </a:lvl2pPr>
            <a:lvl3pPr marL="914021" indent="0">
              <a:buNone/>
              <a:defRPr sz="1000"/>
            </a:lvl3pPr>
            <a:lvl4pPr marL="1371032" indent="0">
              <a:buNone/>
              <a:defRPr sz="900"/>
            </a:lvl4pPr>
            <a:lvl5pPr marL="1828041" indent="0">
              <a:buNone/>
              <a:defRPr sz="900"/>
            </a:lvl5pPr>
            <a:lvl6pPr marL="2285052" indent="0">
              <a:buNone/>
              <a:defRPr sz="900"/>
            </a:lvl6pPr>
            <a:lvl7pPr marL="2742062" indent="0">
              <a:buNone/>
              <a:defRPr sz="900"/>
            </a:lvl7pPr>
            <a:lvl8pPr marL="3199072" indent="0">
              <a:buNone/>
              <a:defRPr sz="900"/>
            </a:lvl8pPr>
            <a:lvl9pPr marL="3656083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974842EA-937E-456C-8892-F50E75C738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23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AC6BEDF-AFE7-415E-97DD-D8B842AB910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97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4" y="731838"/>
            <a:ext cx="1789113" cy="5835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731838"/>
            <a:ext cx="5219700" cy="58356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480A1BB-106F-459E-80D2-3BC44809D2E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85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2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011" indent="0" algn="ctr">
              <a:buNone/>
              <a:defRPr/>
            </a:lvl2pPr>
            <a:lvl3pPr marL="914021" indent="0" algn="ctr">
              <a:buNone/>
              <a:defRPr/>
            </a:lvl3pPr>
            <a:lvl4pPr marL="1371032" indent="0" algn="ctr">
              <a:buNone/>
              <a:defRPr/>
            </a:lvl4pPr>
            <a:lvl5pPr marL="1828041" indent="0" algn="ctr">
              <a:buNone/>
              <a:defRPr/>
            </a:lvl5pPr>
            <a:lvl6pPr marL="2285052" indent="0" algn="ctr">
              <a:buNone/>
              <a:defRPr/>
            </a:lvl6pPr>
            <a:lvl7pPr marL="2742062" indent="0" algn="ctr">
              <a:buNone/>
              <a:defRPr/>
            </a:lvl7pPr>
            <a:lvl8pPr marL="3199072" indent="0" algn="ctr">
              <a:buNone/>
              <a:defRPr/>
            </a:lvl8pPr>
            <a:lvl9pPr marL="3656083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F70AE37-2553-4F82-A282-411CB5B39CE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593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8C38040-5B71-4D8A-9E28-0A8C4B7455E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1086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7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011" indent="0">
              <a:buNone/>
              <a:defRPr sz="1800"/>
            </a:lvl2pPr>
            <a:lvl3pPr marL="914021" indent="0">
              <a:buNone/>
              <a:defRPr sz="1600"/>
            </a:lvl3pPr>
            <a:lvl4pPr marL="1371032" indent="0">
              <a:buNone/>
              <a:defRPr sz="1400"/>
            </a:lvl4pPr>
            <a:lvl5pPr marL="1828041" indent="0">
              <a:buNone/>
              <a:defRPr sz="1400"/>
            </a:lvl5pPr>
            <a:lvl6pPr marL="2285052" indent="0">
              <a:buNone/>
              <a:defRPr sz="1400"/>
            </a:lvl6pPr>
            <a:lvl7pPr marL="2742062" indent="0">
              <a:buNone/>
              <a:defRPr sz="1400"/>
            </a:lvl7pPr>
            <a:lvl8pPr marL="3199072" indent="0">
              <a:buNone/>
              <a:defRPr sz="1400"/>
            </a:lvl8pPr>
            <a:lvl9pPr marL="3656083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59FFB68-B77D-4F6E-A397-CCBD7412266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7851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4" y="731838"/>
            <a:ext cx="3122613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18013" y="731838"/>
            <a:ext cx="3124200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0969C31-0EC4-4D1F-9076-9C1BBEFF89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6159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4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11" indent="0">
              <a:buNone/>
              <a:defRPr sz="2000" b="1"/>
            </a:lvl2pPr>
            <a:lvl3pPr marL="914021" indent="0">
              <a:buNone/>
              <a:defRPr sz="1800" b="1"/>
            </a:lvl3pPr>
            <a:lvl4pPr marL="1371032" indent="0">
              <a:buNone/>
              <a:defRPr sz="1600" b="1"/>
            </a:lvl4pPr>
            <a:lvl5pPr marL="1828041" indent="0">
              <a:buNone/>
              <a:defRPr sz="1600" b="1"/>
            </a:lvl5pPr>
            <a:lvl6pPr marL="2285052" indent="0">
              <a:buNone/>
              <a:defRPr sz="1600" b="1"/>
            </a:lvl6pPr>
            <a:lvl7pPr marL="2742062" indent="0">
              <a:buNone/>
              <a:defRPr sz="1600" b="1"/>
            </a:lvl7pPr>
            <a:lvl8pPr marL="3199072" indent="0">
              <a:buNone/>
              <a:defRPr sz="1600" b="1"/>
            </a:lvl8pPr>
            <a:lvl9pPr marL="3656083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4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11" indent="0">
              <a:buNone/>
              <a:defRPr sz="2000" b="1"/>
            </a:lvl2pPr>
            <a:lvl3pPr marL="914021" indent="0">
              <a:buNone/>
              <a:defRPr sz="1800" b="1"/>
            </a:lvl3pPr>
            <a:lvl4pPr marL="1371032" indent="0">
              <a:buNone/>
              <a:defRPr sz="1600" b="1"/>
            </a:lvl4pPr>
            <a:lvl5pPr marL="1828041" indent="0">
              <a:buNone/>
              <a:defRPr sz="1600" b="1"/>
            </a:lvl5pPr>
            <a:lvl6pPr marL="2285052" indent="0">
              <a:buNone/>
              <a:defRPr sz="1600" b="1"/>
            </a:lvl6pPr>
            <a:lvl7pPr marL="2742062" indent="0">
              <a:buNone/>
              <a:defRPr sz="1600" b="1"/>
            </a:lvl7pPr>
            <a:lvl8pPr marL="3199072" indent="0">
              <a:buNone/>
              <a:defRPr sz="1600" b="1"/>
            </a:lvl8pPr>
            <a:lvl9pPr marL="3656083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0591024C-5614-4737-88C9-F171263EE8D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2520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CB2297F-DDC6-4089-BFA8-A8C99CF4571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9763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AADB7AE-AF79-4696-A646-9E24BF0857C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4441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4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011" indent="0">
              <a:buNone/>
              <a:defRPr sz="1200"/>
            </a:lvl2pPr>
            <a:lvl3pPr marL="914021" indent="0">
              <a:buNone/>
              <a:defRPr sz="1000"/>
            </a:lvl3pPr>
            <a:lvl4pPr marL="1371032" indent="0">
              <a:buNone/>
              <a:defRPr sz="900"/>
            </a:lvl4pPr>
            <a:lvl5pPr marL="1828041" indent="0">
              <a:buNone/>
              <a:defRPr sz="900"/>
            </a:lvl5pPr>
            <a:lvl6pPr marL="2285052" indent="0">
              <a:buNone/>
              <a:defRPr sz="900"/>
            </a:lvl6pPr>
            <a:lvl7pPr marL="2742062" indent="0">
              <a:buNone/>
              <a:defRPr sz="900"/>
            </a:lvl7pPr>
            <a:lvl8pPr marL="3199072" indent="0">
              <a:buNone/>
              <a:defRPr sz="900"/>
            </a:lvl8pPr>
            <a:lvl9pPr marL="3656083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911F6C6-DF48-4650-9E44-ED74458A661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2666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011" indent="0">
              <a:buNone/>
              <a:defRPr sz="2800"/>
            </a:lvl2pPr>
            <a:lvl3pPr marL="914021" indent="0">
              <a:buNone/>
              <a:defRPr sz="2400"/>
            </a:lvl3pPr>
            <a:lvl4pPr marL="1371032" indent="0">
              <a:buNone/>
              <a:defRPr sz="2000"/>
            </a:lvl4pPr>
            <a:lvl5pPr marL="1828041" indent="0">
              <a:buNone/>
              <a:defRPr sz="2000"/>
            </a:lvl5pPr>
            <a:lvl6pPr marL="2285052" indent="0">
              <a:buNone/>
              <a:defRPr sz="2000"/>
            </a:lvl6pPr>
            <a:lvl7pPr marL="2742062" indent="0">
              <a:buNone/>
              <a:defRPr sz="2000"/>
            </a:lvl7pPr>
            <a:lvl8pPr marL="3199072" indent="0">
              <a:buNone/>
              <a:defRPr sz="2000"/>
            </a:lvl8pPr>
            <a:lvl9pPr marL="3656083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011" indent="0">
              <a:buNone/>
              <a:defRPr sz="1200"/>
            </a:lvl2pPr>
            <a:lvl3pPr marL="914021" indent="0">
              <a:buNone/>
              <a:defRPr sz="1000"/>
            </a:lvl3pPr>
            <a:lvl4pPr marL="1371032" indent="0">
              <a:buNone/>
              <a:defRPr sz="900"/>
            </a:lvl4pPr>
            <a:lvl5pPr marL="1828041" indent="0">
              <a:buNone/>
              <a:defRPr sz="900"/>
            </a:lvl5pPr>
            <a:lvl6pPr marL="2285052" indent="0">
              <a:buNone/>
              <a:defRPr sz="900"/>
            </a:lvl6pPr>
            <a:lvl7pPr marL="2742062" indent="0">
              <a:buNone/>
              <a:defRPr sz="900"/>
            </a:lvl7pPr>
            <a:lvl8pPr marL="3199072" indent="0">
              <a:buNone/>
              <a:defRPr sz="900"/>
            </a:lvl8pPr>
            <a:lvl9pPr marL="3656083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F3C3684-C07F-45E8-8ABA-66E43FDA03D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64682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5DF15AD-3D2E-4C14-9431-E849C54E1BC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8981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4" y="731838"/>
            <a:ext cx="1789113" cy="5835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731838"/>
            <a:ext cx="5219700" cy="58356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2A605C4-003A-47DB-80DA-45EAC41B656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8457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2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011" indent="0" algn="ctr">
              <a:buNone/>
              <a:defRPr/>
            </a:lvl2pPr>
            <a:lvl3pPr marL="914021" indent="0" algn="ctr">
              <a:buNone/>
              <a:defRPr/>
            </a:lvl3pPr>
            <a:lvl4pPr marL="1371032" indent="0" algn="ctr">
              <a:buNone/>
              <a:defRPr/>
            </a:lvl4pPr>
            <a:lvl5pPr marL="1828041" indent="0" algn="ctr">
              <a:buNone/>
              <a:defRPr/>
            </a:lvl5pPr>
            <a:lvl6pPr marL="2285052" indent="0" algn="ctr">
              <a:buNone/>
              <a:defRPr/>
            </a:lvl6pPr>
            <a:lvl7pPr marL="2742062" indent="0" algn="ctr">
              <a:buNone/>
              <a:defRPr/>
            </a:lvl7pPr>
            <a:lvl8pPr marL="3199072" indent="0" algn="ctr">
              <a:buNone/>
              <a:defRPr/>
            </a:lvl8pPr>
            <a:lvl9pPr marL="3656083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FEB2F60-2DA6-4951-B225-15ACE45EA55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4370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52611F5-E058-46B5-8DF0-1C905406BFC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579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7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011" indent="0">
              <a:buNone/>
              <a:defRPr sz="1800"/>
            </a:lvl2pPr>
            <a:lvl3pPr marL="914021" indent="0">
              <a:buNone/>
              <a:defRPr sz="1600"/>
            </a:lvl3pPr>
            <a:lvl4pPr marL="1371032" indent="0">
              <a:buNone/>
              <a:defRPr sz="1400"/>
            </a:lvl4pPr>
            <a:lvl5pPr marL="1828041" indent="0">
              <a:buNone/>
              <a:defRPr sz="1400"/>
            </a:lvl5pPr>
            <a:lvl6pPr marL="2285052" indent="0">
              <a:buNone/>
              <a:defRPr sz="1400"/>
            </a:lvl6pPr>
            <a:lvl7pPr marL="2742062" indent="0">
              <a:buNone/>
              <a:defRPr sz="1400"/>
            </a:lvl7pPr>
            <a:lvl8pPr marL="3199072" indent="0">
              <a:buNone/>
              <a:defRPr sz="1400"/>
            </a:lvl8pPr>
            <a:lvl9pPr marL="3656083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F4CAFEB9-C126-4DA6-A7D4-F071684A439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4314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4" y="731838"/>
            <a:ext cx="3122613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18013" y="731838"/>
            <a:ext cx="3124200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8E6776C-67B0-487B-9097-417CCBAC5B9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0209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4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11" indent="0">
              <a:buNone/>
              <a:defRPr sz="2000" b="1"/>
            </a:lvl2pPr>
            <a:lvl3pPr marL="914021" indent="0">
              <a:buNone/>
              <a:defRPr sz="1800" b="1"/>
            </a:lvl3pPr>
            <a:lvl4pPr marL="1371032" indent="0">
              <a:buNone/>
              <a:defRPr sz="1600" b="1"/>
            </a:lvl4pPr>
            <a:lvl5pPr marL="1828041" indent="0">
              <a:buNone/>
              <a:defRPr sz="1600" b="1"/>
            </a:lvl5pPr>
            <a:lvl6pPr marL="2285052" indent="0">
              <a:buNone/>
              <a:defRPr sz="1600" b="1"/>
            </a:lvl6pPr>
            <a:lvl7pPr marL="2742062" indent="0">
              <a:buNone/>
              <a:defRPr sz="1600" b="1"/>
            </a:lvl7pPr>
            <a:lvl8pPr marL="3199072" indent="0">
              <a:buNone/>
              <a:defRPr sz="1600" b="1"/>
            </a:lvl8pPr>
            <a:lvl9pPr marL="3656083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4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11" indent="0">
              <a:buNone/>
              <a:defRPr sz="2000" b="1"/>
            </a:lvl2pPr>
            <a:lvl3pPr marL="914021" indent="0">
              <a:buNone/>
              <a:defRPr sz="1800" b="1"/>
            </a:lvl3pPr>
            <a:lvl4pPr marL="1371032" indent="0">
              <a:buNone/>
              <a:defRPr sz="1600" b="1"/>
            </a:lvl4pPr>
            <a:lvl5pPr marL="1828041" indent="0">
              <a:buNone/>
              <a:defRPr sz="1600" b="1"/>
            </a:lvl5pPr>
            <a:lvl6pPr marL="2285052" indent="0">
              <a:buNone/>
              <a:defRPr sz="1600" b="1"/>
            </a:lvl6pPr>
            <a:lvl7pPr marL="2742062" indent="0">
              <a:buNone/>
              <a:defRPr sz="1600" b="1"/>
            </a:lvl7pPr>
            <a:lvl8pPr marL="3199072" indent="0">
              <a:buNone/>
              <a:defRPr sz="1600" b="1"/>
            </a:lvl8pPr>
            <a:lvl9pPr marL="3656083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74DCB28-DB63-480D-81EA-47E6F3F205F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93887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BE61EC9-0AA7-4F19-8981-EEB46F5AAB6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09613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FABA99A9-84B3-4711-8166-27C30EADF58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576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4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011" indent="0">
              <a:buNone/>
              <a:defRPr sz="1200"/>
            </a:lvl2pPr>
            <a:lvl3pPr marL="914021" indent="0">
              <a:buNone/>
              <a:defRPr sz="1000"/>
            </a:lvl3pPr>
            <a:lvl4pPr marL="1371032" indent="0">
              <a:buNone/>
              <a:defRPr sz="900"/>
            </a:lvl4pPr>
            <a:lvl5pPr marL="1828041" indent="0">
              <a:buNone/>
              <a:defRPr sz="900"/>
            </a:lvl5pPr>
            <a:lvl6pPr marL="2285052" indent="0">
              <a:buNone/>
              <a:defRPr sz="900"/>
            </a:lvl6pPr>
            <a:lvl7pPr marL="2742062" indent="0">
              <a:buNone/>
              <a:defRPr sz="900"/>
            </a:lvl7pPr>
            <a:lvl8pPr marL="3199072" indent="0">
              <a:buNone/>
              <a:defRPr sz="900"/>
            </a:lvl8pPr>
            <a:lvl9pPr marL="3656083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CFDF8D9-C56D-4E40-A8E6-E813C8DABA0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8975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011" indent="0">
              <a:buNone/>
              <a:defRPr sz="2800"/>
            </a:lvl2pPr>
            <a:lvl3pPr marL="914021" indent="0">
              <a:buNone/>
              <a:defRPr sz="2400"/>
            </a:lvl3pPr>
            <a:lvl4pPr marL="1371032" indent="0">
              <a:buNone/>
              <a:defRPr sz="2000"/>
            </a:lvl4pPr>
            <a:lvl5pPr marL="1828041" indent="0">
              <a:buNone/>
              <a:defRPr sz="2000"/>
            </a:lvl5pPr>
            <a:lvl6pPr marL="2285052" indent="0">
              <a:buNone/>
              <a:defRPr sz="2000"/>
            </a:lvl6pPr>
            <a:lvl7pPr marL="2742062" indent="0">
              <a:buNone/>
              <a:defRPr sz="2000"/>
            </a:lvl7pPr>
            <a:lvl8pPr marL="3199072" indent="0">
              <a:buNone/>
              <a:defRPr sz="2000"/>
            </a:lvl8pPr>
            <a:lvl9pPr marL="3656083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011" indent="0">
              <a:buNone/>
              <a:defRPr sz="1200"/>
            </a:lvl2pPr>
            <a:lvl3pPr marL="914021" indent="0">
              <a:buNone/>
              <a:defRPr sz="1000"/>
            </a:lvl3pPr>
            <a:lvl4pPr marL="1371032" indent="0">
              <a:buNone/>
              <a:defRPr sz="900"/>
            </a:lvl4pPr>
            <a:lvl5pPr marL="1828041" indent="0">
              <a:buNone/>
              <a:defRPr sz="900"/>
            </a:lvl5pPr>
            <a:lvl6pPr marL="2285052" indent="0">
              <a:buNone/>
              <a:defRPr sz="900"/>
            </a:lvl6pPr>
            <a:lvl7pPr marL="2742062" indent="0">
              <a:buNone/>
              <a:defRPr sz="900"/>
            </a:lvl7pPr>
            <a:lvl8pPr marL="3199072" indent="0">
              <a:buNone/>
              <a:defRPr sz="900"/>
            </a:lvl8pPr>
            <a:lvl9pPr marL="3656083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EE1AF18-2E9B-44D4-A441-A2497998D8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6910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BDEC1D1-3C04-4ED2-99E8-6ACA034AFEE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08044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4" y="731838"/>
            <a:ext cx="1789113" cy="5835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731838"/>
            <a:ext cx="5219700" cy="58356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8C4ADA46-A2A4-4CCF-B005-397639B769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9814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8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2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011" indent="0" algn="ctr">
              <a:buNone/>
              <a:defRPr/>
            </a:lvl2pPr>
            <a:lvl3pPr marL="914021" indent="0" algn="ctr">
              <a:buNone/>
              <a:defRPr/>
            </a:lvl3pPr>
            <a:lvl4pPr marL="1371032" indent="0" algn="ctr">
              <a:buNone/>
              <a:defRPr/>
            </a:lvl4pPr>
            <a:lvl5pPr marL="1828041" indent="0" algn="ctr">
              <a:buNone/>
              <a:defRPr/>
            </a:lvl5pPr>
            <a:lvl6pPr marL="2285052" indent="0" algn="ctr">
              <a:buNone/>
              <a:defRPr/>
            </a:lvl6pPr>
            <a:lvl7pPr marL="2742062" indent="0" algn="ctr">
              <a:buNone/>
              <a:defRPr/>
            </a:lvl7pPr>
            <a:lvl8pPr marL="3199072" indent="0" algn="ctr">
              <a:buNone/>
              <a:defRPr/>
            </a:lvl8pPr>
            <a:lvl9pPr marL="3656083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A40CB46-10D4-4360-B551-3BD0F16FA6D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3550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98431DE1-F6EE-432D-98DD-B3AAD3F723A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74703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4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7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011" indent="0">
              <a:buNone/>
              <a:defRPr sz="1800"/>
            </a:lvl2pPr>
            <a:lvl3pPr marL="914021" indent="0">
              <a:buNone/>
              <a:defRPr sz="1600"/>
            </a:lvl3pPr>
            <a:lvl4pPr marL="1371032" indent="0">
              <a:buNone/>
              <a:defRPr sz="1400"/>
            </a:lvl4pPr>
            <a:lvl5pPr marL="1828041" indent="0">
              <a:buNone/>
              <a:defRPr sz="1400"/>
            </a:lvl5pPr>
            <a:lvl6pPr marL="2285052" indent="0">
              <a:buNone/>
              <a:defRPr sz="1400"/>
            </a:lvl6pPr>
            <a:lvl7pPr marL="2742062" indent="0">
              <a:buNone/>
              <a:defRPr sz="1400"/>
            </a:lvl7pPr>
            <a:lvl8pPr marL="3199072" indent="0">
              <a:buNone/>
              <a:defRPr sz="1400"/>
            </a:lvl8pPr>
            <a:lvl9pPr marL="3656083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978433A7-2CB7-49B0-BDFB-811B1B4014C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48343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4" y="731838"/>
            <a:ext cx="3122613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18013" y="731838"/>
            <a:ext cx="3124200" cy="34734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B583337-7A3C-4986-912B-30139E836F8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39852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4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11" indent="0">
              <a:buNone/>
              <a:defRPr sz="2000" b="1"/>
            </a:lvl2pPr>
            <a:lvl3pPr marL="914021" indent="0">
              <a:buNone/>
              <a:defRPr sz="1800" b="1"/>
            </a:lvl3pPr>
            <a:lvl4pPr marL="1371032" indent="0">
              <a:buNone/>
              <a:defRPr sz="1600" b="1"/>
            </a:lvl4pPr>
            <a:lvl5pPr marL="1828041" indent="0">
              <a:buNone/>
              <a:defRPr sz="1600" b="1"/>
            </a:lvl5pPr>
            <a:lvl6pPr marL="2285052" indent="0">
              <a:buNone/>
              <a:defRPr sz="1600" b="1"/>
            </a:lvl6pPr>
            <a:lvl7pPr marL="2742062" indent="0">
              <a:buNone/>
              <a:defRPr sz="1600" b="1"/>
            </a:lvl7pPr>
            <a:lvl8pPr marL="3199072" indent="0">
              <a:buNone/>
              <a:defRPr sz="1600" b="1"/>
            </a:lvl8pPr>
            <a:lvl9pPr marL="3656083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4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011" indent="0">
              <a:buNone/>
              <a:defRPr sz="2000" b="1"/>
            </a:lvl2pPr>
            <a:lvl3pPr marL="914021" indent="0">
              <a:buNone/>
              <a:defRPr sz="1800" b="1"/>
            </a:lvl3pPr>
            <a:lvl4pPr marL="1371032" indent="0">
              <a:buNone/>
              <a:defRPr sz="1600" b="1"/>
            </a:lvl4pPr>
            <a:lvl5pPr marL="1828041" indent="0">
              <a:buNone/>
              <a:defRPr sz="1600" b="1"/>
            </a:lvl5pPr>
            <a:lvl6pPr marL="2285052" indent="0">
              <a:buNone/>
              <a:defRPr sz="1600" b="1"/>
            </a:lvl6pPr>
            <a:lvl7pPr marL="2742062" indent="0">
              <a:buNone/>
              <a:defRPr sz="1600" b="1"/>
            </a:lvl7pPr>
            <a:lvl8pPr marL="3199072" indent="0">
              <a:buNone/>
              <a:defRPr sz="1600" b="1"/>
            </a:lvl8pPr>
            <a:lvl9pPr marL="3656083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ABFF2EF-F328-4D87-ACB0-300BF0A9607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83324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B3270EA-78C8-4AF9-9E2E-7353013D1D0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20427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596579C-CB7B-427A-8525-DCABCDE0DF7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17579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4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011" indent="0">
              <a:buNone/>
              <a:defRPr sz="1200"/>
            </a:lvl2pPr>
            <a:lvl3pPr marL="914021" indent="0">
              <a:buNone/>
              <a:defRPr sz="1000"/>
            </a:lvl3pPr>
            <a:lvl4pPr marL="1371032" indent="0">
              <a:buNone/>
              <a:defRPr sz="900"/>
            </a:lvl4pPr>
            <a:lvl5pPr marL="1828041" indent="0">
              <a:buNone/>
              <a:defRPr sz="900"/>
            </a:lvl5pPr>
            <a:lvl6pPr marL="2285052" indent="0">
              <a:buNone/>
              <a:defRPr sz="900"/>
            </a:lvl6pPr>
            <a:lvl7pPr marL="2742062" indent="0">
              <a:buNone/>
              <a:defRPr sz="900"/>
            </a:lvl7pPr>
            <a:lvl8pPr marL="3199072" indent="0">
              <a:buNone/>
              <a:defRPr sz="900"/>
            </a:lvl8pPr>
            <a:lvl9pPr marL="3656083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F675B5F-72DD-4BFF-930B-9208CF4CFEF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97182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011" indent="0">
              <a:buNone/>
              <a:defRPr sz="2800"/>
            </a:lvl2pPr>
            <a:lvl3pPr marL="914021" indent="0">
              <a:buNone/>
              <a:defRPr sz="2400"/>
            </a:lvl3pPr>
            <a:lvl4pPr marL="1371032" indent="0">
              <a:buNone/>
              <a:defRPr sz="2000"/>
            </a:lvl4pPr>
            <a:lvl5pPr marL="1828041" indent="0">
              <a:buNone/>
              <a:defRPr sz="2000"/>
            </a:lvl5pPr>
            <a:lvl6pPr marL="2285052" indent="0">
              <a:buNone/>
              <a:defRPr sz="2000"/>
            </a:lvl6pPr>
            <a:lvl7pPr marL="2742062" indent="0">
              <a:buNone/>
              <a:defRPr sz="2000"/>
            </a:lvl7pPr>
            <a:lvl8pPr marL="3199072" indent="0">
              <a:buNone/>
              <a:defRPr sz="2000"/>
            </a:lvl8pPr>
            <a:lvl9pPr marL="3656083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011" indent="0">
              <a:buNone/>
              <a:defRPr sz="1200"/>
            </a:lvl2pPr>
            <a:lvl3pPr marL="914021" indent="0">
              <a:buNone/>
              <a:defRPr sz="1000"/>
            </a:lvl3pPr>
            <a:lvl4pPr marL="1371032" indent="0">
              <a:buNone/>
              <a:defRPr sz="900"/>
            </a:lvl4pPr>
            <a:lvl5pPr marL="1828041" indent="0">
              <a:buNone/>
              <a:defRPr sz="900"/>
            </a:lvl5pPr>
            <a:lvl6pPr marL="2285052" indent="0">
              <a:buNone/>
              <a:defRPr sz="900"/>
            </a:lvl6pPr>
            <a:lvl7pPr marL="2742062" indent="0">
              <a:buNone/>
              <a:defRPr sz="900"/>
            </a:lvl7pPr>
            <a:lvl8pPr marL="3199072" indent="0">
              <a:buNone/>
              <a:defRPr sz="900"/>
            </a:lvl8pPr>
            <a:lvl9pPr marL="3656083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B04253B-003B-45B3-A8B6-373280FC093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9598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45B5488-62F0-4C5C-9C5A-674B9FA32D3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87152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4" y="731838"/>
            <a:ext cx="1789113" cy="58356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731838"/>
            <a:ext cx="5219700" cy="58356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F829DDF-D7C7-46C0-A398-383CF997ABE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57423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440" y="2129984"/>
            <a:ext cx="7773120" cy="14703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2321" y="3885528"/>
            <a:ext cx="6400800" cy="1752664"/>
          </a:xfrm>
        </p:spPr>
        <p:txBody>
          <a:bodyPr/>
          <a:lstStyle>
            <a:lvl1pPr marL="0" indent="0" algn="ctr">
              <a:buNone/>
              <a:defRPr/>
            </a:lvl1pPr>
            <a:lvl2pPr marL="414683" indent="0" algn="ctr">
              <a:buNone/>
              <a:defRPr/>
            </a:lvl2pPr>
            <a:lvl3pPr marL="829366" indent="0" algn="ctr">
              <a:buNone/>
              <a:defRPr/>
            </a:lvl3pPr>
            <a:lvl4pPr marL="1244049" indent="0" algn="ctr">
              <a:buNone/>
              <a:defRPr/>
            </a:lvl4pPr>
            <a:lvl5pPr marL="1658732" indent="0" algn="ctr">
              <a:buNone/>
              <a:defRPr/>
            </a:lvl5pPr>
            <a:lvl6pPr marL="2073416" indent="0" algn="ctr">
              <a:buNone/>
              <a:defRPr/>
            </a:lvl6pPr>
            <a:lvl7pPr marL="2488099" indent="0" algn="ctr">
              <a:buNone/>
              <a:defRPr/>
            </a:lvl7pPr>
            <a:lvl8pPr marL="2902782" indent="0" algn="ctr">
              <a:buNone/>
              <a:defRPr/>
            </a:lvl8pPr>
            <a:lvl9pPr marL="3317465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DBA24-9A9D-43F5-BC9A-4366E45DC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17402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E16DF5-604C-4F53-A2E3-D8027550E8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3585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880" y="4406864"/>
            <a:ext cx="7771680" cy="1362383"/>
          </a:xfrm>
        </p:spPr>
        <p:txBody>
          <a:bodyPr anchor="t"/>
          <a:lstStyle>
            <a:lvl1pPr algn="l">
              <a:defRPr sz="36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880" y="2906225"/>
            <a:ext cx="7771680" cy="1500638"/>
          </a:xfrm>
        </p:spPr>
        <p:txBody>
          <a:bodyPr anchor="b"/>
          <a:lstStyle>
            <a:lvl1pPr marL="0" indent="0">
              <a:buNone/>
              <a:defRPr sz="1800"/>
            </a:lvl1pPr>
            <a:lvl2pPr marL="414683" indent="0">
              <a:buNone/>
              <a:defRPr sz="1600"/>
            </a:lvl2pPr>
            <a:lvl3pPr marL="829366" indent="0">
              <a:buNone/>
              <a:defRPr sz="1500"/>
            </a:lvl3pPr>
            <a:lvl4pPr marL="1244049" indent="0">
              <a:buNone/>
              <a:defRPr sz="1300"/>
            </a:lvl4pPr>
            <a:lvl5pPr marL="1658732" indent="0">
              <a:buNone/>
              <a:defRPr sz="1300"/>
            </a:lvl5pPr>
            <a:lvl6pPr marL="2073416" indent="0">
              <a:buNone/>
              <a:defRPr sz="1300"/>
            </a:lvl6pPr>
            <a:lvl7pPr marL="2488099" indent="0">
              <a:buNone/>
              <a:defRPr sz="1300"/>
            </a:lvl7pPr>
            <a:lvl8pPr marL="2902782" indent="0">
              <a:buNone/>
              <a:defRPr sz="1300"/>
            </a:lvl8pPr>
            <a:lvl9pPr marL="3317465" indent="0">
              <a:buNone/>
              <a:defRPr sz="13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1087B6-5346-4B1B-8563-A84FCE6B8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53983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6480" y="1604330"/>
            <a:ext cx="4043520" cy="4524955"/>
          </a:xfrm>
        </p:spPr>
        <p:txBody>
          <a:bodyPr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8241" y="1604330"/>
            <a:ext cx="4044960" cy="4524955"/>
          </a:xfrm>
        </p:spPr>
        <p:txBody>
          <a:bodyPr/>
          <a:lstStyle>
            <a:lvl1pPr>
              <a:defRPr sz="25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91D53-3878-4126-82E7-C8AA5B571B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03944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922" y="275071"/>
            <a:ext cx="8229600" cy="114203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920" y="1535201"/>
            <a:ext cx="4039200" cy="639427"/>
          </a:xfrm>
        </p:spPr>
        <p:txBody>
          <a:bodyPr anchor="b"/>
          <a:lstStyle>
            <a:lvl1pPr marL="0" indent="0">
              <a:buNone/>
              <a:defRPr sz="2200" b="1"/>
            </a:lvl1pPr>
            <a:lvl2pPr marL="414683" indent="0">
              <a:buNone/>
              <a:defRPr sz="1800" b="1"/>
            </a:lvl2pPr>
            <a:lvl3pPr marL="829366" indent="0">
              <a:buNone/>
              <a:defRPr sz="1600" b="1"/>
            </a:lvl3pPr>
            <a:lvl4pPr marL="1244049" indent="0">
              <a:buNone/>
              <a:defRPr sz="1500" b="1"/>
            </a:lvl4pPr>
            <a:lvl5pPr marL="1658732" indent="0">
              <a:buNone/>
              <a:defRPr sz="1500" b="1"/>
            </a:lvl5pPr>
            <a:lvl6pPr marL="2073416" indent="0">
              <a:buNone/>
              <a:defRPr sz="1500" b="1"/>
            </a:lvl6pPr>
            <a:lvl7pPr marL="2488099" indent="0">
              <a:buNone/>
              <a:defRPr sz="1500" b="1"/>
            </a:lvl7pPr>
            <a:lvl8pPr marL="2902782" indent="0">
              <a:buNone/>
              <a:defRPr sz="1500" b="1"/>
            </a:lvl8pPr>
            <a:lvl9pPr marL="3317465" indent="0">
              <a:buNone/>
              <a:defRPr sz="15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920" y="2174628"/>
            <a:ext cx="4039200" cy="3951775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442" y="1535201"/>
            <a:ext cx="4042080" cy="639427"/>
          </a:xfrm>
        </p:spPr>
        <p:txBody>
          <a:bodyPr anchor="b"/>
          <a:lstStyle>
            <a:lvl1pPr marL="0" indent="0">
              <a:buNone/>
              <a:defRPr sz="2200" b="1"/>
            </a:lvl1pPr>
            <a:lvl2pPr marL="414683" indent="0">
              <a:buNone/>
              <a:defRPr sz="1800" b="1"/>
            </a:lvl2pPr>
            <a:lvl3pPr marL="829366" indent="0">
              <a:buNone/>
              <a:defRPr sz="1600" b="1"/>
            </a:lvl3pPr>
            <a:lvl4pPr marL="1244049" indent="0">
              <a:buNone/>
              <a:defRPr sz="1500" b="1"/>
            </a:lvl4pPr>
            <a:lvl5pPr marL="1658732" indent="0">
              <a:buNone/>
              <a:defRPr sz="1500" b="1"/>
            </a:lvl5pPr>
            <a:lvl6pPr marL="2073416" indent="0">
              <a:buNone/>
              <a:defRPr sz="1500" b="1"/>
            </a:lvl6pPr>
            <a:lvl7pPr marL="2488099" indent="0">
              <a:buNone/>
              <a:defRPr sz="1500" b="1"/>
            </a:lvl7pPr>
            <a:lvl8pPr marL="2902782" indent="0">
              <a:buNone/>
              <a:defRPr sz="1500" b="1"/>
            </a:lvl8pPr>
            <a:lvl9pPr marL="3317465" indent="0">
              <a:buNone/>
              <a:defRPr sz="15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442" y="2174628"/>
            <a:ext cx="4042080" cy="3951775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437761-EA1E-47BC-98E4-A05F53031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93439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1789FF-565D-4216-A7FC-E53D292589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4768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C029DF-05A3-4B10-B53C-05A8986B9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69015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920" y="273629"/>
            <a:ext cx="3008160" cy="1160762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522" y="273630"/>
            <a:ext cx="5112000" cy="5852774"/>
          </a:xfrm>
        </p:spPr>
        <p:txBody>
          <a:bodyPr/>
          <a:lstStyle>
            <a:lvl1pPr>
              <a:defRPr sz="2900"/>
            </a:lvl1pPr>
            <a:lvl2pPr>
              <a:defRPr sz="2500"/>
            </a:lvl2pPr>
            <a:lvl3pPr>
              <a:defRPr sz="22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920" y="1434392"/>
            <a:ext cx="3008160" cy="4692013"/>
          </a:xfrm>
        </p:spPr>
        <p:txBody>
          <a:bodyPr/>
          <a:lstStyle>
            <a:lvl1pPr marL="0" indent="0">
              <a:buNone/>
              <a:defRPr sz="1300"/>
            </a:lvl1pPr>
            <a:lvl2pPr marL="414683" indent="0">
              <a:buNone/>
              <a:defRPr sz="1100"/>
            </a:lvl2pPr>
            <a:lvl3pPr marL="829366" indent="0">
              <a:buNone/>
              <a:defRPr sz="900"/>
            </a:lvl3pPr>
            <a:lvl4pPr marL="1244049" indent="0">
              <a:buNone/>
              <a:defRPr sz="800"/>
            </a:lvl4pPr>
            <a:lvl5pPr marL="1658732" indent="0">
              <a:buNone/>
              <a:defRPr sz="800"/>
            </a:lvl5pPr>
            <a:lvl6pPr marL="2073416" indent="0">
              <a:buNone/>
              <a:defRPr sz="800"/>
            </a:lvl6pPr>
            <a:lvl7pPr marL="2488099" indent="0">
              <a:buNone/>
              <a:defRPr sz="800"/>
            </a:lvl7pPr>
            <a:lvl8pPr marL="2902782" indent="0">
              <a:buNone/>
              <a:defRPr sz="800"/>
            </a:lvl8pPr>
            <a:lvl9pPr marL="3317465" indent="0">
              <a:buNone/>
              <a:defRPr sz="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3A16B7-7B6F-4B57-8945-6B3396A68A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811033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802" y="4800026"/>
            <a:ext cx="5486400" cy="567420"/>
          </a:xfrm>
        </p:spPr>
        <p:txBody>
          <a:bodyPr anchor="b"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802" y="612065"/>
            <a:ext cx="5486400" cy="4115952"/>
          </a:xfrm>
        </p:spPr>
        <p:txBody>
          <a:bodyPr/>
          <a:lstStyle>
            <a:lvl1pPr marL="0" indent="0">
              <a:buNone/>
              <a:defRPr sz="2900"/>
            </a:lvl1pPr>
            <a:lvl2pPr marL="414683" indent="0">
              <a:buNone/>
              <a:defRPr sz="2500"/>
            </a:lvl2pPr>
            <a:lvl3pPr marL="829366" indent="0">
              <a:buNone/>
              <a:defRPr sz="2200"/>
            </a:lvl3pPr>
            <a:lvl4pPr marL="1244049" indent="0">
              <a:buNone/>
              <a:defRPr sz="1800"/>
            </a:lvl4pPr>
            <a:lvl5pPr marL="1658732" indent="0">
              <a:buNone/>
              <a:defRPr sz="1800"/>
            </a:lvl5pPr>
            <a:lvl6pPr marL="2073416" indent="0">
              <a:buNone/>
              <a:defRPr sz="1800"/>
            </a:lvl6pPr>
            <a:lvl7pPr marL="2488099" indent="0">
              <a:buNone/>
              <a:defRPr sz="1800"/>
            </a:lvl7pPr>
            <a:lvl8pPr marL="2902782" indent="0">
              <a:buNone/>
              <a:defRPr sz="1800"/>
            </a:lvl8pPr>
            <a:lvl9pPr marL="3317465" indent="0">
              <a:buNone/>
              <a:defRPr sz="18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802" y="5367444"/>
            <a:ext cx="5486400" cy="805044"/>
          </a:xfrm>
        </p:spPr>
        <p:txBody>
          <a:bodyPr/>
          <a:lstStyle>
            <a:lvl1pPr marL="0" indent="0">
              <a:buNone/>
              <a:defRPr sz="1300"/>
            </a:lvl1pPr>
            <a:lvl2pPr marL="414683" indent="0">
              <a:buNone/>
              <a:defRPr sz="1100"/>
            </a:lvl2pPr>
            <a:lvl3pPr marL="829366" indent="0">
              <a:buNone/>
              <a:defRPr sz="900"/>
            </a:lvl3pPr>
            <a:lvl4pPr marL="1244049" indent="0">
              <a:buNone/>
              <a:defRPr sz="800"/>
            </a:lvl4pPr>
            <a:lvl5pPr marL="1658732" indent="0">
              <a:buNone/>
              <a:defRPr sz="800"/>
            </a:lvl5pPr>
            <a:lvl6pPr marL="2073416" indent="0">
              <a:buNone/>
              <a:defRPr sz="800"/>
            </a:lvl6pPr>
            <a:lvl7pPr marL="2488099" indent="0">
              <a:buNone/>
              <a:defRPr sz="800"/>
            </a:lvl7pPr>
            <a:lvl8pPr marL="2902782" indent="0">
              <a:buNone/>
              <a:defRPr sz="800"/>
            </a:lvl8pPr>
            <a:lvl9pPr marL="3317465" indent="0">
              <a:buNone/>
              <a:defRPr sz="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B73C78-F08C-4ADC-87BE-5A1F01ABE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06639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A8B3B5-062F-4291-9A1E-115682F276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6087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880" y="273630"/>
            <a:ext cx="2056320" cy="585565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6481" y="273630"/>
            <a:ext cx="6032160" cy="585565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034125-B5C4-4186-8940-EF03C1F821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3576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6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9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8.pn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7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8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5" name="Group 1"/>
          <p:cNvGrpSpPr>
            <a:grpSpLocks/>
          </p:cNvGrpSpPr>
          <p:nvPr/>
        </p:nvGrpSpPr>
        <p:grpSpPr bwMode="auto">
          <a:xfrm>
            <a:off x="4" y="5108575"/>
            <a:ext cx="9142413" cy="1747838"/>
            <a:chOff x="0" y="3218"/>
            <a:chExt cx="5759" cy="1101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19"/>
              <a:ext cx="5759" cy="10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027" name="Text Box 3"/>
            <p:cNvSpPr txBox="1">
              <a:spLocks noChangeArrowheads="1"/>
            </p:cNvSpPr>
            <p:nvPr/>
          </p:nvSpPr>
          <p:spPr bwMode="auto">
            <a:xfrm>
              <a:off x="0" y="3218"/>
              <a:ext cx="5759" cy="11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4" y="2"/>
            <a:ext cx="9142413" cy="5106988"/>
            <a:chOff x="0" y="0"/>
            <a:chExt cx="5759" cy="3217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5759" cy="32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030" name="Text Box 6"/>
            <p:cNvSpPr txBox="1">
              <a:spLocks noChangeArrowheads="1"/>
            </p:cNvSpPr>
            <p:nvPr/>
          </p:nvSpPr>
          <p:spPr bwMode="auto">
            <a:xfrm>
              <a:off x="0" y="0"/>
              <a:ext cx="5759" cy="32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3768725"/>
            <a:ext cx="9144000" cy="2286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00" tIns="45702" rIns="91400" bIns="45702" anchor="ctr"/>
          <a:lstStyle/>
          <a:p>
            <a:endParaRPr lang="cs-CZ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4" y="1603376"/>
            <a:ext cx="9142413" cy="5100638"/>
            <a:chOff x="0" y="1010"/>
            <a:chExt cx="5759" cy="3213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010"/>
              <a:ext cx="5759" cy="3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034" name="Text Box 10"/>
            <p:cNvSpPr txBox="1">
              <a:spLocks noChangeArrowheads="1"/>
            </p:cNvSpPr>
            <p:nvPr/>
          </p:nvSpPr>
          <p:spPr bwMode="auto">
            <a:xfrm>
              <a:off x="844" y="1479"/>
              <a:ext cx="4071" cy="22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35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1793875" y="4371979"/>
            <a:ext cx="6510338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4" y="731838"/>
            <a:ext cx="6399213" cy="347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dt"/>
          </p:nvPr>
        </p:nvSpPr>
        <p:spPr bwMode="auto">
          <a:xfrm>
            <a:off x="6172204" y="6165850"/>
            <a:ext cx="2513013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021" algn="l"/>
                <a:tab pos="1828041" algn="l"/>
                <a:tab pos="2742062" algn="l"/>
                <a:tab pos="3656083" algn="l"/>
                <a:tab pos="4570104" algn="l"/>
                <a:tab pos="5484125" algn="l"/>
                <a:tab pos="6398145" algn="l"/>
                <a:tab pos="7312167" algn="l"/>
                <a:tab pos="8226188" algn="l"/>
                <a:tab pos="9140208" algn="l"/>
                <a:tab pos="10054229" algn="l"/>
              </a:tabLst>
              <a:defRPr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38" name="Text Box 14"/>
          <p:cNvSpPr txBox="1">
            <a:spLocks noChangeArrowheads="1"/>
          </p:cNvSpPr>
          <p:nvPr/>
        </p:nvSpPr>
        <p:spPr bwMode="auto">
          <a:xfrm>
            <a:off x="457200" y="6170614"/>
            <a:ext cx="33528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00" tIns="45702" rIns="91400" bIns="45702" anchor="ctr"/>
          <a:lstStyle/>
          <a:p>
            <a:endParaRPr lang="cs-CZ"/>
          </a:p>
        </p:txBody>
      </p:sp>
      <p:sp>
        <p:nvSpPr>
          <p:cNvPr id="1039" name="Rectangle 15"/>
          <p:cNvSpPr>
            <a:spLocks noGrp="1" noChangeArrowheads="1"/>
          </p:cNvSpPr>
          <p:nvPr>
            <p:ph type="sldNum"/>
          </p:nvPr>
        </p:nvSpPr>
        <p:spPr bwMode="auto">
          <a:xfrm>
            <a:off x="3810004" y="6165850"/>
            <a:ext cx="1827213" cy="37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021" algn="l"/>
                <a:tab pos="1828041" algn="l"/>
                <a:tab pos="2742062" algn="l"/>
                <a:tab pos="3656083" algn="l"/>
                <a:tab pos="4570104" algn="l"/>
                <a:tab pos="5484125" algn="l"/>
                <a:tab pos="6398145" algn="l"/>
                <a:tab pos="7312167" algn="l"/>
                <a:tab pos="8226188" algn="l"/>
                <a:tab pos="9140208" algn="l"/>
                <a:tab pos="10054229" algn="l"/>
              </a:tabLst>
              <a:defRPr>
                <a:solidFill>
                  <a:srgbClr val="000000"/>
                </a:solidFill>
              </a:defRPr>
            </a:lvl1pPr>
          </a:lstStyle>
          <a:p>
            <a:fld id="{BD01FF03-346C-4F35-9E8D-25CF33EDEFF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xStyles>
    <p:titleStyle>
      <a:lvl1pPr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+mj-lt"/>
          <a:ea typeface="+mj-ea"/>
          <a:cs typeface="+mj-cs"/>
        </a:defRPr>
      </a:lvl1pPr>
      <a:lvl2pPr marL="742642" indent="-285630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2pPr>
      <a:lvl3pPr marL="114252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3pPr>
      <a:lvl4pPr marL="1599537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4pPr>
      <a:lvl5pPr marL="2056547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5pPr>
      <a:lvl6pPr marL="251355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6pPr>
      <a:lvl7pPr marL="297056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7pPr>
      <a:lvl8pPr marL="3427579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8pPr>
      <a:lvl9pPr marL="3884589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9pPr>
    </p:titleStyle>
    <p:bodyStyle>
      <a:lvl1pPr marL="342758" indent="-342758" algn="l" defTabSz="449077" rtl="0" fontAlgn="base">
        <a:spcBef>
          <a:spcPts val="5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404040"/>
          </a:solidFill>
          <a:latin typeface="+mn-lt"/>
          <a:ea typeface="+mn-ea"/>
          <a:cs typeface="+mn-cs"/>
        </a:defRPr>
      </a:lvl1pPr>
      <a:lvl2pPr marL="742642" indent="-285630" algn="l" defTabSz="449077" rtl="0" fontAlgn="base">
        <a:spcBef>
          <a:spcPts val="50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404040"/>
          </a:solidFill>
          <a:latin typeface="+mn-lt"/>
          <a:ea typeface="+mn-ea"/>
        </a:defRPr>
      </a:lvl2pPr>
      <a:lvl3pPr marL="1142528" indent="-228506" algn="l" defTabSz="449077" rtl="0" fontAlgn="base">
        <a:spcBef>
          <a:spcPts val="4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>
          <a:solidFill>
            <a:srgbClr val="404040"/>
          </a:solidFill>
          <a:latin typeface="+mn-lt"/>
          <a:ea typeface="+mn-ea"/>
        </a:defRPr>
      </a:lvl3pPr>
      <a:lvl4pPr marL="1599537" indent="-228506" algn="l" defTabSz="449077" rtl="0" fontAlgn="base">
        <a:spcBef>
          <a:spcPts val="40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600">
          <a:solidFill>
            <a:srgbClr val="404040"/>
          </a:solidFill>
          <a:latin typeface="+mn-lt"/>
          <a:ea typeface="+mn-ea"/>
        </a:defRPr>
      </a:lvl4pPr>
      <a:lvl5pPr marL="2056547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5pPr>
      <a:lvl6pPr marL="2513558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6pPr>
      <a:lvl7pPr marL="2970568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7pPr>
      <a:lvl8pPr marL="3427579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8pPr>
      <a:lvl9pPr marL="3884589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1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02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03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04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05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06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07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083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9" name="Group 1"/>
          <p:cNvGrpSpPr>
            <a:grpSpLocks/>
          </p:cNvGrpSpPr>
          <p:nvPr/>
        </p:nvGrpSpPr>
        <p:grpSpPr bwMode="auto">
          <a:xfrm>
            <a:off x="4" y="3865563"/>
            <a:ext cx="9142413" cy="2990850"/>
            <a:chOff x="0" y="2435"/>
            <a:chExt cx="5759" cy="1884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435"/>
              <a:ext cx="5759" cy="18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2051" name="Text Box 3"/>
            <p:cNvSpPr txBox="1">
              <a:spLocks noChangeArrowheads="1"/>
            </p:cNvSpPr>
            <p:nvPr/>
          </p:nvSpPr>
          <p:spPr bwMode="auto">
            <a:xfrm>
              <a:off x="0" y="2436"/>
              <a:ext cx="5759" cy="18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2052" name="Group 4"/>
          <p:cNvGrpSpPr>
            <a:grpSpLocks/>
          </p:cNvGrpSpPr>
          <p:nvPr/>
        </p:nvGrpSpPr>
        <p:grpSpPr bwMode="auto">
          <a:xfrm>
            <a:off x="4" y="4"/>
            <a:ext cx="9142413" cy="3863975"/>
            <a:chOff x="0" y="0"/>
            <a:chExt cx="5759" cy="2434"/>
          </a:xfrm>
        </p:grpSpPr>
        <p:pic>
          <p:nvPicPr>
            <p:cNvPr id="2053" name="Picture 5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5759" cy="24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2054" name="Text Box 6"/>
            <p:cNvSpPr txBox="1">
              <a:spLocks noChangeArrowheads="1"/>
            </p:cNvSpPr>
            <p:nvPr/>
          </p:nvSpPr>
          <p:spPr bwMode="auto">
            <a:xfrm>
              <a:off x="0" y="0"/>
              <a:ext cx="5759" cy="24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2652713"/>
            <a:ext cx="9144000" cy="2286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00" tIns="45702" rIns="91400" bIns="45702" anchor="ctr"/>
          <a:lstStyle/>
          <a:p>
            <a:endParaRPr lang="cs-CZ"/>
          </a:p>
        </p:txBody>
      </p:sp>
      <p:grpSp>
        <p:nvGrpSpPr>
          <p:cNvPr id="2056" name="Group 8"/>
          <p:cNvGrpSpPr>
            <a:grpSpLocks/>
          </p:cNvGrpSpPr>
          <p:nvPr/>
        </p:nvGrpSpPr>
        <p:grpSpPr bwMode="auto">
          <a:xfrm>
            <a:off x="4" y="1603376"/>
            <a:ext cx="9142413" cy="5100638"/>
            <a:chOff x="0" y="1010"/>
            <a:chExt cx="5759" cy="3213"/>
          </a:xfrm>
        </p:grpSpPr>
        <p:pic>
          <p:nvPicPr>
            <p:cNvPr id="2057" name="Picture 9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010"/>
              <a:ext cx="5759" cy="3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2058" name="Text Box 10"/>
            <p:cNvSpPr txBox="1">
              <a:spLocks noChangeArrowheads="1"/>
            </p:cNvSpPr>
            <p:nvPr/>
          </p:nvSpPr>
          <p:spPr bwMode="auto">
            <a:xfrm>
              <a:off x="844" y="1479"/>
              <a:ext cx="4071" cy="22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059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1793875" y="4371979"/>
            <a:ext cx="6510338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2060" name="Rectangle 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4" y="731838"/>
            <a:ext cx="6399213" cy="347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061" name="Rectangle 13"/>
          <p:cNvSpPr>
            <a:spLocks noGrp="1" noChangeArrowheads="1"/>
          </p:cNvSpPr>
          <p:nvPr>
            <p:ph type="dt"/>
          </p:nvPr>
        </p:nvSpPr>
        <p:spPr bwMode="auto">
          <a:xfrm>
            <a:off x="6172204" y="6172203"/>
            <a:ext cx="2513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ctr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723600" algn="l"/>
                <a:tab pos="1447200" algn="l"/>
                <a:tab pos="2170800" algn="l"/>
              </a:tabLst>
              <a:defRPr sz="1100" b="1">
                <a:solidFill>
                  <a:srgbClr val="7F7F7F"/>
                </a:solidFill>
                <a:latin typeface="Times New Roman" pitchFamily="16" charset="0"/>
              </a:defRPr>
            </a:lvl1pPr>
          </a:lstStyle>
          <a:p>
            <a:endParaRPr lang="cs-CZ"/>
          </a:p>
        </p:txBody>
      </p:sp>
      <p:sp>
        <p:nvSpPr>
          <p:cNvPr id="2062" name="Text Box 14"/>
          <p:cNvSpPr txBox="1">
            <a:spLocks noChangeArrowheads="1"/>
          </p:cNvSpPr>
          <p:nvPr/>
        </p:nvSpPr>
        <p:spPr bwMode="auto">
          <a:xfrm>
            <a:off x="457200" y="6172204"/>
            <a:ext cx="33528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00" tIns="45702" rIns="91400" bIns="45702" anchor="ctr"/>
          <a:lstStyle/>
          <a:p>
            <a:endParaRPr lang="cs-CZ"/>
          </a:p>
        </p:txBody>
      </p:sp>
      <p:sp>
        <p:nvSpPr>
          <p:cNvPr id="2063" name="Rectangle 15"/>
          <p:cNvSpPr>
            <a:spLocks noGrp="1" noChangeArrowheads="1"/>
          </p:cNvSpPr>
          <p:nvPr>
            <p:ph type="sldNum"/>
          </p:nvPr>
        </p:nvSpPr>
        <p:spPr bwMode="auto">
          <a:xfrm>
            <a:off x="3810004" y="6172203"/>
            <a:ext cx="18272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ctr" anchorCtr="0" compatLnSpc="1">
            <a:prstTxWarp prst="textNoShape">
              <a:avLst/>
            </a:prstTxWarp>
          </a:bodyPr>
          <a:lstStyle>
            <a:lvl1pPr algn="ctr">
              <a:buClrTx/>
              <a:buFontTx/>
              <a:buNone/>
              <a:tabLst>
                <a:tab pos="723600" algn="l"/>
                <a:tab pos="1447200" algn="l"/>
              </a:tabLst>
              <a:defRPr sz="1200" b="1">
                <a:solidFill>
                  <a:srgbClr val="7F7F7F"/>
                </a:solidFill>
                <a:latin typeface="Times New Roman" pitchFamily="16" charset="0"/>
              </a:defRPr>
            </a:lvl1pPr>
          </a:lstStyle>
          <a:p>
            <a:fld id="{155464F4-7728-4C99-A488-2DB738C09F9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+mj-lt"/>
          <a:ea typeface="+mj-ea"/>
          <a:cs typeface="+mj-cs"/>
        </a:defRPr>
      </a:lvl1pPr>
      <a:lvl2pPr marL="742642" indent="-285630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2pPr>
      <a:lvl3pPr marL="114252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3pPr>
      <a:lvl4pPr marL="1599537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4pPr>
      <a:lvl5pPr marL="2056547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5pPr>
      <a:lvl6pPr marL="251355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6pPr>
      <a:lvl7pPr marL="297056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7pPr>
      <a:lvl8pPr marL="3427579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8pPr>
      <a:lvl9pPr marL="3884589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9pPr>
    </p:titleStyle>
    <p:bodyStyle>
      <a:lvl1pPr marL="342758" indent="-342758" algn="l" defTabSz="449077" rtl="0" fontAlgn="base">
        <a:spcBef>
          <a:spcPts val="5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404040"/>
          </a:solidFill>
          <a:latin typeface="+mn-lt"/>
          <a:ea typeface="+mn-ea"/>
          <a:cs typeface="+mn-cs"/>
        </a:defRPr>
      </a:lvl1pPr>
      <a:lvl2pPr marL="742642" indent="-285630" algn="l" defTabSz="449077" rtl="0" fontAlgn="base">
        <a:spcBef>
          <a:spcPts val="50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404040"/>
          </a:solidFill>
          <a:latin typeface="+mn-lt"/>
          <a:ea typeface="+mn-ea"/>
        </a:defRPr>
      </a:lvl2pPr>
      <a:lvl3pPr marL="1142528" indent="-228506" algn="l" defTabSz="449077" rtl="0" fontAlgn="base">
        <a:spcBef>
          <a:spcPts val="4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>
          <a:solidFill>
            <a:srgbClr val="404040"/>
          </a:solidFill>
          <a:latin typeface="+mn-lt"/>
          <a:ea typeface="+mn-ea"/>
        </a:defRPr>
      </a:lvl3pPr>
      <a:lvl4pPr marL="1599537" indent="-228506" algn="l" defTabSz="449077" rtl="0" fontAlgn="base">
        <a:spcBef>
          <a:spcPts val="40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600">
          <a:solidFill>
            <a:srgbClr val="404040"/>
          </a:solidFill>
          <a:latin typeface="+mn-lt"/>
          <a:ea typeface="+mn-ea"/>
        </a:defRPr>
      </a:lvl4pPr>
      <a:lvl5pPr marL="2056547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5pPr>
      <a:lvl6pPr marL="2513558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6pPr>
      <a:lvl7pPr marL="2970568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7pPr>
      <a:lvl8pPr marL="3427579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8pPr>
      <a:lvl9pPr marL="3884589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1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02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03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04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05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06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07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083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3" name="Group 1"/>
          <p:cNvGrpSpPr>
            <a:grpSpLocks/>
          </p:cNvGrpSpPr>
          <p:nvPr/>
        </p:nvGrpSpPr>
        <p:grpSpPr bwMode="auto">
          <a:xfrm>
            <a:off x="4" y="5108575"/>
            <a:ext cx="9142413" cy="1747838"/>
            <a:chOff x="0" y="3218"/>
            <a:chExt cx="5759" cy="1101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19"/>
              <a:ext cx="5759" cy="10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3075" name="Text Box 3"/>
            <p:cNvSpPr txBox="1">
              <a:spLocks noChangeArrowheads="1"/>
            </p:cNvSpPr>
            <p:nvPr/>
          </p:nvSpPr>
          <p:spPr bwMode="auto">
            <a:xfrm>
              <a:off x="0" y="3218"/>
              <a:ext cx="5759" cy="11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076" name="Group 4"/>
          <p:cNvGrpSpPr>
            <a:grpSpLocks/>
          </p:cNvGrpSpPr>
          <p:nvPr/>
        </p:nvGrpSpPr>
        <p:grpSpPr bwMode="auto">
          <a:xfrm>
            <a:off x="4" y="2"/>
            <a:ext cx="9142413" cy="5106988"/>
            <a:chOff x="0" y="0"/>
            <a:chExt cx="5759" cy="3217"/>
          </a:xfrm>
        </p:grpSpPr>
        <p:pic>
          <p:nvPicPr>
            <p:cNvPr id="3077" name="Picture 5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5759" cy="32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3078" name="Text Box 6"/>
            <p:cNvSpPr txBox="1">
              <a:spLocks noChangeArrowheads="1"/>
            </p:cNvSpPr>
            <p:nvPr/>
          </p:nvSpPr>
          <p:spPr bwMode="auto">
            <a:xfrm>
              <a:off x="0" y="0"/>
              <a:ext cx="5759" cy="32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0" y="3768725"/>
            <a:ext cx="9144000" cy="2286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00" tIns="45702" rIns="91400" bIns="45702" anchor="ctr"/>
          <a:lstStyle/>
          <a:p>
            <a:endParaRPr lang="cs-CZ"/>
          </a:p>
        </p:txBody>
      </p:sp>
      <p:grpSp>
        <p:nvGrpSpPr>
          <p:cNvPr id="3080" name="Group 8"/>
          <p:cNvGrpSpPr>
            <a:grpSpLocks/>
          </p:cNvGrpSpPr>
          <p:nvPr/>
        </p:nvGrpSpPr>
        <p:grpSpPr bwMode="auto">
          <a:xfrm>
            <a:off x="4" y="1603376"/>
            <a:ext cx="9142413" cy="5100638"/>
            <a:chOff x="0" y="1010"/>
            <a:chExt cx="5759" cy="3213"/>
          </a:xfrm>
        </p:grpSpPr>
        <p:pic>
          <p:nvPicPr>
            <p:cNvPr id="3081" name="Picture 9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010"/>
              <a:ext cx="5759" cy="3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3082" name="Text Box 10"/>
            <p:cNvSpPr txBox="1">
              <a:spLocks noChangeArrowheads="1"/>
            </p:cNvSpPr>
            <p:nvPr/>
          </p:nvSpPr>
          <p:spPr bwMode="auto">
            <a:xfrm>
              <a:off x="844" y="1479"/>
              <a:ext cx="4071" cy="22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083" name="Group 11"/>
          <p:cNvGrpSpPr>
            <a:grpSpLocks/>
          </p:cNvGrpSpPr>
          <p:nvPr/>
        </p:nvGrpSpPr>
        <p:grpSpPr bwMode="auto">
          <a:xfrm>
            <a:off x="4" y="3865563"/>
            <a:ext cx="9142413" cy="2990850"/>
            <a:chOff x="0" y="2435"/>
            <a:chExt cx="5759" cy="1884"/>
          </a:xfrm>
        </p:grpSpPr>
        <p:pic>
          <p:nvPicPr>
            <p:cNvPr id="3084" name="Picture 12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435"/>
              <a:ext cx="5759" cy="18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3085" name="Text Box 13"/>
            <p:cNvSpPr txBox="1">
              <a:spLocks noChangeArrowheads="1"/>
            </p:cNvSpPr>
            <p:nvPr/>
          </p:nvSpPr>
          <p:spPr bwMode="auto">
            <a:xfrm>
              <a:off x="0" y="2436"/>
              <a:ext cx="5759" cy="18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3086" name="Group 14"/>
          <p:cNvGrpSpPr>
            <a:grpSpLocks/>
          </p:cNvGrpSpPr>
          <p:nvPr/>
        </p:nvGrpSpPr>
        <p:grpSpPr bwMode="auto">
          <a:xfrm>
            <a:off x="4" y="4"/>
            <a:ext cx="9142413" cy="3863975"/>
            <a:chOff x="0" y="0"/>
            <a:chExt cx="5759" cy="2434"/>
          </a:xfrm>
        </p:grpSpPr>
        <p:pic>
          <p:nvPicPr>
            <p:cNvPr id="3087" name="Picture 15"/>
            <p:cNvPicPr>
              <a:picLocks noChangeAspect="1" noChangeArrowheads="1"/>
            </p:cNvPicPr>
            <p:nvPr/>
          </p:nvPicPr>
          <p:blipFill>
            <a:blip r:embed="rId1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5759" cy="24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3088" name="Text Box 16"/>
            <p:cNvSpPr txBox="1">
              <a:spLocks noChangeArrowheads="1"/>
            </p:cNvSpPr>
            <p:nvPr/>
          </p:nvSpPr>
          <p:spPr bwMode="auto">
            <a:xfrm>
              <a:off x="0" y="0"/>
              <a:ext cx="5759" cy="24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0" y="2652713"/>
            <a:ext cx="9144000" cy="2286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00" tIns="45702" rIns="91400" bIns="45702" anchor="ctr"/>
          <a:lstStyle/>
          <a:p>
            <a:endParaRPr lang="cs-CZ"/>
          </a:p>
        </p:txBody>
      </p:sp>
      <p:grpSp>
        <p:nvGrpSpPr>
          <p:cNvPr id="3090" name="Group 18"/>
          <p:cNvGrpSpPr>
            <a:grpSpLocks/>
          </p:cNvGrpSpPr>
          <p:nvPr/>
        </p:nvGrpSpPr>
        <p:grpSpPr bwMode="auto">
          <a:xfrm>
            <a:off x="4" y="1603376"/>
            <a:ext cx="9142413" cy="5100638"/>
            <a:chOff x="0" y="1010"/>
            <a:chExt cx="5759" cy="3213"/>
          </a:xfrm>
        </p:grpSpPr>
        <p:pic>
          <p:nvPicPr>
            <p:cNvPr id="3091" name="Picture 19"/>
            <p:cNvPicPr>
              <a:picLocks noChangeAspect="1" noChangeArrowheads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010"/>
              <a:ext cx="5759" cy="3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3092" name="Text Box 20"/>
            <p:cNvSpPr txBox="1">
              <a:spLocks noChangeArrowheads="1"/>
            </p:cNvSpPr>
            <p:nvPr/>
          </p:nvSpPr>
          <p:spPr bwMode="auto">
            <a:xfrm>
              <a:off x="844" y="1479"/>
              <a:ext cx="4071" cy="22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093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1793875" y="4371979"/>
            <a:ext cx="6510338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3094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4" y="731838"/>
            <a:ext cx="6399213" cy="347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3095" name="Rectangle 23"/>
          <p:cNvSpPr>
            <a:spLocks noGrp="1" noChangeArrowheads="1"/>
          </p:cNvSpPr>
          <p:nvPr>
            <p:ph type="dt"/>
          </p:nvPr>
        </p:nvSpPr>
        <p:spPr bwMode="auto">
          <a:xfrm>
            <a:off x="6172204" y="6172203"/>
            <a:ext cx="2513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ctr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723600" algn="l"/>
                <a:tab pos="1447200" algn="l"/>
                <a:tab pos="2170800" algn="l"/>
              </a:tabLst>
              <a:defRPr sz="1100" b="1">
                <a:solidFill>
                  <a:srgbClr val="7F7F7F"/>
                </a:solidFill>
                <a:latin typeface="Times New Roman" pitchFamily="16" charset="0"/>
              </a:defRPr>
            </a:lvl1pPr>
          </a:lstStyle>
          <a:p>
            <a:endParaRPr lang="cs-CZ"/>
          </a:p>
        </p:txBody>
      </p:sp>
      <p:sp>
        <p:nvSpPr>
          <p:cNvPr id="3096" name="Text Box 24"/>
          <p:cNvSpPr txBox="1">
            <a:spLocks noChangeArrowheads="1"/>
          </p:cNvSpPr>
          <p:nvPr/>
        </p:nvSpPr>
        <p:spPr bwMode="auto">
          <a:xfrm>
            <a:off x="457200" y="6172204"/>
            <a:ext cx="33528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00" tIns="45702" rIns="91400" bIns="45702" anchor="ctr"/>
          <a:lstStyle/>
          <a:p>
            <a:endParaRPr lang="cs-CZ"/>
          </a:p>
        </p:txBody>
      </p:sp>
      <p:sp>
        <p:nvSpPr>
          <p:cNvPr id="3097" name="Rectangle 25"/>
          <p:cNvSpPr>
            <a:spLocks noGrp="1" noChangeArrowheads="1"/>
          </p:cNvSpPr>
          <p:nvPr>
            <p:ph type="sldNum"/>
          </p:nvPr>
        </p:nvSpPr>
        <p:spPr bwMode="auto">
          <a:xfrm>
            <a:off x="3810004" y="6172203"/>
            <a:ext cx="18272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ctr" anchorCtr="0" compatLnSpc="1">
            <a:prstTxWarp prst="textNoShape">
              <a:avLst/>
            </a:prstTxWarp>
          </a:bodyPr>
          <a:lstStyle>
            <a:lvl1pPr algn="ctr">
              <a:buClrTx/>
              <a:buFontTx/>
              <a:buNone/>
              <a:tabLst>
                <a:tab pos="723600" algn="l"/>
                <a:tab pos="1447200" algn="l"/>
              </a:tabLst>
              <a:defRPr sz="1200" b="1">
                <a:solidFill>
                  <a:srgbClr val="7F7F7F"/>
                </a:solidFill>
                <a:latin typeface="Times New Roman" pitchFamily="16" charset="0"/>
              </a:defRPr>
            </a:lvl1pPr>
          </a:lstStyle>
          <a:p>
            <a:fld id="{421DFBE6-09C4-488A-83DE-6DBD6EA7AED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+mj-lt"/>
          <a:ea typeface="+mj-ea"/>
          <a:cs typeface="+mj-cs"/>
        </a:defRPr>
      </a:lvl1pPr>
      <a:lvl2pPr marL="742642" indent="-285630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2pPr>
      <a:lvl3pPr marL="114252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3pPr>
      <a:lvl4pPr marL="1599537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4pPr>
      <a:lvl5pPr marL="2056547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5pPr>
      <a:lvl6pPr marL="251355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6pPr>
      <a:lvl7pPr marL="297056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7pPr>
      <a:lvl8pPr marL="3427579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8pPr>
      <a:lvl9pPr marL="3884589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9pPr>
    </p:titleStyle>
    <p:bodyStyle>
      <a:lvl1pPr marL="342758" indent="-342758" algn="l" defTabSz="449077" rtl="0" fontAlgn="base">
        <a:spcBef>
          <a:spcPts val="5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404040"/>
          </a:solidFill>
          <a:latin typeface="+mn-lt"/>
          <a:ea typeface="+mn-ea"/>
          <a:cs typeface="+mn-cs"/>
        </a:defRPr>
      </a:lvl1pPr>
      <a:lvl2pPr marL="742642" indent="-285630" algn="l" defTabSz="449077" rtl="0" fontAlgn="base">
        <a:spcBef>
          <a:spcPts val="50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404040"/>
          </a:solidFill>
          <a:latin typeface="+mn-lt"/>
          <a:ea typeface="+mn-ea"/>
        </a:defRPr>
      </a:lvl2pPr>
      <a:lvl3pPr marL="1142528" indent="-228506" algn="l" defTabSz="449077" rtl="0" fontAlgn="base">
        <a:spcBef>
          <a:spcPts val="4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>
          <a:solidFill>
            <a:srgbClr val="404040"/>
          </a:solidFill>
          <a:latin typeface="+mn-lt"/>
          <a:ea typeface="+mn-ea"/>
        </a:defRPr>
      </a:lvl3pPr>
      <a:lvl4pPr marL="1599537" indent="-228506" algn="l" defTabSz="449077" rtl="0" fontAlgn="base">
        <a:spcBef>
          <a:spcPts val="40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600">
          <a:solidFill>
            <a:srgbClr val="404040"/>
          </a:solidFill>
          <a:latin typeface="+mn-lt"/>
          <a:ea typeface="+mn-ea"/>
        </a:defRPr>
      </a:lvl4pPr>
      <a:lvl5pPr marL="2056547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5pPr>
      <a:lvl6pPr marL="2513558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6pPr>
      <a:lvl7pPr marL="2970568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7pPr>
      <a:lvl8pPr marL="3427579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8pPr>
      <a:lvl9pPr marL="3884589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1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02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03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04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05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06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07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083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7" name="Group 1"/>
          <p:cNvGrpSpPr>
            <a:grpSpLocks/>
          </p:cNvGrpSpPr>
          <p:nvPr/>
        </p:nvGrpSpPr>
        <p:grpSpPr bwMode="auto">
          <a:xfrm>
            <a:off x="4" y="3865563"/>
            <a:ext cx="9142413" cy="2990850"/>
            <a:chOff x="0" y="2435"/>
            <a:chExt cx="5759" cy="1884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2435"/>
              <a:ext cx="5759" cy="18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4099" name="Text Box 3"/>
            <p:cNvSpPr txBox="1">
              <a:spLocks noChangeArrowheads="1"/>
            </p:cNvSpPr>
            <p:nvPr/>
          </p:nvSpPr>
          <p:spPr bwMode="auto">
            <a:xfrm>
              <a:off x="0" y="2436"/>
              <a:ext cx="5759" cy="188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grpSp>
        <p:nvGrpSpPr>
          <p:cNvPr id="4100" name="Group 4"/>
          <p:cNvGrpSpPr>
            <a:grpSpLocks/>
          </p:cNvGrpSpPr>
          <p:nvPr/>
        </p:nvGrpSpPr>
        <p:grpSpPr bwMode="auto">
          <a:xfrm>
            <a:off x="4" y="4"/>
            <a:ext cx="9142413" cy="3863975"/>
            <a:chOff x="0" y="0"/>
            <a:chExt cx="5759" cy="2434"/>
          </a:xfrm>
        </p:grpSpPr>
        <p:pic>
          <p:nvPicPr>
            <p:cNvPr id="4101" name="Picture 5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5759" cy="24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4102" name="Text Box 6"/>
            <p:cNvSpPr txBox="1">
              <a:spLocks noChangeArrowheads="1"/>
            </p:cNvSpPr>
            <p:nvPr/>
          </p:nvSpPr>
          <p:spPr bwMode="auto">
            <a:xfrm>
              <a:off x="0" y="0"/>
              <a:ext cx="5759" cy="24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2652713"/>
            <a:ext cx="9144000" cy="2286000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00" tIns="45702" rIns="91400" bIns="45702" anchor="ctr"/>
          <a:lstStyle/>
          <a:p>
            <a:endParaRPr lang="cs-CZ"/>
          </a:p>
        </p:txBody>
      </p:sp>
      <p:grpSp>
        <p:nvGrpSpPr>
          <p:cNvPr id="4104" name="Group 8"/>
          <p:cNvGrpSpPr>
            <a:grpSpLocks/>
          </p:cNvGrpSpPr>
          <p:nvPr/>
        </p:nvGrpSpPr>
        <p:grpSpPr bwMode="auto">
          <a:xfrm>
            <a:off x="4" y="1603376"/>
            <a:ext cx="9142413" cy="5100638"/>
            <a:chOff x="0" y="1010"/>
            <a:chExt cx="5759" cy="3213"/>
          </a:xfrm>
        </p:grpSpPr>
        <p:pic>
          <p:nvPicPr>
            <p:cNvPr id="4105" name="Picture 9"/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010"/>
              <a:ext cx="5759" cy="3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4106" name="Text Box 10"/>
            <p:cNvSpPr txBox="1">
              <a:spLocks noChangeArrowheads="1"/>
            </p:cNvSpPr>
            <p:nvPr/>
          </p:nvSpPr>
          <p:spPr bwMode="auto">
            <a:xfrm>
              <a:off x="844" y="1479"/>
              <a:ext cx="4071" cy="22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cap="flat">
                  <a:solidFill>
                    <a:srgbClr val="80808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107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1793875" y="4371979"/>
            <a:ext cx="6510338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4" y="731838"/>
            <a:ext cx="6399213" cy="347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dt"/>
          </p:nvPr>
        </p:nvSpPr>
        <p:spPr bwMode="auto">
          <a:xfrm>
            <a:off x="6172204" y="6172203"/>
            <a:ext cx="2513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ctr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723600" algn="l"/>
                <a:tab pos="1447200" algn="l"/>
                <a:tab pos="2170800" algn="l"/>
              </a:tabLst>
              <a:defRPr sz="1100" b="1">
                <a:solidFill>
                  <a:srgbClr val="7F7F7F"/>
                </a:solidFill>
                <a:latin typeface="Times New Roman" pitchFamily="16" charset="0"/>
              </a:defRPr>
            </a:lvl1pPr>
          </a:lstStyle>
          <a:p>
            <a:endParaRPr lang="cs-CZ"/>
          </a:p>
        </p:txBody>
      </p:sp>
      <p:sp>
        <p:nvSpPr>
          <p:cNvPr id="4110" name="Text Box 14"/>
          <p:cNvSpPr txBox="1">
            <a:spLocks noChangeArrowheads="1"/>
          </p:cNvSpPr>
          <p:nvPr/>
        </p:nvSpPr>
        <p:spPr bwMode="auto">
          <a:xfrm>
            <a:off x="457200" y="6172204"/>
            <a:ext cx="33528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1400" tIns="45702" rIns="91400" bIns="45702" anchor="ctr"/>
          <a:lstStyle/>
          <a:p>
            <a:endParaRPr lang="cs-CZ"/>
          </a:p>
        </p:txBody>
      </p:sp>
      <p:sp>
        <p:nvSpPr>
          <p:cNvPr id="4111" name="Rectangle 15"/>
          <p:cNvSpPr>
            <a:spLocks noGrp="1" noChangeArrowheads="1"/>
          </p:cNvSpPr>
          <p:nvPr>
            <p:ph type="sldNum"/>
          </p:nvPr>
        </p:nvSpPr>
        <p:spPr bwMode="auto">
          <a:xfrm>
            <a:off x="3810004" y="6172203"/>
            <a:ext cx="18272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89963" tIns="46780" rIns="89963" bIns="46780" numCol="1" anchor="ctr" anchorCtr="0" compatLnSpc="1">
            <a:prstTxWarp prst="textNoShape">
              <a:avLst/>
            </a:prstTxWarp>
          </a:bodyPr>
          <a:lstStyle>
            <a:lvl1pPr algn="ctr">
              <a:buClrTx/>
              <a:buFontTx/>
              <a:buNone/>
              <a:tabLst>
                <a:tab pos="723600" algn="l"/>
                <a:tab pos="1447200" algn="l"/>
              </a:tabLst>
              <a:defRPr sz="1200" b="1">
                <a:solidFill>
                  <a:srgbClr val="7F7F7F"/>
                </a:solidFill>
                <a:latin typeface="Times New Roman" pitchFamily="16" charset="0"/>
              </a:defRPr>
            </a:lvl1pPr>
          </a:lstStyle>
          <a:p>
            <a:fld id="{3F5099A0-EA38-4DDF-9FB8-78F05614247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+mj-lt"/>
          <a:ea typeface="+mj-ea"/>
          <a:cs typeface="+mj-cs"/>
        </a:defRPr>
      </a:lvl1pPr>
      <a:lvl2pPr marL="742642" indent="-285630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2pPr>
      <a:lvl3pPr marL="114252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3pPr>
      <a:lvl4pPr marL="1599537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4pPr>
      <a:lvl5pPr marL="2056547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5pPr>
      <a:lvl6pPr marL="251355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6pPr>
      <a:lvl7pPr marL="2970568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7pPr>
      <a:lvl8pPr marL="3427579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8pPr>
      <a:lvl9pPr marL="3884589" indent="-228506" algn="r" defTabSz="449077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600" b="1">
          <a:solidFill>
            <a:srgbClr val="000000"/>
          </a:solidFill>
          <a:latin typeface="Trebuchet MS" pitchFamily="32" charset="0"/>
          <a:ea typeface="Microsoft YaHei" charset="-122"/>
        </a:defRPr>
      </a:lvl9pPr>
    </p:titleStyle>
    <p:bodyStyle>
      <a:lvl1pPr marL="342758" indent="-342758" algn="l" defTabSz="449077" rtl="0" fontAlgn="base">
        <a:spcBef>
          <a:spcPts val="5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404040"/>
          </a:solidFill>
          <a:latin typeface="+mn-lt"/>
          <a:ea typeface="+mn-ea"/>
          <a:cs typeface="+mn-cs"/>
        </a:defRPr>
      </a:lvl1pPr>
      <a:lvl2pPr marL="742642" indent="-285630" algn="l" defTabSz="449077" rtl="0" fontAlgn="base">
        <a:spcBef>
          <a:spcPts val="50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404040"/>
          </a:solidFill>
          <a:latin typeface="+mn-lt"/>
          <a:ea typeface="+mn-ea"/>
        </a:defRPr>
      </a:lvl2pPr>
      <a:lvl3pPr marL="1142528" indent="-228506" algn="l" defTabSz="449077" rtl="0" fontAlgn="base">
        <a:spcBef>
          <a:spcPts val="4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>
          <a:solidFill>
            <a:srgbClr val="404040"/>
          </a:solidFill>
          <a:latin typeface="+mn-lt"/>
          <a:ea typeface="+mn-ea"/>
        </a:defRPr>
      </a:lvl3pPr>
      <a:lvl4pPr marL="1599537" indent="-228506" algn="l" defTabSz="449077" rtl="0" fontAlgn="base">
        <a:spcBef>
          <a:spcPts val="40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600">
          <a:solidFill>
            <a:srgbClr val="404040"/>
          </a:solidFill>
          <a:latin typeface="+mn-lt"/>
          <a:ea typeface="+mn-ea"/>
        </a:defRPr>
      </a:lvl4pPr>
      <a:lvl5pPr marL="2056547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5pPr>
      <a:lvl6pPr marL="2513558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6pPr>
      <a:lvl7pPr marL="2970568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7pPr>
      <a:lvl8pPr marL="3427579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8pPr>
      <a:lvl9pPr marL="3884589" indent="-228506" algn="l" defTabSz="449077" rtl="0" fontAlgn="base">
        <a:spcBef>
          <a:spcPts val="350"/>
        </a:spcBef>
        <a:spcAft>
          <a:spcPts val="300"/>
        </a:spcAft>
        <a:buClr>
          <a:srgbClr val="000000"/>
        </a:buClr>
        <a:buSzPct val="100000"/>
        <a:buFont typeface="Times New Roman" pitchFamily="16" charset="0"/>
        <a:defRPr sz="1400">
          <a:solidFill>
            <a:srgbClr val="40404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01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02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03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041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05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06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072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083" algn="l" defTabSz="91402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6481" y="273629"/>
            <a:ext cx="8226720" cy="1143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6481" y="1604330"/>
            <a:ext cx="8226720" cy="4524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5599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6482" y="6247376"/>
            <a:ext cx="2128320" cy="470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656582" algn="l"/>
                <a:tab pos="1313162" algn="l"/>
                <a:tab pos="1969745" algn="l"/>
              </a:tabLst>
              <a:defRPr sz="13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07484" hangingPunct="0"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127680" y="6247376"/>
            <a:ext cx="2897280" cy="470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656582" algn="l"/>
                <a:tab pos="1313162" algn="l"/>
                <a:tab pos="1969745" algn="l"/>
                <a:tab pos="2626327" algn="l"/>
              </a:tabLst>
              <a:defRPr sz="13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07484" hangingPunct="0"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6322" y="6247376"/>
            <a:ext cx="2128320" cy="470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656582" algn="l"/>
                <a:tab pos="1313162" algn="l"/>
                <a:tab pos="1969745" algn="l"/>
              </a:tabLst>
              <a:defRPr sz="13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 defTabSz="407484" hangingPunct="0">
              <a:defRPr/>
            </a:pPr>
            <a:fld id="{82D36411-2F61-414C-ADD8-7CB5605F36D0}" type="slidenum">
              <a:rPr lang="cs-CZ"/>
              <a:pPr defTabSz="407484" hangingPunct="0"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887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407484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07484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2pPr>
      <a:lvl3pPr algn="ctr" defTabSz="407484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3pPr>
      <a:lvl4pPr algn="ctr" defTabSz="407484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4pPr>
      <a:lvl5pPr algn="ctr" defTabSz="407484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5pPr>
      <a:lvl6pPr marL="2280758" indent="-207341" algn="ctr" defTabSz="407484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6pPr>
      <a:lvl7pPr marL="2695440" indent="-207341" algn="ctr" defTabSz="407484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7pPr>
      <a:lvl8pPr marL="3110124" indent="-207341" algn="ctr" defTabSz="407484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8pPr>
      <a:lvl9pPr marL="3524806" indent="-207341" algn="ctr" defTabSz="407484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000">
          <a:solidFill>
            <a:srgbClr val="000000"/>
          </a:solidFill>
          <a:latin typeface="Arial" charset="0"/>
          <a:ea typeface="Microsoft YaHei" charset="-122"/>
        </a:defRPr>
      </a:lvl9pPr>
    </p:titleStyle>
    <p:bodyStyle>
      <a:lvl1pPr marL="311013" indent="-311013" algn="l" defTabSz="407484" rtl="0" eaLnBrk="0" fontAlgn="base" hangingPunct="0">
        <a:lnSpc>
          <a:spcPct val="93000"/>
        </a:lnSpc>
        <a:spcBef>
          <a:spcPct val="0"/>
        </a:spcBef>
        <a:spcAft>
          <a:spcPts val="1293"/>
        </a:spcAft>
        <a:buClr>
          <a:srgbClr val="000000"/>
        </a:buClr>
        <a:buSzPct val="100000"/>
        <a:buFont typeface="Times New Roman" pitchFamily="16" charset="0"/>
        <a:defRPr sz="2900">
          <a:solidFill>
            <a:srgbClr val="000000"/>
          </a:solidFill>
          <a:latin typeface="+mn-lt"/>
          <a:ea typeface="+mn-ea"/>
          <a:cs typeface="+mn-cs"/>
        </a:defRPr>
      </a:lvl1pPr>
      <a:lvl2pPr marL="673860" indent="-259178" algn="l" defTabSz="407484" rtl="0" eaLnBrk="0" fontAlgn="base" hangingPunct="0">
        <a:lnSpc>
          <a:spcPct val="93000"/>
        </a:lnSpc>
        <a:spcBef>
          <a:spcPct val="0"/>
        </a:spcBef>
        <a:spcAft>
          <a:spcPts val="1032"/>
        </a:spcAft>
        <a:buClr>
          <a:srgbClr val="000000"/>
        </a:buClr>
        <a:buSzPct val="100000"/>
        <a:buFont typeface="Times New Roman" pitchFamily="16" charset="0"/>
        <a:defRPr sz="2500">
          <a:solidFill>
            <a:srgbClr val="000000"/>
          </a:solidFill>
          <a:latin typeface="+mn-lt"/>
          <a:ea typeface="+mn-ea"/>
        </a:defRPr>
      </a:lvl2pPr>
      <a:lvl3pPr marL="1036707" indent="-207341" algn="l" defTabSz="407484" rtl="0" eaLnBrk="0" fontAlgn="base" hangingPunct="0">
        <a:lnSpc>
          <a:spcPct val="93000"/>
        </a:lnSpc>
        <a:spcBef>
          <a:spcPct val="0"/>
        </a:spcBef>
        <a:spcAft>
          <a:spcPts val="771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000000"/>
          </a:solidFill>
          <a:latin typeface="+mn-lt"/>
          <a:ea typeface="+mn-ea"/>
        </a:defRPr>
      </a:lvl3pPr>
      <a:lvl4pPr marL="1451391" indent="-207341" algn="l" defTabSz="407484" rtl="0" eaLnBrk="0" fontAlgn="base" hangingPunct="0">
        <a:lnSpc>
          <a:spcPct val="93000"/>
        </a:lnSpc>
        <a:spcBef>
          <a:spcPct val="0"/>
        </a:spcBef>
        <a:spcAft>
          <a:spcPts val="522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4pPr>
      <a:lvl5pPr marL="1866074" indent="-207341" algn="l" defTabSz="407484" rtl="0" eaLnBrk="0" fontAlgn="base" hangingPunct="0">
        <a:lnSpc>
          <a:spcPct val="93000"/>
        </a:lnSpc>
        <a:spcBef>
          <a:spcPct val="0"/>
        </a:spcBef>
        <a:spcAft>
          <a:spcPts val="261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5pPr>
      <a:lvl6pPr marL="2280758" indent="-207341" algn="l" defTabSz="407484" rtl="0" fontAlgn="base" hangingPunct="0">
        <a:lnSpc>
          <a:spcPct val="93000"/>
        </a:lnSpc>
        <a:spcBef>
          <a:spcPct val="0"/>
        </a:spcBef>
        <a:spcAft>
          <a:spcPts val="261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6pPr>
      <a:lvl7pPr marL="2695440" indent="-207341" algn="l" defTabSz="407484" rtl="0" fontAlgn="base" hangingPunct="0">
        <a:lnSpc>
          <a:spcPct val="93000"/>
        </a:lnSpc>
        <a:spcBef>
          <a:spcPct val="0"/>
        </a:spcBef>
        <a:spcAft>
          <a:spcPts val="261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7pPr>
      <a:lvl8pPr marL="3110124" indent="-207341" algn="l" defTabSz="407484" rtl="0" fontAlgn="base" hangingPunct="0">
        <a:lnSpc>
          <a:spcPct val="93000"/>
        </a:lnSpc>
        <a:spcBef>
          <a:spcPct val="0"/>
        </a:spcBef>
        <a:spcAft>
          <a:spcPts val="261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8pPr>
      <a:lvl9pPr marL="3524806" indent="-207341" algn="l" defTabSz="407484" rtl="0" fontAlgn="base" hangingPunct="0">
        <a:lnSpc>
          <a:spcPct val="93000"/>
        </a:lnSpc>
        <a:spcBef>
          <a:spcPct val="0"/>
        </a:spcBef>
        <a:spcAft>
          <a:spcPts val="261"/>
        </a:spcAft>
        <a:buClr>
          <a:srgbClr val="000000"/>
        </a:buClr>
        <a:buSzPct val="100000"/>
        <a:buFont typeface="Times New Roman" pitchFamily="16" charset="0"/>
        <a:defRPr sz="18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14683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29366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44049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658732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73416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488099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902782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317465" algn="l" defTabSz="829366" rtl="0" eaLnBrk="1" latinLnBrk="0" hangingPunct="1"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280" y="577502"/>
            <a:ext cx="6988320" cy="1414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3074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7252736"/>
              </p:ext>
            </p:extLst>
          </p:nvPr>
        </p:nvGraphicFramePr>
        <p:xfrm>
          <a:off x="718563" y="2547629"/>
          <a:ext cx="7767360" cy="3699823"/>
        </p:xfrm>
        <a:graphic>
          <a:graphicData uri="http://schemas.openxmlformats.org/drawingml/2006/table">
            <a:tbl>
              <a:tblPr/>
              <a:tblGrid>
                <a:gridCol w="2285819"/>
                <a:gridCol w="5481541"/>
              </a:tblGrid>
              <a:tr h="562221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školy, adresa:</a:t>
                      </a:r>
                    </a:p>
                  </a:txBody>
                  <a:tcPr marL="81638" marR="81638" marT="68050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Kamenný Přívoz 53, Kamenný Přívoz  25282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projektu: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CZ.1.07/1.4.00/21.3569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materiálu: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Odčítání od 5 – animovaná jabloň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materiálu: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VY_32_INOVACE_MA..1.s.10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Vzdělávací oblast: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Matematika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 její aplikace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52269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Autor: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Martina Šimsová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52413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Datum vytvoření:</a:t>
                      </a: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12. 11. 2012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56849" marB="4245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7166253"/>
      </p:ext>
    </p:extLst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647701" y="1506538"/>
            <a:ext cx="7991475" cy="497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63" tIns="44982" rIns="89963" bIns="44982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spcBef>
                <a:spcPts val="1200"/>
              </a:spcBef>
              <a:spcAft>
                <a:spcPts val="1000"/>
              </a:spcAft>
            </a:pPr>
            <a:r>
              <a:rPr lang="cs-CZ" sz="2400" dirty="0"/>
              <a:t>Žáci si připraví papír a tužku. Učitel pustí prezentaci. Nejdříve žáci určí počáteční počet plodů. Dále pozorují změnu, která se s obrázkem udála (padající jablka). Ke každému obrázku napíší příslušný příklad. Následující snímek je vždy určen ke společné kontrole (některý z žáků může výsledek napsat na interaktivní tabuli). Za každý správně </a:t>
            </a:r>
            <a:r>
              <a:rPr lang="cs-CZ" sz="2400" dirty="0"/>
              <a:t>napsaný </a:t>
            </a:r>
            <a:r>
              <a:rPr lang="cs-CZ" sz="2400" dirty="0"/>
              <a:t>a vypočítaný příklad si žáci nakreslí k příkladu na papír hvězdičku. Po zapsání a vypočítání všech příkladů porovnáme počty nakreslených hvězdiček a řekneme si, který příklad dělal žákům největší problémy</a:t>
            </a:r>
            <a:r>
              <a:rPr lang="cs-CZ" sz="2400" dirty="0"/>
              <a:t>.</a:t>
            </a:r>
          </a:p>
          <a:p>
            <a:pPr>
              <a:spcBef>
                <a:spcPts val="1200"/>
              </a:spcBef>
              <a:spcAft>
                <a:spcPts val="1000"/>
              </a:spcAft>
            </a:pPr>
            <a:r>
              <a:rPr lang="cs-CZ" sz="2400" dirty="0"/>
              <a:t>Zdroje: http://office.microsoft.com/</a:t>
            </a:r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sz="2400" dirty="0"/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sz="1000" dirty="0"/>
          </a:p>
          <a:p>
            <a:pPr>
              <a:spcBef>
                <a:spcPts val="1200"/>
              </a:spcBef>
              <a:spcAft>
                <a:spcPts val="1000"/>
              </a:spcAft>
            </a:pPr>
            <a:endParaRPr lang="cs-CZ" sz="1000" dirty="0"/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3554413" y="503240"/>
            <a:ext cx="1844675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4982" rIns="89963" bIns="44982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r>
              <a:rPr lang="cs-CZ" sz="360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4" y="914400"/>
            <a:ext cx="4968875" cy="522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090" y="3679826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9" y="2873375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7" y="2060578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304" y="3071817"/>
            <a:ext cx="652463" cy="65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700" y="3714750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199" name="Rectangle 7"/>
          <p:cNvSpPr>
            <a:spLocks noChangeArrowheads="1"/>
          </p:cNvSpPr>
          <p:nvPr/>
        </p:nvSpPr>
        <p:spPr bwMode="auto">
          <a:xfrm>
            <a:off x="0" y="6159500"/>
            <a:ext cx="9144000" cy="698500"/>
          </a:xfrm>
          <a:prstGeom prst="rect">
            <a:avLst/>
          </a:prstGeom>
          <a:gradFill rotWithShape="0">
            <a:gsLst>
              <a:gs pos="0">
                <a:srgbClr val="ABE87B"/>
              </a:gs>
              <a:gs pos="100000">
                <a:srgbClr val="D1F8B5"/>
              </a:gs>
            </a:gsLst>
            <a:lin ang="5400000" scaled="1"/>
          </a:gradFill>
          <a:ln w="9360" cap="sq">
            <a:solidFill>
              <a:srgbClr val="A7EA52"/>
            </a:solidFill>
            <a:miter lim="800000"/>
            <a:headEnd/>
            <a:tailEnd/>
          </a:ln>
          <a:effectLst>
            <a:outerShdw dist="52300" dir="4563565" algn="ctr" rotWithShape="0">
              <a:srgbClr val="000000">
                <a:alpha val="20044"/>
              </a:srgbClr>
            </a:outerShdw>
          </a:effectLst>
        </p:spPr>
        <p:txBody>
          <a:bodyPr wrap="none" lIns="91400" tIns="45702" rIns="91400" bIns="45702" anchor="ctr"/>
          <a:lstStyle/>
          <a:p>
            <a:endParaRPr lang="cs-CZ"/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1655766" y="166688"/>
            <a:ext cx="5611812" cy="912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4982" rIns="89963" bIns="44982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r>
              <a:rPr lang="cs-CZ"/>
              <a:t>Jaký strom je na obrázku?  Kolik plodů na něm roste?</a:t>
            </a:r>
          </a:p>
          <a:p>
            <a:r>
              <a:rPr lang="cs-CZ"/>
              <a:t>Pozorně sledujte, co se stane.</a:t>
            </a:r>
          </a:p>
          <a:p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8.88889E-6 C 0.00295 0.01226 0.00139 0.02453 -0.00174 0.03657 C -0.00625 0.07986 0.00156 0.12754 -0.00816 0.16782 C -0.00972 0.1831 -0.01111 0.20046 -0.01458 0.21504 C -0.02049 0.27129 -0.01945 0.33078 -0.01945 0.38703 " pathEditMode="relative" ptsTypes="ffffA">
                                      <p:cBhvr>
                                        <p:cTn id="6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1150939" y="1727200"/>
            <a:ext cx="7481130" cy="83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4800" i="1"/>
              <a:t>Jaký příklad k tomu patří?</a:t>
            </a:r>
          </a:p>
        </p:txBody>
      </p:sp>
      <p:sp>
        <p:nvSpPr>
          <p:cNvPr id="9218" name="Line 2"/>
          <p:cNvSpPr>
            <a:spLocks noChangeShapeType="1"/>
          </p:cNvSpPr>
          <p:nvPr/>
        </p:nvSpPr>
        <p:spPr bwMode="auto">
          <a:xfrm>
            <a:off x="1403350" y="4652967"/>
            <a:ext cx="6553200" cy="1587"/>
          </a:xfrm>
          <a:prstGeom prst="line">
            <a:avLst/>
          </a:prstGeom>
          <a:noFill/>
          <a:ln w="38160" cap="sq">
            <a:solidFill>
              <a:srgbClr val="000000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00" tIns="45702" rIns="91400" bIns="45702"/>
          <a:lstStyle/>
          <a:p>
            <a:endParaRPr lang="cs-CZ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4" t="3128" r="26884" b="9061"/>
          <a:stretch>
            <a:fillRect/>
          </a:stretch>
        </p:blipFill>
        <p:spPr bwMode="auto">
          <a:xfrm>
            <a:off x="7866063" y="5589588"/>
            <a:ext cx="749300" cy="86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2554" t="3128" r="26884" b="906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2" t="16614" r="30934" b="13922"/>
          <a:stretch>
            <a:fillRect/>
          </a:stretch>
        </p:blipFill>
        <p:spPr bwMode="auto">
          <a:xfrm>
            <a:off x="307975" y="290513"/>
            <a:ext cx="808038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7972" t="16614" r="30934" b="139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1150939" y="1727200"/>
            <a:ext cx="7481130" cy="83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4800" i="1"/>
              <a:t>Jaký příklad k tomu patří?</a:t>
            </a:r>
          </a:p>
        </p:txBody>
      </p:sp>
      <p:sp>
        <p:nvSpPr>
          <p:cNvPr id="10242" name="Line 2"/>
          <p:cNvSpPr>
            <a:spLocks noChangeShapeType="1"/>
          </p:cNvSpPr>
          <p:nvPr/>
        </p:nvSpPr>
        <p:spPr bwMode="auto">
          <a:xfrm>
            <a:off x="1403350" y="4652967"/>
            <a:ext cx="6553200" cy="1587"/>
          </a:xfrm>
          <a:prstGeom prst="line">
            <a:avLst/>
          </a:prstGeom>
          <a:noFill/>
          <a:ln w="38160" cap="sq">
            <a:solidFill>
              <a:srgbClr val="000000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00" tIns="45702" rIns="91400" bIns="45702"/>
          <a:lstStyle/>
          <a:p>
            <a:endParaRPr lang="cs-CZ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4" t="3128" r="26884" b="9061"/>
          <a:stretch>
            <a:fillRect/>
          </a:stretch>
        </p:blipFill>
        <p:spPr bwMode="auto">
          <a:xfrm>
            <a:off x="7866063" y="5589588"/>
            <a:ext cx="749300" cy="86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2554" t="3128" r="26884" b="906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2" t="16614" r="30934" b="13922"/>
          <a:stretch>
            <a:fillRect/>
          </a:stretch>
        </p:blipFill>
        <p:spPr bwMode="auto">
          <a:xfrm>
            <a:off x="307975" y="290513"/>
            <a:ext cx="808038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7972" t="16614" r="30934" b="139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2735264" y="3500438"/>
            <a:ext cx="3889375" cy="1008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6000" i="1">
                <a:solidFill>
                  <a:srgbClr val="21306A"/>
                </a:solidFill>
                <a:latin typeface="Arial" charset="0"/>
                <a:cs typeface="Arial" charset="0"/>
              </a:rPr>
              <a:t>5 – 1 = 4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5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4" y="449267"/>
            <a:ext cx="4968875" cy="5710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090" y="3679826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9" y="2873375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7" y="2060578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304" y="3071817"/>
            <a:ext cx="652463" cy="65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700" y="3714750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0" y="6159500"/>
            <a:ext cx="9144000" cy="698500"/>
          </a:xfrm>
          <a:prstGeom prst="rect">
            <a:avLst/>
          </a:prstGeom>
          <a:gradFill rotWithShape="0">
            <a:gsLst>
              <a:gs pos="0">
                <a:srgbClr val="ABE87B"/>
              </a:gs>
              <a:gs pos="100000">
                <a:srgbClr val="D1F8B5"/>
              </a:gs>
            </a:gsLst>
            <a:lin ang="5400000" scaled="1"/>
          </a:gradFill>
          <a:ln w="9360" cap="sq">
            <a:solidFill>
              <a:srgbClr val="A7EA52"/>
            </a:solidFill>
            <a:miter lim="800000"/>
            <a:headEnd/>
            <a:tailEnd/>
          </a:ln>
          <a:effectLst>
            <a:outerShdw dist="52300" dir="4563565" algn="ctr" rotWithShape="0">
              <a:srgbClr val="000000">
                <a:alpha val="20044"/>
              </a:srgbClr>
            </a:outerShdw>
          </a:effectLst>
        </p:spPr>
        <p:txBody>
          <a:bodyPr wrap="none" lIns="91400" tIns="45702" rIns="91400" bIns="45702" anchor="ctr"/>
          <a:lstStyle/>
          <a:p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">
                                      <p:cBhvr additive="repl">
                                        <p:cTn id="6" dur="2000" fill="hold"/>
                                        <p:tgtEl>
                                          <p:spTgt spid="11270"/>
                                        </p:tgtEl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7407E-6 C -0.00208 0.0287 -0.00399 0.05741 -0.0066 0.08611 C -0.0059 0.20116 -0.0033 0.29329 -0.0033 0.39792 " pathEditMode="relative" ptsTypes="ffA">
                                      <p:cBhvr>
                                        <p:cTn id="10" dur="2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1150939" y="1727200"/>
            <a:ext cx="7481130" cy="83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4800" i="1"/>
              <a:t>Jaký příklad k tomu patří?</a:t>
            </a:r>
          </a:p>
        </p:txBody>
      </p:sp>
      <p:sp>
        <p:nvSpPr>
          <p:cNvPr id="12290" name="Line 2"/>
          <p:cNvSpPr>
            <a:spLocks noChangeShapeType="1"/>
          </p:cNvSpPr>
          <p:nvPr/>
        </p:nvSpPr>
        <p:spPr bwMode="auto">
          <a:xfrm>
            <a:off x="1403350" y="4652967"/>
            <a:ext cx="6553200" cy="1587"/>
          </a:xfrm>
          <a:prstGeom prst="line">
            <a:avLst/>
          </a:prstGeom>
          <a:noFill/>
          <a:ln w="38160" cap="sq">
            <a:solidFill>
              <a:srgbClr val="000000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00" tIns="45702" rIns="91400" bIns="45702"/>
          <a:lstStyle/>
          <a:p>
            <a:endParaRPr lang="cs-CZ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4" t="3128" r="26884" b="9061"/>
          <a:stretch>
            <a:fillRect/>
          </a:stretch>
        </p:blipFill>
        <p:spPr bwMode="auto">
          <a:xfrm>
            <a:off x="7866063" y="5589588"/>
            <a:ext cx="749300" cy="86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2554" t="3128" r="26884" b="906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2" t="16614" r="30934" b="13922"/>
          <a:stretch>
            <a:fillRect/>
          </a:stretch>
        </p:blipFill>
        <p:spPr bwMode="auto">
          <a:xfrm>
            <a:off x="307975" y="290513"/>
            <a:ext cx="808038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7972" t="16614" r="30934" b="139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 Box 1"/>
          <p:cNvSpPr txBox="1">
            <a:spLocks noChangeArrowheads="1"/>
          </p:cNvSpPr>
          <p:nvPr/>
        </p:nvSpPr>
        <p:spPr bwMode="auto">
          <a:xfrm>
            <a:off x="1150939" y="1727200"/>
            <a:ext cx="7481130" cy="83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4800" i="1"/>
              <a:t>Jaký příklad k tomu patří?</a:t>
            </a:r>
          </a:p>
        </p:txBody>
      </p:sp>
      <p:sp>
        <p:nvSpPr>
          <p:cNvPr id="13314" name="Line 2"/>
          <p:cNvSpPr>
            <a:spLocks noChangeShapeType="1"/>
          </p:cNvSpPr>
          <p:nvPr/>
        </p:nvSpPr>
        <p:spPr bwMode="auto">
          <a:xfrm>
            <a:off x="1403350" y="4652967"/>
            <a:ext cx="6553200" cy="1587"/>
          </a:xfrm>
          <a:prstGeom prst="line">
            <a:avLst/>
          </a:prstGeom>
          <a:noFill/>
          <a:ln w="38160" cap="sq">
            <a:solidFill>
              <a:srgbClr val="000000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00" tIns="45702" rIns="91400" bIns="45702"/>
          <a:lstStyle/>
          <a:p>
            <a:endParaRPr lang="cs-CZ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4" t="3128" r="26884" b="9061"/>
          <a:stretch>
            <a:fillRect/>
          </a:stretch>
        </p:blipFill>
        <p:spPr bwMode="auto">
          <a:xfrm>
            <a:off x="7866063" y="5589588"/>
            <a:ext cx="749300" cy="86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2554" t="3128" r="26884" b="906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2" t="16614" r="30934" b="13922"/>
          <a:stretch>
            <a:fillRect/>
          </a:stretch>
        </p:blipFill>
        <p:spPr bwMode="auto">
          <a:xfrm>
            <a:off x="307975" y="290513"/>
            <a:ext cx="808038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7972" t="16614" r="30934" b="139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2735264" y="3500438"/>
            <a:ext cx="3889375" cy="1008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6000" i="1">
                <a:solidFill>
                  <a:srgbClr val="21306A"/>
                </a:solidFill>
                <a:latin typeface="Arial" charset="0"/>
                <a:cs typeface="Arial" charset="0"/>
              </a:rPr>
              <a:t>5 – 2 = 3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4" y="449267"/>
            <a:ext cx="4968875" cy="5710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090" y="3679826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9" y="2873375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7" y="2060578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304" y="3071817"/>
            <a:ext cx="652463" cy="65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434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700" y="3714750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0" y="6159500"/>
            <a:ext cx="9144000" cy="698500"/>
          </a:xfrm>
          <a:prstGeom prst="rect">
            <a:avLst/>
          </a:prstGeom>
          <a:gradFill rotWithShape="0">
            <a:gsLst>
              <a:gs pos="0">
                <a:srgbClr val="ABE87B"/>
              </a:gs>
              <a:gs pos="100000">
                <a:srgbClr val="D1F8B5"/>
              </a:gs>
            </a:gsLst>
            <a:lin ang="5400000" scaled="1"/>
          </a:gradFill>
          <a:ln w="9360" cap="sq">
            <a:solidFill>
              <a:srgbClr val="A7EA52"/>
            </a:solidFill>
            <a:miter lim="800000"/>
            <a:headEnd/>
            <a:tailEnd/>
          </a:ln>
          <a:effectLst>
            <a:outerShdw dist="52300" dir="4563565" algn="ctr" rotWithShape="0">
              <a:srgbClr val="000000">
                <a:alpha val="20044"/>
              </a:srgbClr>
            </a:outerShdw>
          </a:effectLst>
        </p:spPr>
        <p:txBody>
          <a:bodyPr wrap="none" lIns="91400" tIns="45702" rIns="91400" bIns="45702" anchor="ctr"/>
          <a:lstStyle/>
          <a:p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">
                                      <p:cBhvr additive="repl">
                                        <p:cTn id="6" dur="2000" fill="hold"/>
                                        <p:tgtEl>
                                          <p:spTgt spid="14342"/>
                                        </p:tgtEl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3.33333E-6 C 0.01059 0.01412 0.00694 0.03773 0.01128 0.05602 C 0.01163 0.11018 0.00329 0.20902 0.01614 0.27963 C 0.01562 0.3118 0.01562 0.34421 0.01458 0.37639 C 0.01458 0.3787 0.01284 0.38287 0.01284 0.38287 " pathEditMode="relative" ptsTypes="ffffA">
                                      <p:cBhvr>
                                        <p:cTn id="10" dur="2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C -0.00052 0.08611 3.88889E-6 0.17199 -0.00157 0.2581 C -0.00157 0.26273 -0.00469 0.27106 -0.00469 0.27106 " pathEditMode="relative" ptsTypes="ffA">
                                      <p:cBhvr>
                                        <p:cTn id="14" dur="2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/>
          <p:cNvSpPr txBox="1">
            <a:spLocks noChangeArrowheads="1"/>
          </p:cNvSpPr>
          <p:nvPr/>
        </p:nvSpPr>
        <p:spPr bwMode="auto">
          <a:xfrm>
            <a:off x="1150939" y="1727200"/>
            <a:ext cx="7481130" cy="83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4800" i="1"/>
              <a:t>Jaký příklad k tomu patří?</a:t>
            </a:r>
          </a:p>
        </p:txBody>
      </p:sp>
      <p:sp>
        <p:nvSpPr>
          <p:cNvPr id="15362" name="Line 2"/>
          <p:cNvSpPr>
            <a:spLocks noChangeShapeType="1"/>
          </p:cNvSpPr>
          <p:nvPr/>
        </p:nvSpPr>
        <p:spPr bwMode="auto">
          <a:xfrm>
            <a:off x="1403350" y="4652967"/>
            <a:ext cx="6553200" cy="1587"/>
          </a:xfrm>
          <a:prstGeom prst="line">
            <a:avLst/>
          </a:prstGeom>
          <a:noFill/>
          <a:ln w="38160" cap="sq">
            <a:solidFill>
              <a:srgbClr val="000000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00" tIns="45702" rIns="91400" bIns="45702"/>
          <a:lstStyle/>
          <a:p>
            <a:endParaRPr lang="cs-CZ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4" t="3128" r="26884" b="9061"/>
          <a:stretch>
            <a:fillRect/>
          </a:stretch>
        </p:blipFill>
        <p:spPr bwMode="auto">
          <a:xfrm>
            <a:off x="7866063" y="5589588"/>
            <a:ext cx="749300" cy="86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2554" t="3128" r="26884" b="906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2" t="16614" r="30934" b="13922"/>
          <a:stretch>
            <a:fillRect/>
          </a:stretch>
        </p:blipFill>
        <p:spPr bwMode="auto">
          <a:xfrm>
            <a:off x="307975" y="290513"/>
            <a:ext cx="808038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7972" t="16614" r="30934" b="139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1"/>
          <p:cNvSpPr txBox="1">
            <a:spLocks noChangeArrowheads="1"/>
          </p:cNvSpPr>
          <p:nvPr/>
        </p:nvSpPr>
        <p:spPr bwMode="auto">
          <a:xfrm>
            <a:off x="1150939" y="1727200"/>
            <a:ext cx="7481130" cy="83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4800" i="1"/>
              <a:t>Jaký příklad k tomu patří?</a:t>
            </a:r>
          </a:p>
        </p:txBody>
      </p:sp>
      <p:sp>
        <p:nvSpPr>
          <p:cNvPr id="16386" name="Line 2"/>
          <p:cNvSpPr>
            <a:spLocks noChangeShapeType="1"/>
          </p:cNvSpPr>
          <p:nvPr/>
        </p:nvSpPr>
        <p:spPr bwMode="auto">
          <a:xfrm>
            <a:off x="1403350" y="4652967"/>
            <a:ext cx="6553200" cy="1587"/>
          </a:xfrm>
          <a:prstGeom prst="line">
            <a:avLst/>
          </a:prstGeom>
          <a:noFill/>
          <a:ln w="38160" cap="sq">
            <a:solidFill>
              <a:srgbClr val="000000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00" tIns="45702" rIns="91400" bIns="45702"/>
          <a:lstStyle/>
          <a:p>
            <a:endParaRPr lang="cs-CZ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4" t="3128" r="26884" b="9061"/>
          <a:stretch>
            <a:fillRect/>
          </a:stretch>
        </p:blipFill>
        <p:spPr bwMode="auto">
          <a:xfrm>
            <a:off x="7866063" y="5589588"/>
            <a:ext cx="749300" cy="86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2554" t="3128" r="26884" b="906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2" t="16614" r="30934" b="13922"/>
          <a:stretch>
            <a:fillRect/>
          </a:stretch>
        </p:blipFill>
        <p:spPr bwMode="auto">
          <a:xfrm>
            <a:off x="307975" y="290513"/>
            <a:ext cx="808038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7972" t="16614" r="30934" b="139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2735264" y="3500438"/>
            <a:ext cx="3889375" cy="1008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6000" i="1">
                <a:solidFill>
                  <a:srgbClr val="21306A"/>
                </a:solidFill>
                <a:latin typeface="Arial" charset="0"/>
                <a:cs typeface="Arial" charset="0"/>
              </a:rPr>
              <a:t>5 – 3 = 2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4" y="449267"/>
            <a:ext cx="4968875" cy="5710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090" y="3679826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9" y="2873375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7" y="2060578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304" y="3071817"/>
            <a:ext cx="652463" cy="65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700" y="3714750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0" y="6159500"/>
            <a:ext cx="9144000" cy="698500"/>
          </a:xfrm>
          <a:prstGeom prst="rect">
            <a:avLst/>
          </a:prstGeom>
          <a:gradFill rotWithShape="0">
            <a:gsLst>
              <a:gs pos="0">
                <a:srgbClr val="ABE87B"/>
              </a:gs>
              <a:gs pos="100000">
                <a:srgbClr val="D1F8B5"/>
              </a:gs>
            </a:gsLst>
            <a:lin ang="5400000" scaled="1"/>
          </a:gradFill>
          <a:ln w="9360" cap="sq">
            <a:solidFill>
              <a:srgbClr val="A7EA52"/>
            </a:solidFill>
            <a:miter lim="800000"/>
            <a:headEnd/>
            <a:tailEnd/>
          </a:ln>
          <a:effectLst>
            <a:outerShdw dist="52300" dir="4563565" algn="ctr" rotWithShape="0">
              <a:srgbClr val="000000">
                <a:alpha val="20044"/>
              </a:srgbClr>
            </a:outerShdw>
          </a:effectLst>
        </p:spPr>
        <p:txBody>
          <a:bodyPr wrap="none" lIns="91400" tIns="45702" rIns="91400" bIns="45702" anchor="ctr"/>
          <a:lstStyle/>
          <a:p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">
                                      <p:cBhvr additive="repl">
                                        <p:cTn id="6" dur="2000" fill="hold"/>
                                        <p:tgtEl>
                                          <p:spTgt spid="17414"/>
                                        </p:tgtEl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-2.96296E-6 C -0.00087 0.04792 0.00086 0.09005 -0.0066 0.13542 C -0.00834 0.15949 -0.0106 0.18565 -0.01615 0.20857 C -0.01685 0.21135 -0.01893 0.23172 -0.01945 0.23449 C -0.02032 0.24028 -0.02258 0.25162 -0.02258 0.25162 C -0.02206 0.27246 -0.02292 0.29329 -0.02101 0.31389 C -0.02067 0.31829 -0.01893 0.30533 -0.01789 0.30116 C -0.01407 0.28565 -0.0191 0.29861 -0.01129 0.2838 C -0.00903 0.27963 -0.00487 0.27107 -0.00487 0.27107 C -0.00226 0.28542 -0.00365 0.29954 -0.0066 0.31389 C -0.00747 0.33172 -0.00799 0.34653 -0.01129 0.36343 C -0.01233 0.36875 -0.01615 0.37338 -0.01615 0.37848 " pathEditMode="relative" ptsTypes="fffffffffffA">
                                      <p:cBhvr>
                                        <p:cTn id="10" dur="2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1.48148E-6 C -0.00225 0.01528 -0.00468 0.03218 -0.01128 0.04514 C -0.01371 0.0588 -0.01736 0.07199 -0.01944 0.08588 C -0.02118 0.09745 -0.02135 0.10903 -0.02413 0.12037 C -0.02881 0.16065 -0.02413 0.11667 -0.02743 0.20208 C -0.02829 0.22384 -0.03229 0.24236 -0.03229 0.26435 " pathEditMode="relative" ptsTypes="fffffA">
                                      <p:cBhvr>
                                        <p:cTn id="14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7.03704E-6 C -0.00451 0.01689 -0.0085 0.03333 -0.01458 0.0493 C -0.01666 0.06133 -0.02065 0.07245 -0.0243 0.08379 C -0.02673 0.09166 -0.02708 0.09814 -0.03072 0.10532 C -0.03333 0.11643 -0.03645 0.12499 -0.04027 0.13541 C -0.04496 0.14791 -0.04565 0.16203 -0.05173 0.17407 C -0.05954 0.20671 -0.06284 0.24027 -0.06944 0.27314 C -0.07048 0.29768 -0.07169 0.31481 -0.07586 0.33749 C -0.07777 0.38055 -0.07742 0.3618 -0.07742 0.39351 " pathEditMode="relative" ptsTypes="ffffffffA">
                                      <p:cBhvr>
                                        <p:cTn id="18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1"/>
          <p:cNvSpPr txBox="1">
            <a:spLocks noChangeArrowheads="1"/>
          </p:cNvSpPr>
          <p:nvPr/>
        </p:nvSpPr>
        <p:spPr bwMode="auto">
          <a:xfrm>
            <a:off x="1150939" y="1727200"/>
            <a:ext cx="7481130" cy="83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4800" i="1"/>
              <a:t>Jaký příklad k tomu patří?</a:t>
            </a:r>
          </a:p>
        </p:txBody>
      </p:sp>
      <p:sp>
        <p:nvSpPr>
          <p:cNvPr id="18434" name="Line 2"/>
          <p:cNvSpPr>
            <a:spLocks noChangeShapeType="1"/>
          </p:cNvSpPr>
          <p:nvPr/>
        </p:nvSpPr>
        <p:spPr bwMode="auto">
          <a:xfrm>
            <a:off x="1403350" y="4652967"/>
            <a:ext cx="6553200" cy="1587"/>
          </a:xfrm>
          <a:prstGeom prst="line">
            <a:avLst/>
          </a:prstGeom>
          <a:noFill/>
          <a:ln w="38160" cap="sq">
            <a:solidFill>
              <a:srgbClr val="000000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00" tIns="45702" rIns="91400" bIns="45702"/>
          <a:lstStyle/>
          <a:p>
            <a:endParaRPr lang="cs-CZ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4" t="3128" r="26884" b="9061"/>
          <a:stretch>
            <a:fillRect/>
          </a:stretch>
        </p:blipFill>
        <p:spPr bwMode="auto">
          <a:xfrm>
            <a:off x="7866063" y="5589588"/>
            <a:ext cx="749300" cy="86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2554" t="3128" r="26884" b="906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843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2" t="16614" r="30934" b="13922"/>
          <a:stretch>
            <a:fillRect/>
          </a:stretch>
        </p:blipFill>
        <p:spPr bwMode="auto">
          <a:xfrm>
            <a:off x="307975" y="290513"/>
            <a:ext cx="808038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7972" t="16614" r="30934" b="139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 Box 1"/>
          <p:cNvSpPr txBox="1">
            <a:spLocks noChangeArrowheads="1"/>
          </p:cNvSpPr>
          <p:nvPr/>
        </p:nvSpPr>
        <p:spPr bwMode="auto">
          <a:xfrm>
            <a:off x="1150939" y="1727200"/>
            <a:ext cx="7481130" cy="83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4800" i="1"/>
              <a:t>Jaký příklad k tomu patří?</a:t>
            </a:r>
          </a:p>
        </p:txBody>
      </p:sp>
      <p:sp>
        <p:nvSpPr>
          <p:cNvPr id="19458" name="Line 2"/>
          <p:cNvSpPr>
            <a:spLocks noChangeShapeType="1"/>
          </p:cNvSpPr>
          <p:nvPr/>
        </p:nvSpPr>
        <p:spPr bwMode="auto">
          <a:xfrm>
            <a:off x="1403350" y="4652967"/>
            <a:ext cx="6553200" cy="1587"/>
          </a:xfrm>
          <a:prstGeom prst="line">
            <a:avLst/>
          </a:prstGeom>
          <a:noFill/>
          <a:ln w="38160" cap="sq">
            <a:solidFill>
              <a:srgbClr val="000000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00" tIns="45702" rIns="91400" bIns="45702"/>
          <a:lstStyle/>
          <a:p>
            <a:endParaRPr lang="cs-CZ"/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4" t="3128" r="26884" b="9061"/>
          <a:stretch>
            <a:fillRect/>
          </a:stretch>
        </p:blipFill>
        <p:spPr bwMode="auto">
          <a:xfrm>
            <a:off x="7866063" y="5589588"/>
            <a:ext cx="749300" cy="86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2554" t="3128" r="26884" b="906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2" t="16614" r="30934" b="13922"/>
          <a:stretch>
            <a:fillRect/>
          </a:stretch>
        </p:blipFill>
        <p:spPr bwMode="auto">
          <a:xfrm>
            <a:off x="307975" y="290513"/>
            <a:ext cx="808038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7972" t="16614" r="30934" b="139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2735264" y="3500438"/>
            <a:ext cx="3889375" cy="1008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6000" i="1">
                <a:solidFill>
                  <a:srgbClr val="21306A"/>
                </a:solidFill>
                <a:latin typeface="Arial" charset="0"/>
                <a:cs typeface="Arial" charset="0"/>
              </a:rPr>
              <a:t>5 – 4 = 1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4" y="449267"/>
            <a:ext cx="4968875" cy="5710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0090" y="3679826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9" y="2873375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7" y="2060578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304" y="3071817"/>
            <a:ext cx="652463" cy="65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741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700" y="3714750"/>
            <a:ext cx="650875" cy="652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0" y="6159500"/>
            <a:ext cx="9144000" cy="698500"/>
          </a:xfrm>
          <a:prstGeom prst="rect">
            <a:avLst/>
          </a:prstGeom>
          <a:gradFill rotWithShape="0">
            <a:gsLst>
              <a:gs pos="0">
                <a:srgbClr val="ABE87B"/>
              </a:gs>
              <a:gs pos="100000">
                <a:srgbClr val="D1F8B5"/>
              </a:gs>
            </a:gsLst>
            <a:lin ang="5400000" scaled="1"/>
          </a:gradFill>
          <a:ln w="9360" cap="sq">
            <a:solidFill>
              <a:srgbClr val="A7EA52"/>
            </a:solidFill>
            <a:miter lim="800000"/>
            <a:headEnd/>
            <a:tailEnd/>
          </a:ln>
          <a:effectLst>
            <a:outerShdw dist="52300" dir="4563565" algn="ctr" rotWithShape="0">
              <a:srgbClr val="000000">
                <a:alpha val="20044"/>
              </a:srgbClr>
            </a:outerShdw>
          </a:effectLst>
        </p:spPr>
        <p:txBody>
          <a:bodyPr wrap="none" lIns="91400" tIns="45702" rIns="91400" bIns="45702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73307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">
                                      <p:cBhvr additive="repl">
                                        <p:cTn id="6" dur="2000" fill="hold"/>
                                        <p:tgtEl>
                                          <p:spTgt spid="17414"/>
                                        </p:tgtEl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-2.96296E-6 C -0.00087 0.04792 0.00086 0.09005 -0.0066 0.13542 C -0.00834 0.15949 -0.0106 0.18565 -0.01615 0.20857 C -0.01685 0.21135 -0.01893 0.23172 -0.01945 0.23449 C -0.02032 0.24028 -0.02258 0.25162 -0.02258 0.25162 C -0.02206 0.27246 -0.02292 0.29329 -0.02101 0.31389 C -0.02067 0.31829 -0.01893 0.30533 -0.01789 0.30116 C -0.01407 0.28565 -0.0191 0.29861 -0.01129 0.2838 C -0.00903 0.27963 -0.00487 0.27107 -0.00487 0.27107 C -0.00226 0.28542 -0.00365 0.29954 -0.0066 0.31389 C -0.00747 0.33172 -0.00799 0.34653 -0.01129 0.36343 C -0.01233 0.36875 -0.01615 0.37338 -0.01615 0.37848 " pathEditMode="relative" ptsTypes="fffffffffffA">
                                      <p:cBhvr>
                                        <p:cTn id="10" dur="20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1.48148E-6 C -0.00225 0.01528 -0.00468 0.03218 -0.01128 0.04514 C -0.01371 0.0588 -0.01736 0.07199 -0.01944 0.08588 C -0.02118 0.09745 -0.02135 0.10903 -0.02413 0.12037 C -0.02881 0.16065 -0.02413 0.11667 -0.02743 0.20208 C -0.02829 0.22384 -0.03229 0.24236 -0.03229 0.26435 " pathEditMode="relative" ptsTypes="fffffA">
                                      <p:cBhvr>
                                        <p:cTn id="14" dur="2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7.03704E-6 C -0.00451 0.01689 -0.0085 0.03333 -0.01458 0.0493 C -0.01666 0.06133 -0.02065 0.07245 -0.0243 0.08379 C -0.02673 0.09166 -0.02708 0.09814 -0.03072 0.10532 C -0.03333 0.11643 -0.03645 0.12499 -0.04027 0.13541 C -0.04496 0.14791 -0.04565 0.16203 -0.05173 0.17407 C -0.05954 0.20671 -0.06284 0.24027 -0.06944 0.27314 C -0.07048 0.29768 -0.07169 0.31481 -0.07586 0.33749 C -0.07777 0.38055 -0.07742 0.3618 -0.07742 0.39351 " pathEditMode="relative" ptsTypes="ffffffffA">
                                      <p:cBhvr>
                                        <p:cTn id="18" dur="2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22222E-6 C -0.00191 0.01018 -0.00382 0.01944 -0.00816 0.02801 C -0.01007 0.03588 -0.01094 0.04236 -0.01458 0.0493 C -0.01614 0.0581 -0.01719 0.06342 -0.02101 0.07083 C -0.02291 0.08426 -0.02656 0.09838 -0.03229 0.10972 C -0.03715 0.12824 -0.0401 0.14792 -0.04687 0.16551 C -0.04861 0.17963 -0.05226 0.19259 -0.05486 0.20648 C -0.05851 0.22616 -0.05989 0.24745 -0.06458 0.26667 C -0.06614 0.28403 -0.06962 0.30069 -0.07101 0.31829 C -0.075 0.36551 -0.07083 0.34745 -0.07587 0.36759 C -0.07673 0.4037 -0.07482 0.44768 -0.08073 0.4838 C -0.08125 0.50023 -0.08229 0.5169 -0.08229 0.53333 " pathEditMode="relative" ptsTypes="fffffffffffA">
                                      <p:cBhvr>
                                        <p:cTn id="22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"/>
          <p:cNvSpPr txBox="1">
            <a:spLocks noChangeArrowheads="1"/>
          </p:cNvSpPr>
          <p:nvPr/>
        </p:nvSpPr>
        <p:spPr bwMode="auto">
          <a:xfrm>
            <a:off x="1150939" y="1727200"/>
            <a:ext cx="7481130" cy="83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4800" i="1"/>
              <a:t>Jaký příklad k tomu patří?</a:t>
            </a:r>
          </a:p>
        </p:txBody>
      </p:sp>
      <p:sp>
        <p:nvSpPr>
          <p:cNvPr id="21506" name="Line 2"/>
          <p:cNvSpPr>
            <a:spLocks noChangeShapeType="1"/>
          </p:cNvSpPr>
          <p:nvPr/>
        </p:nvSpPr>
        <p:spPr bwMode="auto">
          <a:xfrm>
            <a:off x="1403350" y="4652967"/>
            <a:ext cx="6553200" cy="1587"/>
          </a:xfrm>
          <a:prstGeom prst="line">
            <a:avLst/>
          </a:prstGeom>
          <a:noFill/>
          <a:ln w="38160" cap="sq">
            <a:solidFill>
              <a:srgbClr val="000000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00" tIns="45702" rIns="91400" bIns="45702"/>
          <a:lstStyle/>
          <a:p>
            <a:endParaRPr lang="cs-CZ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4" t="3128" r="26884" b="9061"/>
          <a:stretch>
            <a:fillRect/>
          </a:stretch>
        </p:blipFill>
        <p:spPr bwMode="auto">
          <a:xfrm>
            <a:off x="7866063" y="5589588"/>
            <a:ext cx="749300" cy="86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2554" t="3128" r="26884" b="906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2" t="16614" r="30934" b="13922"/>
          <a:stretch>
            <a:fillRect/>
          </a:stretch>
        </p:blipFill>
        <p:spPr bwMode="auto">
          <a:xfrm>
            <a:off x="307975" y="290513"/>
            <a:ext cx="808038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7972" t="16614" r="30934" b="139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 Box 1"/>
          <p:cNvSpPr txBox="1">
            <a:spLocks noChangeArrowheads="1"/>
          </p:cNvSpPr>
          <p:nvPr/>
        </p:nvSpPr>
        <p:spPr bwMode="auto">
          <a:xfrm>
            <a:off x="1150939" y="1727200"/>
            <a:ext cx="7481130" cy="834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4800" i="1"/>
              <a:t>Jaký příklad k tomu patří?</a:t>
            </a:r>
          </a:p>
        </p:txBody>
      </p:sp>
      <p:sp>
        <p:nvSpPr>
          <p:cNvPr id="22530" name="Line 2"/>
          <p:cNvSpPr>
            <a:spLocks noChangeShapeType="1"/>
          </p:cNvSpPr>
          <p:nvPr/>
        </p:nvSpPr>
        <p:spPr bwMode="auto">
          <a:xfrm>
            <a:off x="1403350" y="4652967"/>
            <a:ext cx="6553200" cy="1587"/>
          </a:xfrm>
          <a:prstGeom prst="line">
            <a:avLst/>
          </a:prstGeom>
          <a:noFill/>
          <a:ln w="38160" cap="sq">
            <a:solidFill>
              <a:srgbClr val="000000"/>
            </a:solidFill>
            <a:prstDash val="sysDot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400" tIns="45702" rIns="91400" bIns="45702"/>
          <a:lstStyle/>
          <a:p>
            <a:endParaRPr lang="cs-CZ"/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54" t="3128" r="26884" b="9061"/>
          <a:stretch>
            <a:fillRect/>
          </a:stretch>
        </p:blipFill>
        <p:spPr bwMode="auto">
          <a:xfrm>
            <a:off x="7866063" y="5589588"/>
            <a:ext cx="749300" cy="868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2554" t="3128" r="26884" b="9061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72" t="16614" r="30934" b="13922"/>
          <a:stretch>
            <a:fillRect/>
          </a:stretch>
        </p:blipFill>
        <p:spPr bwMode="auto">
          <a:xfrm>
            <a:off x="307975" y="290513"/>
            <a:ext cx="808038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27972" t="16614" r="30934" b="13922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2735264" y="3500438"/>
            <a:ext cx="3889375" cy="1008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9963" tIns="46780" rIns="89963" bIns="46780">
            <a:spAutoFit/>
          </a:bodyPr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Trebuchet MS" pitchFamily="32" charset="0"/>
                <a:ea typeface="Microsoft YaHei" charset="-122"/>
              </a:defRPr>
            </a:lvl9pPr>
          </a:lstStyle>
          <a:p>
            <a:pPr>
              <a:buClrTx/>
              <a:buFontTx/>
              <a:buNone/>
            </a:pPr>
            <a:r>
              <a:rPr lang="cs-CZ" sz="6000" i="1" dirty="0">
                <a:solidFill>
                  <a:srgbClr val="21306A"/>
                </a:solidFill>
                <a:latin typeface="Arial" charset="0"/>
                <a:cs typeface="Arial" charset="0"/>
              </a:rPr>
              <a:t>5</a:t>
            </a:r>
            <a:r>
              <a:rPr lang="cs-CZ" sz="6000" i="1" dirty="0">
                <a:solidFill>
                  <a:srgbClr val="21306A"/>
                </a:solidFill>
                <a:latin typeface="Arial" charset="0"/>
                <a:cs typeface="Arial" charset="0"/>
              </a:rPr>
              <a:t> </a:t>
            </a:r>
            <a:r>
              <a:rPr lang="cs-CZ" sz="6000" i="1" dirty="0">
                <a:solidFill>
                  <a:srgbClr val="21306A"/>
                </a:solidFill>
                <a:latin typeface="Arial" charset="0"/>
                <a:cs typeface="Arial" charset="0"/>
              </a:rPr>
              <a:t>– </a:t>
            </a:r>
            <a:r>
              <a:rPr lang="cs-CZ" sz="6000" i="1" dirty="0">
                <a:solidFill>
                  <a:srgbClr val="21306A"/>
                </a:solidFill>
                <a:latin typeface="Arial" charset="0"/>
                <a:cs typeface="Arial" charset="0"/>
              </a:rPr>
              <a:t>5 </a:t>
            </a:r>
            <a:r>
              <a:rPr lang="cs-CZ" sz="6000" i="1" dirty="0">
                <a:solidFill>
                  <a:srgbClr val="21306A"/>
                </a:solidFill>
                <a:latin typeface="Arial" charset="0"/>
                <a:cs typeface="Arial" charset="0"/>
              </a:rPr>
              <a:t>= </a:t>
            </a:r>
            <a:r>
              <a:rPr lang="cs-CZ" sz="6000" i="1" dirty="0">
                <a:solidFill>
                  <a:srgbClr val="21306A"/>
                </a:solidFill>
                <a:latin typeface="Arial" charset="0"/>
                <a:cs typeface="Arial" charset="0"/>
              </a:rPr>
              <a:t>0</a:t>
            </a:r>
            <a:endParaRPr lang="cs-CZ" sz="6000" i="1" dirty="0">
              <a:solidFill>
                <a:srgbClr val="21306A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Trebuchet MS"/>
        <a:ea typeface="Microsoft YaHei"/>
        <a:cs typeface=""/>
      </a:majorFont>
      <a:minorFont>
        <a:latin typeface="Trebuchet MS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rebuchet MS" pitchFamily="32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rebuchet MS" pitchFamily="32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Trebuchet MS"/>
        <a:ea typeface="Microsoft YaHei"/>
        <a:cs typeface=""/>
      </a:majorFont>
      <a:minorFont>
        <a:latin typeface="Trebuchet MS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rebuchet MS" pitchFamily="32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rebuchet MS" pitchFamily="32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Trebuchet MS"/>
        <a:ea typeface="Microsoft YaHei"/>
        <a:cs typeface=""/>
      </a:majorFont>
      <a:minorFont>
        <a:latin typeface="Trebuchet MS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rebuchet MS" pitchFamily="32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rebuchet MS" pitchFamily="32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Trebuchet MS"/>
        <a:ea typeface="Microsoft YaHei"/>
        <a:cs typeface=""/>
      </a:majorFont>
      <a:minorFont>
        <a:latin typeface="Trebuchet MS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rebuchet MS" pitchFamily="32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rebuchet MS" pitchFamily="32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264</Words>
  <Application>Microsoft Office PowerPoint</Application>
  <PresentationFormat>Předvádění na obrazovce (4:3)</PresentationFormat>
  <Paragraphs>37</Paragraphs>
  <Slides>17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17</vt:i4>
      </vt:variant>
    </vt:vector>
  </HeadingPairs>
  <TitlesOfParts>
    <vt:vector size="22" baseType="lpstr">
      <vt:lpstr>Motiv systému Office</vt:lpstr>
      <vt:lpstr>Motiv systému Office</vt:lpstr>
      <vt:lpstr>Motiv systému Office</vt:lpstr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admin</dc:creator>
  <cp:lastModifiedBy>admin</cp:lastModifiedBy>
  <cp:revision>5</cp:revision>
  <cp:lastPrinted>1601-01-01T00:00:00Z</cp:lastPrinted>
  <dcterms:created xsi:type="dcterms:W3CDTF">2012-11-13T18:04:54Z</dcterms:created>
  <dcterms:modified xsi:type="dcterms:W3CDTF">2013-04-14T13:35:36Z</dcterms:modified>
</cp:coreProperties>
</file>