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6" r:id="rId3"/>
    <p:sldId id="258" r:id="rId4"/>
    <p:sldId id="260" r:id="rId5"/>
    <p:sldId id="262" r:id="rId6"/>
    <p:sldId id="269" r:id="rId7"/>
    <p:sldId id="277" r:id="rId8"/>
    <p:sldId id="259" r:id="rId9"/>
    <p:sldId id="273" r:id="rId10"/>
    <p:sldId id="276" r:id="rId11"/>
    <p:sldId id="274" r:id="rId12"/>
    <p:sldId id="270" r:id="rId13"/>
    <p:sldId id="267" r:id="rId14"/>
    <p:sldId id="27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63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A4A6E6-68B2-4ADA-AE61-805ECFA802AD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367BF-C946-4A00-A460-451E50AED1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A4A6E6-68B2-4ADA-AE61-805ECFA802AD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367BF-C946-4A00-A460-451E50AED1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A4A6E6-68B2-4ADA-AE61-805ECFA802AD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367BF-C946-4A00-A460-451E50AED1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A4A6E6-68B2-4ADA-AE61-805ECFA802AD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367BF-C946-4A00-A460-451E50AED1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A4A6E6-68B2-4ADA-AE61-805ECFA802AD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367BF-C946-4A00-A460-451E50AED1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A4A6E6-68B2-4ADA-AE61-805ECFA802AD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367BF-C946-4A00-A460-451E50AED1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A4A6E6-68B2-4ADA-AE61-805ECFA802AD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367BF-C946-4A00-A460-451E50AED1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A4A6E6-68B2-4ADA-AE61-805ECFA802AD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367BF-C946-4A00-A460-451E50AED1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A4A6E6-68B2-4ADA-AE61-805ECFA802AD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367BF-C946-4A00-A460-451E50AED1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A4A6E6-68B2-4ADA-AE61-805ECFA802AD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367BF-C946-4A00-A460-451E50AED1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A4A6E6-68B2-4ADA-AE61-805ECFA802AD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367BF-C946-4A00-A460-451E50AED1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AA4A6E6-68B2-4ADA-AE61-805ECFA802AD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2367BF-C946-4A00-A460-451E50AED1B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sz="2000" b="1" dirty="0" smtClean="0"/>
              <a:t>Název školy</a:t>
            </a:r>
            <a:r>
              <a:rPr lang="cs-CZ" sz="2000" dirty="0" smtClean="0"/>
              <a:t>: Základní škola Chomutov, Písečná 5144</a:t>
            </a:r>
            <a:br>
              <a:rPr lang="cs-CZ" sz="2000" dirty="0" smtClean="0"/>
            </a:br>
            <a:r>
              <a:rPr lang="cs-CZ" sz="2000" b="1" dirty="0" smtClean="0"/>
              <a:t>Název materiálu</a:t>
            </a:r>
            <a:r>
              <a:rPr lang="cs-CZ" sz="2000" dirty="0" smtClean="0"/>
              <a:t>: VY_22_INOVACE_20_T</a:t>
            </a:r>
            <a:r>
              <a:rPr lang="en-US" sz="2000" dirty="0" err="1" smtClean="0"/>
              <a:t>imes</a:t>
            </a:r>
            <a:r>
              <a:rPr lang="en-US" sz="2000" dirty="0" smtClean="0"/>
              <a:t> Square</a:t>
            </a:r>
            <a:r>
              <a:rPr lang="cs-CZ" sz="2000" dirty="0" smtClean="0"/>
              <a:t>_zh1</a:t>
            </a:r>
            <a:br>
              <a:rPr lang="cs-CZ" sz="2000" dirty="0" smtClean="0"/>
            </a:br>
            <a:r>
              <a:rPr lang="cs-CZ" sz="2000" b="1" dirty="0" smtClean="0"/>
              <a:t>Číslo projektu</a:t>
            </a:r>
            <a:r>
              <a:rPr lang="cs-CZ" sz="2000" dirty="0" smtClean="0"/>
              <a:t>: CZ 1.07/1.4.00/21.3355</a:t>
            </a:r>
            <a:br>
              <a:rPr lang="cs-CZ" sz="2000" dirty="0" smtClean="0"/>
            </a:br>
            <a:r>
              <a:rPr lang="cs-CZ" sz="2000" b="1" dirty="0" smtClean="0"/>
              <a:t>Autor</a:t>
            </a:r>
            <a:r>
              <a:rPr lang="cs-CZ" sz="2000" dirty="0" smtClean="0"/>
              <a:t>: Mgr. Zdena Hanušová</a:t>
            </a:r>
            <a:br>
              <a:rPr lang="cs-CZ" sz="2000" dirty="0" smtClean="0"/>
            </a:br>
            <a:r>
              <a:rPr lang="cs-CZ" sz="2000" b="1" dirty="0" smtClean="0"/>
              <a:t>Datum tvorby</a:t>
            </a:r>
            <a:r>
              <a:rPr lang="cs-CZ" sz="2000" dirty="0" smtClean="0"/>
              <a:t>: 12.04.2013</a:t>
            </a:r>
            <a:br>
              <a:rPr lang="cs-CZ" sz="2000" dirty="0" smtClean="0"/>
            </a:br>
            <a:r>
              <a:rPr lang="cs-CZ" sz="2000" b="1" dirty="0" smtClean="0"/>
              <a:t>Cílový ročník</a:t>
            </a:r>
            <a:r>
              <a:rPr lang="cs-CZ" sz="2000" dirty="0" smtClean="0"/>
              <a:t>: 8. ročník</a:t>
            </a:r>
            <a:br>
              <a:rPr lang="cs-CZ" sz="2000" dirty="0" smtClean="0"/>
            </a:br>
            <a:r>
              <a:rPr lang="cs-CZ" sz="2000" b="1" dirty="0" smtClean="0"/>
              <a:t>Vzdělávací oblast: </a:t>
            </a:r>
            <a:r>
              <a:rPr lang="cs-CZ" sz="2000" dirty="0" smtClean="0"/>
              <a:t>Anglický jazyk</a:t>
            </a:r>
            <a:br>
              <a:rPr lang="cs-CZ" sz="2000" dirty="0" smtClean="0"/>
            </a:br>
            <a:r>
              <a:rPr lang="cs-CZ" sz="2000" b="1" dirty="0" smtClean="0"/>
              <a:t>Klíčové slovo: reklamy, mnoho lidí, chaos, červené schody. 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b="1" dirty="0" smtClean="0"/>
              <a:t>Anotace</a:t>
            </a:r>
            <a:r>
              <a:rPr lang="cs-CZ" sz="2000" dirty="0" smtClean="0"/>
              <a:t>: Prezentace fotografií z </a:t>
            </a:r>
            <a:r>
              <a:rPr lang="cs-CZ" sz="2000" dirty="0" err="1" smtClean="0"/>
              <a:t>Times</a:t>
            </a:r>
            <a:r>
              <a:rPr lang="cs-CZ" sz="2000" dirty="0" smtClean="0"/>
              <a:t> Square</a:t>
            </a:r>
            <a:r>
              <a:rPr lang="cs-CZ" sz="1800" dirty="0" smtClean="0"/>
              <a:t>.</a:t>
            </a:r>
            <a:r>
              <a:rPr lang="cs-CZ" sz="1200" dirty="0" smtClean="0"/>
              <a:t/>
            </a:r>
            <a:br>
              <a:rPr lang="cs-CZ" sz="1200" dirty="0" smtClean="0"/>
            </a:br>
            <a:endParaRPr lang="cs-CZ" sz="1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14282" y="5643578"/>
            <a:ext cx="2500330" cy="785818"/>
          </a:xfrm>
        </p:spPr>
        <p:txBody>
          <a:bodyPr>
            <a:normAutofit fontScale="92500"/>
          </a:bodyPr>
          <a:lstStyle/>
          <a:p>
            <a:pPr hangingPunct="0"/>
            <a:r>
              <a:rPr lang="cs-CZ" sz="1100" i="1" dirty="0" smtClean="0"/>
              <a:t>Autorem materiálu a všech jeho částí, není-li uvedeno jinak,</a:t>
            </a:r>
            <a:endParaRPr lang="cs-CZ" sz="1100" dirty="0" smtClean="0"/>
          </a:p>
          <a:p>
            <a:pPr hangingPunct="0"/>
            <a:r>
              <a:rPr lang="cs-CZ" sz="1100" i="1" dirty="0" smtClean="0"/>
              <a:t>je Mgr. Zdena Hanušová.</a:t>
            </a:r>
            <a:endParaRPr lang="cs-CZ" sz="1100" dirty="0" smtClean="0"/>
          </a:p>
          <a:p>
            <a:pPr hangingPunct="0"/>
            <a:r>
              <a:rPr lang="cs-CZ" sz="1100" i="1" dirty="0" smtClean="0"/>
              <a:t>Financováno z ESF a státního rozpočtu ČR</a:t>
            </a:r>
            <a:endParaRPr lang="cs-CZ" sz="1100" dirty="0" smtClean="0"/>
          </a:p>
          <a:p>
            <a:endParaRPr lang="cs-CZ" sz="1100" dirty="0"/>
          </a:p>
        </p:txBody>
      </p:sp>
      <p:pic>
        <p:nvPicPr>
          <p:cNvPr id="5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lc="http://schemas.openxmlformats.org/drawingml/2006/lockedCanvas" xmlns:pic="http://schemas.openxmlformats.org/drawingml/2006/picture" xmlns:a14="http://schemas.microsoft.com/office/drawing/2010/main" xmlns:wps="http://schemas.microsoft.com/office/word/2010/wordprocessingShape" xmlns:wne="http://schemas.microsoft.com/office/word/2006/wordml" xmlns:wpi="http://schemas.microsoft.com/office/word/2010/wordprocessingInk" xmlns:wpg="http://schemas.microsoft.com/office/word/2010/wordprocessingGroup" xmlns:w14="http://schemas.microsoft.com/office/word/2010/wordml" xmlns:w="http://schemas.openxmlformats.org/wordprocessingml/2006/main" xmlns:w10="urn:schemas-microsoft-com:office:word" xmlns:wp="http://schemas.openxmlformats.org/drawingml/2006/wordprocessingDrawing" xmlns:wp14="http://schemas.microsoft.com/office/word/2010/wordprocessingDrawing" xmlns:v="urn:schemas-microsoft-com:vml" xmlns:m="http://schemas.openxmlformats.org/officeDocument/2006/math" xmlns:o="urn:schemas-microsoft-com:office:office" xmlns:mc="http://schemas.openxmlformats.org/markup-compatibility/2006" xmlns:wpc="http://schemas.microsoft.com/office/word/2010/wordprocessingCanvas" xmlns="" val="0"/>
              </a:ext>
            </a:extLst>
          </a:blip>
          <a:srcRect/>
          <a:stretch>
            <a:fillRect/>
          </a:stretch>
        </p:blipFill>
        <p:spPr bwMode="auto">
          <a:xfrm>
            <a:off x="5786446" y="6072206"/>
            <a:ext cx="2428892" cy="500066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Times</a:t>
            </a:r>
            <a:r>
              <a:rPr lang="cs-CZ" dirty="0" smtClean="0"/>
              <a:t> Square</a:t>
            </a:r>
            <a:endParaRPr lang="cs-CZ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1643050"/>
            <a:ext cx="8215370" cy="48577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Times Square is the intersection between Broadway and Seventh Avenue in Manhattan</a:t>
            </a:r>
            <a:r>
              <a:rPr lang="cs-CZ" sz="2400" dirty="0" smtClean="0"/>
              <a:t> in</a:t>
            </a:r>
            <a:r>
              <a:rPr lang="en-US" sz="2400" dirty="0" smtClean="0"/>
              <a:t> New York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7158" y="1571612"/>
            <a:ext cx="8501122" cy="478634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It</a:t>
            </a:r>
            <a:r>
              <a:rPr lang="cs-CZ" sz="2400" dirty="0" smtClean="0"/>
              <a:t> </a:t>
            </a:r>
            <a:r>
              <a:rPr lang="cs-CZ" sz="2400" dirty="0" err="1" smtClean="0"/>
              <a:t>is</a:t>
            </a:r>
            <a:r>
              <a:rPr lang="cs-CZ" sz="2400" dirty="0" smtClean="0"/>
              <a:t> </a:t>
            </a:r>
            <a:r>
              <a:rPr lang="en-US" sz="2400" dirty="0" smtClean="0"/>
              <a:t>one of the world's busiest pedestrian intersections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5721" y="1571612"/>
            <a:ext cx="8501122" cy="49292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The stepped red roof of the TKTS</a:t>
            </a:r>
            <a:r>
              <a:rPr lang="cs-CZ" sz="2400" dirty="0" smtClean="0"/>
              <a:t> /</a:t>
            </a:r>
            <a:r>
              <a:rPr lang="cs-CZ" sz="2400" dirty="0" err="1" smtClean="0"/>
              <a:t>ticket</a:t>
            </a:r>
            <a:r>
              <a:rPr lang="cs-CZ" sz="2400" dirty="0" smtClean="0"/>
              <a:t> </a:t>
            </a:r>
            <a:r>
              <a:rPr lang="cs-CZ" sz="2400" dirty="0" err="1" smtClean="0"/>
              <a:t>service</a:t>
            </a:r>
            <a:r>
              <a:rPr lang="cs-CZ" sz="2400" dirty="0" smtClean="0"/>
              <a:t>/</a:t>
            </a:r>
            <a:r>
              <a:rPr lang="en-US" sz="2400" dirty="0" smtClean="0"/>
              <a:t> provides seating for various events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596" y="1571612"/>
            <a:ext cx="8501123" cy="5000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The stepped red </a:t>
            </a:r>
            <a:r>
              <a:rPr lang="en-US" sz="2400" dirty="0" smtClean="0"/>
              <a:t>roof</a:t>
            </a:r>
            <a:r>
              <a:rPr lang="cs-CZ" sz="2400" dirty="0" smtClean="0"/>
              <a:t> in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night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596" y="1571612"/>
            <a:ext cx="8286808" cy="48577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Approximately 300,000 people pass through Times Square daily</a:t>
            </a:r>
            <a:r>
              <a:rPr lang="en-US" sz="2400" dirty="0" smtClean="0"/>
              <a:t>.</a:t>
            </a:r>
            <a:endParaRPr lang="cs-CZ" sz="2400" dirty="0"/>
          </a:p>
        </p:txBody>
      </p:sp>
      <p:pic>
        <p:nvPicPr>
          <p:cNvPr id="819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1571612"/>
            <a:ext cx="8034881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T</a:t>
            </a:r>
            <a:r>
              <a:rPr lang="en-US" sz="2400" dirty="0" smtClean="0"/>
              <a:t>here </a:t>
            </a:r>
            <a:r>
              <a:rPr lang="en-US" sz="2400" dirty="0" smtClean="0"/>
              <a:t>is a lot of </a:t>
            </a:r>
            <a:r>
              <a:rPr lang="en-US" sz="2400" dirty="0" smtClean="0"/>
              <a:t>ads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5720" y="1571612"/>
            <a:ext cx="8572560" cy="50720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Known police station in Times Square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597" y="1571612"/>
            <a:ext cx="8358246" cy="478634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Welcome</a:t>
            </a:r>
            <a:r>
              <a:rPr lang="cs-CZ" sz="2400" dirty="0" smtClean="0"/>
              <a:t> to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Hard</a:t>
            </a:r>
            <a:r>
              <a:rPr lang="cs-CZ" sz="2400" dirty="0" smtClean="0"/>
              <a:t> Rock </a:t>
            </a:r>
            <a:r>
              <a:rPr lang="cs-CZ" sz="2400" dirty="0" err="1" smtClean="0"/>
              <a:t>Cafe</a:t>
            </a:r>
            <a:r>
              <a:rPr lang="cs-CZ" sz="2400" dirty="0" smtClean="0"/>
              <a:t> NY.</a:t>
            </a:r>
            <a:endParaRPr lang="cs-CZ" sz="2400" dirty="0"/>
          </a:p>
        </p:txBody>
      </p:sp>
      <p:pic>
        <p:nvPicPr>
          <p:cNvPr id="614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r="17245" b="43809"/>
          <a:stretch>
            <a:fillRect/>
          </a:stretch>
        </p:blipFill>
        <p:spPr bwMode="auto">
          <a:xfrm>
            <a:off x="357158" y="1643050"/>
            <a:ext cx="8358246" cy="46863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Hard</a:t>
            </a:r>
            <a:r>
              <a:rPr lang="cs-CZ" sz="2400" dirty="0" smtClean="0"/>
              <a:t> Rock </a:t>
            </a:r>
            <a:r>
              <a:rPr lang="cs-CZ" sz="2400" dirty="0" err="1" smtClean="0"/>
              <a:t>Cafe</a:t>
            </a:r>
            <a:r>
              <a:rPr lang="cs-CZ" sz="2400" dirty="0" smtClean="0"/>
              <a:t> </a:t>
            </a:r>
            <a:r>
              <a:rPr lang="cs-CZ" sz="2400" dirty="0" err="1" smtClean="0"/>
              <a:t>inside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595" y="1571612"/>
            <a:ext cx="8286809" cy="500065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T</a:t>
            </a:r>
            <a:r>
              <a:rPr lang="en-US" sz="2400" dirty="0" err="1" smtClean="0"/>
              <a:t>imes</a:t>
            </a:r>
            <a:r>
              <a:rPr lang="en-US" sz="2400" dirty="0" smtClean="0"/>
              <a:t> Square is the world's most visited tourist attraction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596" y="1571612"/>
            <a:ext cx="8429684" cy="48577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2400" dirty="0" smtClean="0"/>
              <a:t>View of the northern part of Times Square, with Two Times Square in the </a:t>
            </a:r>
            <a:r>
              <a:rPr lang="en-US" sz="2400" dirty="0" smtClean="0"/>
              <a:t>center</a:t>
            </a:r>
            <a:r>
              <a:rPr lang="cs-CZ" sz="2400" dirty="0" smtClean="0"/>
              <a:t> </a:t>
            </a:r>
            <a:r>
              <a:rPr lang="cs-CZ" sz="2400" dirty="0" err="1" smtClean="0"/>
              <a:t>at</a:t>
            </a:r>
            <a:r>
              <a:rPr lang="cs-CZ" sz="2400" dirty="0" smtClean="0"/>
              <a:t> </a:t>
            </a:r>
            <a:r>
              <a:rPr lang="cs-CZ" sz="2400" dirty="0" err="1" smtClean="0"/>
              <a:t>night</a:t>
            </a:r>
            <a:r>
              <a:rPr lang="cs-CZ" sz="2400" dirty="0" smtClean="0"/>
              <a:t>.</a:t>
            </a:r>
            <a:r>
              <a:rPr lang="en-US" sz="2400" dirty="0" smtClean="0"/>
              <a:t/>
            </a:r>
            <a:br>
              <a:rPr lang="en-US" sz="2400" dirty="0" smtClean="0"/>
            </a:br>
            <a:r>
              <a:rPr lang="en-US" sz="2400" b="1" dirty="0" smtClean="0"/>
              <a:t/>
            </a:r>
            <a:br>
              <a:rPr lang="en-US" sz="2400" b="1" dirty="0" smtClean="0"/>
            </a:b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5720" y="1571612"/>
            <a:ext cx="8501122" cy="50720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hangingPunct="0"/>
            <a:r>
              <a:rPr lang="cs-CZ" dirty="0" smtClean="0"/>
              <a:t>(2012 – </a:t>
            </a:r>
            <a:r>
              <a:rPr lang="cs-CZ" dirty="0" smtClean="0"/>
              <a:t>04 </a:t>
            </a:r>
            <a:r>
              <a:rPr lang="cs-CZ" dirty="0" smtClean="0"/>
              <a:t>– </a:t>
            </a:r>
            <a:r>
              <a:rPr lang="cs-CZ" dirty="0" smtClean="0"/>
              <a:t>12)</a:t>
            </a:r>
            <a:endParaRPr lang="cs-CZ" dirty="0" smtClean="0"/>
          </a:p>
          <a:p>
            <a:pPr hangingPunct="0"/>
            <a:r>
              <a:rPr lang="cs-CZ" dirty="0" smtClean="0"/>
              <a:t>Zdroje: vlastní archiv autorky.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62</TotalTime>
  <Words>159</Words>
  <Application>Microsoft Office PowerPoint</Application>
  <PresentationFormat>Předvádění na obrazovce (4:3)</PresentationFormat>
  <Paragraphs>18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Název školy: Základní škola Chomutov, Písečná 5144 Název materiálu: VY_22_INOVACE_20_Times Square_zh1 Číslo projektu: CZ 1.07/1.4.00/21.3355 Autor: Mgr. Zdena Hanušová Datum tvorby: 12.04.2013 Cílový ročník: 8. ročník Vzdělávací oblast: Anglický jazyk Klíčové slovo: reklamy, mnoho lidí, chaos, červené schody.  Anotace: Prezentace fotografií z Times Square. </vt:lpstr>
      <vt:lpstr>Times Square</vt:lpstr>
      <vt:lpstr>Times Square is the intersection between Broadway and Seventh Avenue in Manhattan in New York.</vt:lpstr>
      <vt:lpstr>It is one of the world's busiest pedestrian intersections.</vt:lpstr>
      <vt:lpstr>The stepped red roof of the TKTS /ticket service/ provides seating for various events</vt:lpstr>
      <vt:lpstr>The stepped red roof in the night.</vt:lpstr>
      <vt:lpstr>Approximately 300,000 people pass through Times Square daily.</vt:lpstr>
      <vt:lpstr>There is a lot of ads.</vt:lpstr>
      <vt:lpstr>Known police station in Times Square</vt:lpstr>
      <vt:lpstr>Welcome to The Hard Rock Cafe NY.</vt:lpstr>
      <vt:lpstr>The Hard Rock Cafe inside.</vt:lpstr>
      <vt:lpstr>Times Square is the world's most visited tourist attraction</vt:lpstr>
      <vt:lpstr>View of the northern part of Times Square, with Two Times Square in the center at night.  </vt:lpstr>
      <vt:lpstr>Snímek 14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Losan</dc:creator>
  <cp:lastModifiedBy>Losan</cp:lastModifiedBy>
  <cp:revision>9</cp:revision>
  <dcterms:created xsi:type="dcterms:W3CDTF">2013-03-19T13:23:11Z</dcterms:created>
  <dcterms:modified xsi:type="dcterms:W3CDTF">2013-04-12T15:40:38Z</dcterms:modified>
</cp:coreProperties>
</file>