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5"/>
  </p:notesMasterIdLst>
  <p:handoutMasterIdLst>
    <p:handoutMasterId r:id="rId16"/>
  </p:handoutMasterIdLst>
  <p:sldIdLst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388188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388188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fld id="{F91980BC-14C6-48DD-B37A-7370B46E3857}" type="slidenum">
              <a:t>‹#›</a:t>
            </a:fld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724336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Move="1" noResize="1"/>
          </p:cNvSpPr>
          <p:nvPr/>
        </p:nvSpPr>
        <p:spPr>
          <a:xfrm>
            <a:off x="0" y="0"/>
            <a:ext cx="6858000" cy="9144000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0000" tIns="45000" rIns="90000" bIns="45000" anchor="ctr" anchorCtr="1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3" name="Zástupný symbol pro obrázek snímku 2"/>
          <p:cNvSpPr>
            <a:spLocks noGrp="1" noRot="1" noChangeAspect="1"/>
          </p:cNvSpPr>
          <p:nvPr>
            <p:ph type="sldImg" idx="2"/>
          </p:nvPr>
        </p:nvSpPr>
        <p:spPr>
          <a:xfrm>
            <a:off x="-11798640" y="-11796840"/>
            <a:ext cx="11798280" cy="1249236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4" name="Zástupný symbol pro poznámky 3"/>
          <p:cNvSpPr txBox="1">
            <a:spLocks noGrp="1"/>
          </p:cNvSpPr>
          <p:nvPr>
            <p:ph type="body" sz="quarter" idx="3"/>
          </p:nvPr>
        </p:nvSpPr>
        <p:spPr>
          <a:xfrm>
            <a:off x="685799" y="4343400"/>
            <a:ext cx="5484960" cy="411372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compatLnSpc="1"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332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indent="0" algn="l" rtl="0" hangingPunct="0">
      <a:lnSpc>
        <a:spcPct val="100000"/>
      </a:lnSpc>
      <a:spcBef>
        <a:spcPts val="448"/>
      </a:spcBef>
      <a:spcAft>
        <a:spcPts val="0"/>
      </a:spcAft>
      <a:tabLst>
        <a:tab pos="0" algn="l"/>
        <a:tab pos="448919" algn="l"/>
        <a:tab pos="898199" algn="l"/>
        <a:tab pos="1347480" algn="l"/>
        <a:tab pos="1796760" algn="l"/>
        <a:tab pos="2246040" algn="l"/>
        <a:tab pos="2695320" algn="l"/>
        <a:tab pos="3144600" algn="l"/>
        <a:tab pos="3593880" algn="l"/>
        <a:tab pos="4043159" algn="l"/>
        <a:tab pos="4492440" algn="l"/>
        <a:tab pos="4941719" algn="l"/>
        <a:tab pos="5391000" algn="l"/>
        <a:tab pos="5840280" algn="l"/>
        <a:tab pos="6289560" algn="l"/>
        <a:tab pos="6738840" algn="l"/>
        <a:tab pos="7188120" algn="l"/>
        <a:tab pos="7637400" algn="l"/>
        <a:tab pos="8086679" algn="l"/>
        <a:tab pos="8535960" algn="l"/>
        <a:tab pos="8985240" algn="l"/>
      </a:tabLst>
      <a:defRPr lang="cs-CZ" sz="1200" b="0" i="0" u="none" strike="noStrike" baseline="0">
        <a:ln>
          <a:noFill/>
        </a:ln>
        <a:solidFill>
          <a:srgbClr val="000000"/>
        </a:solidFill>
        <a:latin typeface="Times New Roman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sldNum" sz="quarter"/>
          </p:nvPr>
        </p:nvSpPr>
        <p:spPr>
          <a:xfrm>
            <a:off x="3884088" y="8685103"/>
            <a:ext cx="2972472" cy="457539"/>
          </a:xfrm>
          <a:prstGeom prst="rect">
            <a:avLst/>
          </a:prstGeo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 lIns="80165" tIns="40083" rIns="80165" bIns="40083"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marL="651344" indent="-250517"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marL="1002068" indent="-200414"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marL="1402895" indent="-200414"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marL="1803723" indent="-200414"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2477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2477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2477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2477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defTabSz="392477" eaLnBrk="1"/>
            <a:fld id="{387F9CD1-C299-402F-9695-3BF0FABB7E5E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defTabSz="392477" eaLnBrk="1"/>
              <a:t>1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1587" cy="158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080" y="695159"/>
            <a:ext cx="2571839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1E25A1A-4F2D-4DDD-BA80-71D6FB6B700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36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73D909C-35D7-4B7B-9C29-13BA8FDBBC2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751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4937385-50A2-4A46-B40D-A408185D5E8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766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0C3D61C-57F8-409F-99F8-67A02ABE800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85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F890889-F0EC-40AD-9CC3-F30E16998F0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77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0815F6E-1995-453E-9A81-F62EEC7B2C3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612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853316A-311A-4EED-8133-8926F09FD0C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230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C1D2C66-8AA9-401D-982A-5261D04BA94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659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703999C-CFAB-40C2-B94D-08E29555884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888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7F8B571-264F-4B97-AB6D-9A3619EC703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271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53105A8-BEF8-486D-8D25-20EEF127C32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192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74397754-C38F-470F-8EF2-1529FCCF09D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601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7B69B2D-38FC-4ADC-A5C0-8FF8874B2EB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80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E2ECEEC5-6A8C-4BFF-8F4D-703CB4062F3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39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B528AA0-2FB1-453B-A945-D50CC4E0685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239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ACB246D-6355-4D17-A0C1-FC4694DEFB6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293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29D60FE-27E8-43D4-8FA6-F6BD9C8A65E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407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9254009-79FB-4D87-8F0D-35CC952C621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651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E5CA679-8924-42BE-84B7-76B8F19B6BC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426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5460DCA-780B-49DB-BF40-0F2AED9C1AF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880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C8606E03-E5D2-42A0-A32E-341A8B917A7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067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2D17A69-DE7D-4469-9754-184F95DA1FE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457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742E322D-53CD-440B-B020-B505719E708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08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AC7D6AF-B766-4B6B-9EE0-D7A42A96C68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490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CEA673D0-52BB-4D25-8769-52C0E990699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98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0A1C41C-B1D1-490B-BD9A-4CE46B9C17F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969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FFF38AA-BFC3-4342-B8E6-75546BEA3EA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361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371AEC9-26DB-4E6E-801D-2F74EBC3F24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050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E44389D-E663-49B0-A91E-22629B0598F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597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2A37E80-090D-475A-92F2-EE3B8DB3C27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226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4968F15-601A-4653-9C89-C8A36FCDA9C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681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32EE03A4-68E4-4E0A-8432-51CE2210243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54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B24E151-8967-4472-9402-168A038E08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126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AC31BED-05B7-459D-A550-304D2651A4D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972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D3CB8CF-BBDB-4075-A30E-2C5D5A1DCCC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186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7C04AFA-D14C-42BB-A4B9-25F2C8D3C13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63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72AEECF5-C46A-40E1-9FE9-23D2AFA00D6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497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4D88661-B275-403C-98C2-CB15E40EF8E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128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73FF403-8C80-42FD-9FF8-A2039A4339F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204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319B6B1-DDC8-48B7-903B-DAA6E1128B2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49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03AD4F3-CAB2-4601-AB67-5183E2693E9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012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33FF49A-0B98-4E39-8E38-47B7C194AAD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287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B422D50-8E9A-4845-8057-4ED76FC9DF2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439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BB1D034-94D6-4DFD-BCAE-20E92DFDEDD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80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6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8.pn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7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D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5108400"/>
            <a:ext cx="9142560" cy="1748160"/>
            <a:chOff x="0" y="5108400"/>
            <a:chExt cx="9142560" cy="1748160"/>
          </a:xfrm>
        </p:grpSpPr>
        <p:pic>
          <p:nvPicPr>
            <p:cNvPr id="3" name=""/>
            <p:cNvPicPr>
              <a:picLocks noChangeAspect="1"/>
            </p:cNvPicPr>
            <p:nvPr/>
          </p:nvPicPr>
          <p:blipFill>
            <a:blip r:embed="rId13">
              <a:lum/>
              <a:alphaModFix/>
            </a:blip>
            <a:srcRect/>
            <a:stretch>
              <a:fillRect/>
            </a:stretch>
          </p:blipFill>
          <p:spPr>
            <a:xfrm>
              <a:off x="0" y="5110200"/>
              <a:ext cx="9142560" cy="17445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" name="Volný tvar 3"/>
            <p:cNvSpPr/>
            <p:nvPr/>
          </p:nvSpPr>
          <p:spPr>
            <a:xfrm>
              <a:off x="0" y="5108400"/>
              <a:ext cx="9142560" cy="174816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0" y="0"/>
            <a:ext cx="9142560" cy="5106960"/>
            <a:chOff x="0" y="0"/>
            <a:chExt cx="9142560" cy="5106960"/>
          </a:xfrm>
        </p:grpSpPr>
        <p:pic>
          <p:nvPicPr>
            <p:cNvPr id="6" name=""/>
            <p:cNvPicPr>
              <a:picLocks noChangeAspect="1"/>
            </p:cNvPicPr>
            <p:nvPr/>
          </p:nvPicPr>
          <p:blipFill>
            <a:blip r:embed="rId14">
              <a:lum/>
              <a:alphaModFix/>
            </a:blip>
            <a:srcRect/>
            <a:stretch>
              <a:fillRect/>
            </a:stretch>
          </p:blipFill>
          <p:spPr>
            <a:xfrm>
              <a:off x="0" y="0"/>
              <a:ext cx="9142560" cy="51069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>
              <a:off x="0" y="0"/>
              <a:ext cx="9142560" cy="510372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8" name="Volný tvar 7"/>
          <p:cNvSpPr/>
          <p:nvPr/>
        </p:nvSpPr>
        <p:spPr>
          <a:xfrm>
            <a:off x="0" y="3768840"/>
            <a:ext cx="9144000" cy="2286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0" y="1603440"/>
            <a:ext cx="9142560" cy="5100480"/>
            <a:chOff x="0" y="1603440"/>
            <a:chExt cx="9142560" cy="5100480"/>
          </a:xfrm>
        </p:grpSpPr>
        <p:pic>
          <p:nvPicPr>
            <p:cNvPr id="10" name=""/>
            <p:cNvPicPr>
              <a:picLocks noChangeAspect="1"/>
            </p:cNvPicPr>
            <p:nvPr/>
          </p:nvPicPr>
          <p:blipFill>
            <a:blip r:embed="rId15">
              <a:lum/>
              <a:alphaModFix/>
            </a:blip>
            <a:srcRect/>
            <a:stretch>
              <a:fillRect/>
            </a:stretch>
          </p:blipFill>
          <p:spPr>
            <a:xfrm>
              <a:off x="0" y="1603440"/>
              <a:ext cx="9142560" cy="51004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>
              <a:off x="1339920" y="2347920"/>
              <a:ext cx="6462719" cy="360828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12" name="Zástupný symbol pro nadpis 11"/>
          <p:cNvSpPr txBox="1">
            <a:spLocks noGrp="1"/>
          </p:cNvSpPr>
          <p:nvPr>
            <p:ph type="title"/>
          </p:nvPr>
        </p:nvSpPr>
        <p:spPr>
          <a:xfrm>
            <a:off x="1793880" y="4371480"/>
            <a:ext cx="6510240" cy="219672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13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1143000" y="731880"/>
            <a:ext cx="6399360" cy="3473639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0">
              <a:lnSpc>
                <a:spcPct val="100000"/>
              </a:lnSpc>
              <a:spcBef>
                <a:spcPts val="49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0">
              <a:lnSpc>
                <a:spcPct val="100000"/>
              </a:lnSpc>
              <a:spcBef>
                <a:spcPts val="448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18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0">
              <a:lnSpc>
                <a:spcPct val="100000"/>
              </a:lnSpc>
              <a:spcBef>
                <a:spcPts val="400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16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4" name="Zástupný symbol pro datum 13"/>
          <p:cNvSpPr txBox="1">
            <a:spLocks noGrp="1"/>
          </p:cNvSpPr>
          <p:nvPr>
            <p:ph type="dt" sz="half" idx="2"/>
          </p:nvPr>
        </p:nvSpPr>
        <p:spPr>
          <a:xfrm>
            <a:off x="6171840" y="6168240"/>
            <a:ext cx="2513160" cy="37296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ctr" anchorCtr="0" compatLnSpc="1"/>
          <a:lstStyle>
            <a:lvl1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57200" y="6170760"/>
            <a:ext cx="3352680" cy="36827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16" name="Zástupný symbol pro číslo snímku 15"/>
          <p:cNvSpPr txBox="1">
            <a:spLocks noGrp="1"/>
          </p:cNvSpPr>
          <p:nvPr>
            <p:ph type="sldNum" sz="quarter" idx="4"/>
          </p:nvPr>
        </p:nvSpPr>
        <p:spPr>
          <a:xfrm>
            <a:off x="3809880" y="6168240"/>
            <a:ext cx="1827360" cy="37296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ctr" anchorCtr="0" compatLnSpc="1"/>
          <a:lstStyle>
            <a:lvl1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defRPr>
            </a:lvl1pPr>
          </a:lstStyle>
          <a:p>
            <a:pPr lvl="0"/>
            <a:fld id="{4FA937B0-5E82-4CEB-8AEF-3473CFCA998B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r" rtl="0" hangingPunct="0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600" b="1" i="0" u="none" strike="noStrike" baseline="0">
          <a:ln>
            <a:noFill/>
          </a:ln>
          <a:solidFill>
            <a:srgbClr val="000000"/>
          </a:solidFill>
          <a:latin typeface="Trebuchet MS" pitchFamily="34"/>
          <a:ea typeface="Microsoft YaHei" pitchFamily="2"/>
        </a:defRPr>
      </a:lvl1pPr>
    </p:titleStyle>
    <p:bodyStyle>
      <a:lvl1pPr marL="342720" marR="0" indent="-342720" algn="l" rtl="0" hangingPunct="0">
        <a:lnSpc>
          <a:spcPct val="100000"/>
        </a:lnSpc>
        <a:spcBef>
          <a:spcPts val="550"/>
        </a:spcBef>
        <a:spcAft>
          <a:spcPts val="298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2200" b="0" i="0" u="none" strike="noStrike" baseline="0">
          <a:ln>
            <a:noFill/>
          </a:ln>
          <a:solidFill>
            <a:srgbClr val="404040"/>
          </a:solidFill>
          <a:latin typeface="Trebuchet MS" pitchFamily="34"/>
          <a:ea typeface="Microsoft YaHei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D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3865679"/>
            <a:ext cx="9142560" cy="2990880"/>
            <a:chOff x="0" y="3865679"/>
            <a:chExt cx="9142560" cy="2990880"/>
          </a:xfrm>
        </p:grpSpPr>
        <p:pic>
          <p:nvPicPr>
            <p:cNvPr id="3" name=""/>
            <p:cNvPicPr>
              <a:picLocks noChangeAspect="1"/>
            </p:cNvPicPr>
            <p:nvPr/>
          </p:nvPicPr>
          <p:blipFill>
            <a:blip r:embed="rId13">
              <a:lum/>
              <a:alphaModFix/>
            </a:blip>
            <a:srcRect/>
            <a:stretch>
              <a:fillRect/>
            </a:stretch>
          </p:blipFill>
          <p:spPr>
            <a:xfrm>
              <a:off x="0" y="3865679"/>
              <a:ext cx="9142560" cy="29908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" name="Volný tvar 3"/>
            <p:cNvSpPr/>
            <p:nvPr/>
          </p:nvSpPr>
          <p:spPr>
            <a:xfrm>
              <a:off x="0" y="3867119"/>
              <a:ext cx="9142560" cy="298944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0" y="0"/>
            <a:ext cx="9142560" cy="3863879"/>
            <a:chOff x="0" y="0"/>
            <a:chExt cx="9142560" cy="3863879"/>
          </a:xfrm>
        </p:grpSpPr>
        <p:pic>
          <p:nvPicPr>
            <p:cNvPr id="6" name=""/>
            <p:cNvPicPr>
              <a:picLocks noChangeAspect="1"/>
            </p:cNvPicPr>
            <p:nvPr/>
          </p:nvPicPr>
          <p:blipFill>
            <a:blip r:embed="rId14">
              <a:lum/>
              <a:alphaModFix/>
            </a:blip>
            <a:srcRect/>
            <a:stretch>
              <a:fillRect/>
            </a:stretch>
          </p:blipFill>
          <p:spPr>
            <a:xfrm>
              <a:off x="0" y="0"/>
              <a:ext cx="9142560" cy="38624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>
              <a:off x="0" y="0"/>
              <a:ext cx="9142560" cy="3863879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8" name="Volný tvar 7"/>
          <p:cNvSpPr/>
          <p:nvPr/>
        </p:nvSpPr>
        <p:spPr>
          <a:xfrm>
            <a:off x="0" y="2652840"/>
            <a:ext cx="9144000" cy="2286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0" y="1603440"/>
            <a:ext cx="9142560" cy="5100480"/>
            <a:chOff x="0" y="1603440"/>
            <a:chExt cx="9142560" cy="5100480"/>
          </a:xfrm>
        </p:grpSpPr>
        <p:pic>
          <p:nvPicPr>
            <p:cNvPr id="10" name=""/>
            <p:cNvPicPr>
              <a:picLocks noChangeAspect="1"/>
            </p:cNvPicPr>
            <p:nvPr/>
          </p:nvPicPr>
          <p:blipFill>
            <a:blip r:embed="rId15">
              <a:lum/>
              <a:alphaModFix/>
            </a:blip>
            <a:srcRect/>
            <a:stretch>
              <a:fillRect/>
            </a:stretch>
          </p:blipFill>
          <p:spPr>
            <a:xfrm>
              <a:off x="0" y="1603440"/>
              <a:ext cx="9142560" cy="51004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>
              <a:off x="1339920" y="2347920"/>
              <a:ext cx="6462719" cy="360828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12" name="Zástupný symbol pro nadpis 11"/>
          <p:cNvSpPr txBox="1">
            <a:spLocks noGrp="1"/>
          </p:cNvSpPr>
          <p:nvPr>
            <p:ph type="title"/>
          </p:nvPr>
        </p:nvSpPr>
        <p:spPr>
          <a:xfrm>
            <a:off x="1793880" y="4371480"/>
            <a:ext cx="6510240" cy="219672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13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1143000" y="731880"/>
            <a:ext cx="6399360" cy="3473639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0">
              <a:lnSpc>
                <a:spcPct val="100000"/>
              </a:lnSpc>
              <a:spcBef>
                <a:spcPts val="49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0">
              <a:lnSpc>
                <a:spcPct val="100000"/>
              </a:lnSpc>
              <a:spcBef>
                <a:spcPts val="448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18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0">
              <a:lnSpc>
                <a:spcPct val="100000"/>
              </a:lnSpc>
              <a:spcBef>
                <a:spcPts val="400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16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4" name="Zástupný symbol pro datum 13"/>
          <p:cNvSpPr txBox="1">
            <a:spLocks noGrp="1"/>
          </p:cNvSpPr>
          <p:nvPr>
            <p:ph type="dt" sz="half" idx="2"/>
          </p:nvPr>
        </p:nvSpPr>
        <p:spPr>
          <a:xfrm>
            <a:off x="6171840" y="6172200"/>
            <a:ext cx="2513160" cy="363959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ctr" anchorCtr="0"/>
          <a:lstStyle>
            <a:lvl1pPr marL="0" marR="0" lvl="0" indent="0" algn="r" rtl="0" hangingPunct="1">
              <a:lnSpc>
                <a:spcPct val="100000"/>
              </a:lnSpc>
              <a:buNone/>
              <a:tabLst/>
              <a:defRPr lang="cs-CZ" sz="1100" b="1" kern="1200">
                <a:solidFill>
                  <a:srgbClr val="7F7F7F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57200" y="6172200"/>
            <a:ext cx="3352680" cy="3650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16" name="Zástupný symbol pro číslo snímku 15"/>
          <p:cNvSpPr txBox="1">
            <a:spLocks noGrp="1"/>
          </p:cNvSpPr>
          <p:nvPr>
            <p:ph type="sldNum" sz="quarter" idx="4"/>
          </p:nvPr>
        </p:nvSpPr>
        <p:spPr>
          <a:xfrm>
            <a:off x="3809880" y="6172200"/>
            <a:ext cx="1827360" cy="363959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ctr" anchorCtr="0"/>
          <a:lstStyle>
            <a:lvl1pPr marL="0" marR="0" lvl="0" indent="0" algn="ctr" rtl="0" hangingPunct="1">
              <a:lnSpc>
                <a:spcPct val="100000"/>
              </a:lnSpc>
              <a:buNone/>
              <a:tabLst/>
              <a:defRPr lang="cs-CZ" sz="1200" b="1" kern="1200">
                <a:solidFill>
                  <a:srgbClr val="7F7F7F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4AB6077A-CB16-429B-A482-8EFD2FA878C9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r" rtl="0" hangingPunct="0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600" b="1" i="0" u="none" strike="noStrike" kern="1200" baseline="0">
          <a:ln>
            <a:noFill/>
          </a:ln>
          <a:solidFill>
            <a:srgbClr val="000000"/>
          </a:solidFill>
          <a:latin typeface="Trebuchet MS" pitchFamily="34"/>
          <a:ea typeface="Microsoft YaHei" pitchFamily="2"/>
        </a:defRPr>
      </a:lvl1pPr>
    </p:titleStyle>
    <p:bodyStyle>
      <a:lvl1pPr marL="342720" marR="0" indent="-342720" algn="l" rtl="0" hangingPunct="0">
        <a:lnSpc>
          <a:spcPct val="100000"/>
        </a:lnSpc>
        <a:spcBef>
          <a:spcPts val="550"/>
        </a:spcBef>
        <a:spcAft>
          <a:spcPts val="298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2200" b="0" i="0" u="none" strike="noStrike" kern="1200" baseline="0">
          <a:ln>
            <a:noFill/>
          </a:ln>
          <a:solidFill>
            <a:srgbClr val="404040"/>
          </a:solidFill>
          <a:latin typeface="Trebuchet MS" pitchFamily="34"/>
          <a:ea typeface="Microsoft YaHei" pitchFamily="2"/>
        </a:defRPr>
      </a:lvl1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D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5108400"/>
            <a:ext cx="9142560" cy="1748160"/>
            <a:chOff x="0" y="5108400"/>
            <a:chExt cx="9142560" cy="1748160"/>
          </a:xfrm>
        </p:grpSpPr>
        <p:pic>
          <p:nvPicPr>
            <p:cNvPr id="3" name=""/>
            <p:cNvPicPr>
              <a:picLocks noChangeAspect="1"/>
            </p:cNvPicPr>
            <p:nvPr/>
          </p:nvPicPr>
          <p:blipFill>
            <a:blip r:embed="rId13">
              <a:lum/>
              <a:alphaModFix/>
            </a:blip>
            <a:srcRect/>
            <a:stretch>
              <a:fillRect/>
            </a:stretch>
          </p:blipFill>
          <p:spPr>
            <a:xfrm>
              <a:off x="0" y="5110200"/>
              <a:ext cx="9142560" cy="17445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" name="Volný tvar 3"/>
            <p:cNvSpPr/>
            <p:nvPr/>
          </p:nvSpPr>
          <p:spPr>
            <a:xfrm>
              <a:off x="0" y="5108400"/>
              <a:ext cx="9142560" cy="174816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0" y="0"/>
            <a:ext cx="9142560" cy="5106960"/>
            <a:chOff x="0" y="0"/>
            <a:chExt cx="9142560" cy="5106960"/>
          </a:xfrm>
        </p:grpSpPr>
        <p:pic>
          <p:nvPicPr>
            <p:cNvPr id="6" name=""/>
            <p:cNvPicPr>
              <a:picLocks noChangeAspect="1"/>
            </p:cNvPicPr>
            <p:nvPr/>
          </p:nvPicPr>
          <p:blipFill>
            <a:blip r:embed="rId14">
              <a:lum/>
              <a:alphaModFix/>
            </a:blip>
            <a:srcRect/>
            <a:stretch>
              <a:fillRect/>
            </a:stretch>
          </p:blipFill>
          <p:spPr>
            <a:xfrm>
              <a:off x="0" y="0"/>
              <a:ext cx="9142560" cy="51069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>
              <a:off x="0" y="0"/>
              <a:ext cx="9142560" cy="510372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8" name="Volný tvar 7"/>
          <p:cNvSpPr/>
          <p:nvPr/>
        </p:nvSpPr>
        <p:spPr>
          <a:xfrm>
            <a:off x="0" y="3768840"/>
            <a:ext cx="9144000" cy="2286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0" y="1603440"/>
            <a:ext cx="9142560" cy="5100480"/>
            <a:chOff x="0" y="1603440"/>
            <a:chExt cx="9142560" cy="5100480"/>
          </a:xfrm>
        </p:grpSpPr>
        <p:pic>
          <p:nvPicPr>
            <p:cNvPr id="10" name=""/>
            <p:cNvPicPr>
              <a:picLocks noChangeAspect="1"/>
            </p:cNvPicPr>
            <p:nvPr/>
          </p:nvPicPr>
          <p:blipFill>
            <a:blip r:embed="rId15">
              <a:lum/>
              <a:alphaModFix/>
            </a:blip>
            <a:srcRect/>
            <a:stretch>
              <a:fillRect/>
            </a:stretch>
          </p:blipFill>
          <p:spPr>
            <a:xfrm>
              <a:off x="0" y="1603440"/>
              <a:ext cx="9142560" cy="51004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>
              <a:off x="1339920" y="2347920"/>
              <a:ext cx="6462719" cy="360828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0" y="3865679"/>
            <a:ext cx="9142560" cy="2990880"/>
            <a:chOff x="0" y="3865679"/>
            <a:chExt cx="9142560" cy="2990880"/>
          </a:xfrm>
        </p:grpSpPr>
        <p:pic>
          <p:nvPicPr>
            <p:cNvPr id="13" name=""/>
            <p:cNvPicPr>
              <a:picLocks noChangeAspect="1"/>
            </p:cNvPicPr>
            <p:nvPr/>
          </p:nvPicPr>
          <p:blipFill>
            <a:blip r:embed="rId16">
              <a:lum/>
              <a:alphaModFix/>
            </a:blip>
            <a:srcRect/>
            <a:stretch>
              <a:fillRect/>
            </a:stretch>
          </p:blipFill>
          <p:spPr>
            <a:xfrm>
              <a:off x="0" y="3865679"/>
              <a:ext cx="9142560" cy="29908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" name="Volný tvar 13"/>
            <p:cNvSpPr/>
            <p:nvPr/>
          </p:nvSpPr>
          <p:spPr>
            <a:xfrm>
              <a:off x="0" y="3867119"/>
              <a:ext cx="9142560" cy="298944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0" y="0"/>
            <a:ext cx="9142560" cy="3863879"/>
            <a:chOff x="0" y="0"/>
            <a:chExt cx="9142560" cy="3863879"/>
          </a:xfrm>
        </p:grpSpPr>
        <p:pic>
          <p:nvPicPr>
            <p:cNvPr id="16" name=""/>
            <p:cNvPicPr>
              <a:picLocks noChangeAspect="1"/>
            </p:cNvPicPr>
            <p:nvPr/>
          </p:nvPicPr>
          <p:blipFill>
            <a:blip r:embed="rId17">
              <a:lum/>
              <a:alphaModFix/>
            </a:blip>
            <a:srcRect/>
            <a:stretch>
              <a:fillRect/>
            </a:stretch>
          </p:blipFill>
          <p:spPr>
            <a:xfrm>
              <a:off x="0" y="0"/>
              <a:ext cx="9142560" cy="38624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Volný tvar 16"/>
            <p:cNvSpPr/>
            <p:nvPr/>
          </p:nvSpPr>
          <p:spPr>
            <a:xfrm>
              <a:off x="0" y="0"/>
              <a:ext cx="9142560" cy="3863879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18" name="Volný tvar 17"/>
          <p:cNvSpPr/>
          <p:nvPr/>
        </p:nvSpPr>
        <p:spPr>
          <a:xfrm>
            <a:off x="0" y="2652840"/>
            <a:ext cx="9144000" cy="2286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0" y="1603440"/>
            <a:ext cx="9142560" cy="5100480"/>
            <a:chOff x="0" y="1603440"/>
            <a:chExt cx="9142560" cy="5100480"/>
          </a:xfrm>
        </p:grpSpPr>
        <p:pic>
          <p:nvPicPr>
            <p:cNvPr id="20" name=""/>
            <p:cNvPicPr>
              <a:picLocks noChangeAspect="1"/>
            </p:cNvPicPr>
            <p:nvPr/>
          </p:nvPicPr>
          <p:blipFill>
            <a:blip r:embed="rId18">
              <a:lum/>
              <a:alphaModFix/>
            </a:blip>
            <a:srcRect/>
            <a:stretch>
              <a:fillRect/>
            </a:stretch>
          </p:blipFill>
          <p:spPr>
            <a:xfrm>
              <a:off x="0" y="1603440"/>
              <a:ext cx="9142560" cy="51004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Volný tvar 20"/>
            <p:cNvSpPr/>
            <p:nvPr/>
          </p:nvSpPr>
          <p:spPr>
            <a:xfrm>
              <a:off x="1339920" y="2347920"/>
              <a:ext cx="6462719" cy="360828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22" name="Zástupný symbol pro nadpis 21"/>
          <p:cNvSpPr txBox="1">
            <a:spLocks noGrp="1"/>
          </p:cNvSpPr>
          <p:nvPr>
            <p:ph type="title"/>
          </p:nvPr>
        </p:nvSpPr>
        <p:spPr>
          <a:xfrm>
            <a:off x="1793880" y="4371480"/>
            <a:ext cx="6510240" cy="219672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23" name="Zástupný symbol pro text 22"/>
          <p:cNvSpPr txBox="1">
            <a:spLocks noGrp="1"/>
          </p:cNvSpPr>
          <p:nvPr>
            <p:ph type="body" idx="1"/>
          </p:nvPr>
        </p:nvSpPr>
        <p:spPr>
          <a:xfrm>
            <a:off x="1143000" y="731880"/>
            <a:ext cx="6399360" cy="3473639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0">
              <a:lnSpc>
                <a:spcPct val="100000"/>
              </a:lnSpc>
              <a:spcBef>
                <a:spcPts val="49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0">
              <a:lnSpc>
                <a:spcPct val="100000"/>
              </a:lnSpc>
              <a:spcBef>
                <a:spcPts val="448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18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0">
              <a:lnSpc>
                <a:spcPct val="100000"/>
              </a:lnSpc>
              <a:spcBef>
                <a:spcPts val="400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16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24" name="Zástupný symbol pro datum 23"/>
          <p:cNvSpPr txBox="1">
            <a:spLocks noGrp="1"/>
          </p:cNvSpPr>
          <p:nvPr>
            <p:ph type="dt" sz="half" idx="2"/>
          </p:nvPr>
        </p:nvSpPr>
        <p:spPr>
          <a:xfrm>
            <a:off x="6171840" y="6172200"/>
            <a:ext cx="2513160" cy="363959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ctr" anchorCtr="0"/>
          <a:lstStyle>
            <a:lvl1pPr marL="0" marR="0" lvl="0" indent="0" algn="r" rtl="0" hangingPunct="1">
              <a:lnSpc>
                <a:spcPct val="100000"/>
              </a:lnSpc>
              <a:buNone/>
              <a:tabLst/>
              <a:defRPr lang="cs-CZ" sz="1100" b="1" kern="1200">
                <a:solidFill>
                  <a:srgbClr val="7F7F7F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457200" y="6172200"/>
            <a:ext cx="3352680" cy="3650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26" name="Zástupný symbol pro číslo snímku 25"/>
          <p:cNvSpPr txBox="1">
            <a:spLocks noGrp="1"/>
          </p:cNvSpPr>
          <p:nvPr>
            <p:ph type="sldNum" sz="quarter" idx="4"/>
          </p:nvPr>
        </p:nvSpPr>
        <p:spPr>
          <a:xfrm>
            <a:off x="3809880" y="6172200"/>
            <a:ext cx="1827360" cy="363959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ctr" anchorCtr="0"/>
          <a:lstStyle>
            <a:lvl1pPr marL="0" marR="0" lvl="0" indent="0" algn="ctr" rtl="0" hangingPunct="1">
              <a:lnSpc>
                <a:spcPct val="100000"/>
              </a:lnSpc>
              <a:buNone/>
              <a:tabLst/>
              <a:defRPr lang="cs-CZ" sz="1200" b="1" kern="1200">
                <a:solidFill>
                  <a:srgbClr val="7F7F7F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E01BC51C-B6E0-4BB0-82EF-8A04EEAAE4BB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r" rtl="0" hangingPunct="0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600" b="1" i="0" u="none" strike="noStrike" kern="1200" baseline="0">
          <a:ln>
            <a:noFill/>
          </a:ln>
          <a:solidFill>
            <a:srgbClr val="000000"/>
          </a:solidFill>
          <a:latin typeface="Trebuchet MS" pitchFamily="34"/>
          <a:ea typeface="Microsoft YaHei" pitchFamily="2"/>
        </a:defRPr>
      </a:lvl1pPr>
    </p:titleStyle>
    <p:bodyStyle>
      <a:lvl1pPr marL="342720" marR="0" indent="-342720" algn="l" rtl="0" hangingPunct="0">
        <a:lnSpc>
          <a:spcPct val="100000"/>
        </a:lnSpc>
        <a:spcBef>
          <a:spcPts val="550"/>
        </a:spcBef>
        <a:spcAft>
          <a:spcPts val="298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2200" b="0" i="0" u="none" strike="noStrike" kern="1200" baseline="0">
          <a:ln>
            <a:noFill/>
          </a:ln>
          <a:solidFill>
            <a:srgbClr val="404040"/>
          </a:solidFill>
          <a:latin typeface="Trebuchet MS" pitchFamily="34"/>
          <a:ea typeface="Microsoft YaHei" pitchFamily="2"/>
        </a:defRPr>
      </a:lvl1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D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3865679"/>
            <a:ext cx="9142560" cy="2990880"/>
            <a:chOff x="0" y="3865679"/>
            <a:chExt cx="9142560" cy="2990880"/>
          </a:xfrm>
        </p:grpSpPr>
        <p:pic>
          <p:nvPicPr>
            <p:cNvPr id="3" name=""/>
            <p:cNvPicPr>
              <a:picLocks noChangeAspect="1"/>
            </p:cNvPicPr>
            <p:nvPr/>
          </p:nvPicPr>
          <p:blipFill>
            <a:blip r:embed="rId13">
              <a:lum/>
              <a:alphaModFix/>
            </a:blip>
            <a:srcRect/>
            <a:stretch>
              <a:fillRect/>
            </a:stretch>
          </p:blipFill>
          <p:spPr>
            <a:xfrm>
              <a:off x="0" y="3865679"/>
              <a:ext cx="9142560" cy="29908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" name="Volný tvar 3"/>
            <p:cNvSpPr/>
            <p:nvPr/>
          </p:nvSpPr>
          <p:spPr>
            <a:xfrm>
              <a:off x="0" y="3867119"/>
              <a:ext cx="9142560" cy="298944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0" y="0"/>
            <a:ext cx="9142560" cy="3863879"/>
            <a:chOff x="0" y="0"/>
            <a:chExt cx="9142560" cy="3863879"/>
          </a:xfrm>
        </p:grpSpPr>
        <p:pic>
          <p:nvPicPr>
            <p:cNvPr id="6" name=""/>
            <p:cNvPicPr>
              <a:picLocks noChangeAspect="1"/>
            </p:cNvPicPr>
            <p:nvPr/>
          </p:nvPicPr>
          <p:blipFill>
            <a:blip r:embed="rId14">
              <a:lum/>
              <a:alphaModFix/>
            </a:blip>
            <a:srcRect/>
            <a:stretch>
              <a:fillRect/>
            </a:stretch>
          </p:blipFill>
          <p:spPr>
            <a:xfrm>
              <a:off x="0" y="0"/>
              <a:ext cx="9142560" cy="38624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>
              <a:off x="0" y="0"/>
              <a:ext cx="9142560" cy="3863879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8" name="Volný tvar 7"/>
          <p:cNvSpPr/>
          <p:nvPr/>
        </p:nvSpPr>
        <p:spPr>
          <a:xfrm>
            <a:off x="0" y="2652840"/>
            <a:ext cx="9144000" cy="2286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0" y="1603440"/>
            <a:ext cx="9142560" cy="5100480"/>
            <a:chOff x="0" y="1603440"/>
            <a:chExt cx="9142560" cy="5100480"/>
          </a:xfrm>
        </p:grpSpPr>
        <p:pic>
          <p:nvPicPr>
            <p:cNvPr id="10" name=""/>
            <p:cNvPicPr>
              <a:picLocks noChangeAspect="1"/>
            </p:cNvPicPr>
            <p:nvPr/>
          </p:nvPicPr>
          <p:blipFill>
            <a:blip r:embed="rId15">
              <a:lum/>
              <a:alphaModFix/>
            </a:blip>
            <a:srcRect/>
            <a:stretch>
              <a:fillRect/>
            </a:stretch>
          </p:blipFill>
          <p:spPr>
            <a:xfrm>
              <a:off x="0" y="1603440"/>
              <a:ext cx="9142560" cy="51004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>
              <a:off x="1339920" y="2347920"/>
              <a:ext cx="6462719" cy="360828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12" name="Zástupný symbol pro nadpis 11"/>
          <p:cNvSpPr txBox="1">
            <a:spLocks noGrp="1"/>
          </p:cNvSpPr>
          <p:nvPr>
            <p:ph type="title"/>
          </p:nvPr>
        </p:nvSpPr>
        <p:spPr>
          <a:xfrm>
            <a:off x="1793880" y="4371480"/>
            <a:ext cx="6510240" cy="219672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13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1143000" y="731880"/>
            <a:ext cx="6399360" cy="3473639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0">
              <a:lnSpc>
                <a:spcPct val="100000"/>
              </a:lnSpc>
              <a:spcBef>
                <a:spcPts val="550"/>
              </a:spcBef>
              <a:spcAft>
                <a:spcPts val="298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22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0">
              <a:lnSpc>
                <a:spcPct val="100000"/>
              </a:lnSpc>
              <a:spcBef>
                <a:spcPts val="49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0">
              <a:lnSpc>
                <a:spcPct val="100000"/>
              </a:lnSpc>
              <a:spcBef>
                <a:spcPts val="448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18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0">
              <a:lnSpc>
                <a:spcPct val="100000"/>
              </a:lnSpc>
              <a:spcBef>
                <a:spcPts val="400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16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0">
              <a:lnSpc>
                <a:spcPct val="100000"/>
              </a:lnSpc>
              <a:spcBef>
                <a:spcPts val="349"/>
              </a:spcBef>
              <a:spcAft>
                <a:spcPts val="298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1400" b="0" i="0" u="none" strike="noStrike" kern="1200" baseline="0">
                <a:ln>
                  <a:noFill/>
                </a:ln>
                <a:solidFill>
                  <a:srgbClr val="404040"/>
                </a:solidFill>
                <a:latin typeface="Trebuchet MS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4" name="Zástupný symbol pro datum 13"/>
          <p:cNvSpPr txBox="1">
            <a:spLocks noGrp="1"/>
          </p:cNvSpPr>
          <p:nvPr>
            <p:ph type="dt" sz="half" idx="2"/>
          </p:nvPr>
        </p:nvSpPr>
        <p:spPr>
          <a:xfrm>
            <a:off x="6171840" y="6172200"/>
            <a:ext cx="2513160" cy="363959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ctr" anchorCtr="0"/>
          <a:lstStyle>
            <a:lvl1pPr marL="0" marR="0" lvl="0" indent="0" algn="r" rtl="0" hangingPunct="1">
              <a:lnSpc>
                <a:spcPct val="100000"/>
              </a:lnSpc>
              <a:buNone/>
              <a:tabLst/>
              <a:defRPr lang="cs-CZ" sz="1100" b="1" kern="1200">
                <a:solidFill>
                  <a:srgbClr val="7F7F7F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57200" y="6172200"/>
            <a:ext cx="3352680" cy="3650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16" name="Zástupný symbol pro číslo snímku 15"/>
          <p:cNvSpPr txBox="1">
            <a:spLocks noGrp="1"/>
          </p:cNvSpPr>
          <p:nvPr>
            <p:ph type="sldNum" sz="quarter" idx="4"/>
          </p:nvPr>
        </p:nvSpPr>
        <p:spPr>
          <a:xfrm>
            <a:off x="3809880" y="6172200"/>
            <a:ext cx="1827360" cy="363959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ctr" anchorCtr="0"/>
          <a:lstStyle>
            <a:lvl1pPr marL="0" marR="0" lvl="0" indent="0" algn="ctr" rtl="0" hangingPunct="1">
              <a:lnSpc>
                <a:spcPct val="100000"/>
              </a:lnSpc>
              <a:buNone/>
              <a:tabLst/>
              <a:defRPr lang="cs-CZ" sz="1200" b="1" kern="1200">
                <a:solidFill>
                  <a:srgbClr val="7F7F7F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ABBAB4C5-B3E0-4B15-ADFD-E55472B2F7E8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r" rtl="0" hangingPunct="0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600" b="1" i="0" u="none" strike="noStrike" kern="1200" baseline="0">
          <a:ln>
            <a:noFill/>
          </a:ln>
          <a:solidFill>
            <a:srgbClr val="000000"/>
          </a:solidFill>
          <a:latin typeface="Trebuchet MS" pitchFamily="34"/>
          <a:ea typeface="Microsoft YaHei" pitchFamily="2"/>
        </a:defRPr>
      </a:lvl1pPr>
    </p:titleStyle>
    <p:bodyStyle>
      <a:lvl1pPr marL="342720" marR="0" indent="-342720" algn="l" rtl="0" hangingPunct="0">
        <a:lnSpc>
          <a:spcPct val="100000"/>
        </a:lnSpc>
        <a:spcBef>
          <a:spcPts val="550"/>
        </a:spcBef>
        <a:spcAft>
          <a:spcPts val="298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2200" b="0" i="0" u="none" strike="noStrike" kern="1200" baseline="0">
          <a:ln>
            <a:noFill/>
          </a:ln>
          <a:solidFill>
            <a:srgbClr val="404040"/>
          </a:solidFill>
          <a:latin typeface="Trebuchet MS" pitchFamily="34"/>
          <a:ea typeface="Microsoft YaHei" pitchFamily="2"/>
        </a:defRPr>
      </a:lvl1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577502"/>
            <a:ext cx="698832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4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64483"/>
              </p:ext>
            </p:extLst>
          </p:nvPr>
        </p:nvGraphicFramePr>
        <p:xfrm>
          <a:off x="718561" y="2547628"/>
          <a:ext cx="7767360" cy="3762347"/>
        </p:xfrm>
        <a:graphic>
          <a:graphicData uri="http://schemas.openxmlformats.org/drawingml/2006/table">
            <a:tbl>
              <a:tblPr/>
              <a:tblGrid>
                <a:gridCol w="2285819"/>
                <a:gridCol w="5481541"/>
              </a:tblGrid>
              <a:tr h="62480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68050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52268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8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materiálu: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Součtové trojúhelníky – počítání do 20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8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materiálu: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VY_32_INOVACE_MA..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1.s.18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8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Vzdělávací oblast: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 a její aplikace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8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Autor: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412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vytvoření:</a:t>
                      </a: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20. 1. 2013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8" marB="4244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67882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571680" y="2900520"/>
            <a:ext cx="7995960" cy="32922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1199"/>
              </a:spcBef>
              <a:spcAft>
                <a:spcPts val="998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26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Tento materiál je určen k procvičování </a:t>
            </a:r>
            <a:r>
              <a:rPr lang="cs-CZ" sz="2600" dirty="0" smtClean="0"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počítání</a:t>
            </a:r>
            <a:r>
              <a:rPr lang="cs-CZ" sz="26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 </a:t>
            </a:r>
            <a:r>
              <a:rPr lang="cs-CZ" sz="26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do 20 a rozvoji logického uvažování. Může být použit jako </a:t>
            </a:r>
            <a:r>
              <a:rPr lang="cs-CZ" sz="26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doplňující </a:t>
            </a:r>
            <a:r>
              <a:rPr lang="cs-CZ" sz="26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materiál pro rychlejší žáky ( nevyplněné snímky </a:t>
            </a:r>
            <a:r>
              <a:rPr lang="cs-CZ" sz="26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vytiskneme ) </a:t>
            </a:r>
            <a:r>
              <a:rPr lang="cs-CZ" sz="26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nebo vysvětlení postupu práce s tímto druhem úloh na interaktivní tabuli. Číslice, které žáci zapíší do trojúhelníku, zároveň pro lepší přehlednost škrtnou</a:t>
            </a:r>
            <a:r>
              <a:rPr lang="cs-CZ" sz="26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.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1199"/>
              </a:spcBef>
              <a:spcAft>
                <a:spcPts val="998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2600" dirty="0" smtClean="0"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Zdroje: vlastní tvorba autorky</a:t>
            </a:r>
            <a:endParaRPr lang="cs-CZ" sz="2600" b="0" i="0" u="none" strike="noStrike" baseline="0" dirty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9"/>
              </a:spcBef>
              <a:spcAft>
                <a:spcPts val="998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2600" b="0" i="0" u="none" strike="noStrike" baseline="0" dirty="0">
              <a:ln>
                <a:noFill/>
              </a:ln>
              <a:solidFill>
                <a:srgbClr val="000000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3751200" y="1511279"/>
            <a:ext cx="1720800" cy="6397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Anotace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414520" y="3500279"/>
            <a:ext cx="3909960" cy="1943281"/>
            <a:chOff x="2414520" y="3500279"/>
            <a:chExt cx="3909960" cy="1943281"/>
          </a:xfrm>
        </p:grpSpPr>
        <p:sp>
          <p:nvSpPr>
            <p:cNvPr id="3" name="Volný tvar 2"/>
            <p:cNvSpPr/>
            <p:nvPr/>
          </p:nvSpPr>
          <p:spPr>
            <a:xfrm>
              <a:off x="3710160" y="4797360"/>
              <a:ext cx="129528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3062160" y="4148280"/>
              <a:ext cx="2590920" cy="645840"/>
              <a:chOff x="3062160" y="4148280"/>
              <a:chExt cx="2590920" cy="645840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3062160" y="4148280"/>
                <a:ext cx="1295640" cy="6458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6" name="Volný tvar 5"/>
              <p:cNvSpPr/>
              <p:nvPr/>
            </p:nvSpPr>
            <p:spPr>
              <a:xfrm>
                <a:off x="4359240" y="4148280"/>
                <a:ext cx="1293840" cy="6458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sp>
          <p:nvSpPr>
            <p:cNvPr id="7" name="Volný tvar 6"/>
            <p:cNvSpPr/>
            <p:nvPr/>
          </p:nvSpPr>
          <p:spPr>
            <a:xfrm>
              <a:off x="5030640" y="3500279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3722759" y="3500279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2414520" y="3500279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95240" y="1581119"/>
            <a:ext cx="2602080" cy="1295281"/>
            <a:chOff x="795240" y="1581119"/>
            <a:chExt cx="2602080" cy="1295281"/>
          </a:xfrm>
        </p:grpSpPr>
        <p:grpSp>
          <p:nvGrpSpPr>
            <p:cNvPr id="11" name="Skupina 10"/>
            <p:cNvGrpSpPr/>
            <p:nvPr/>
          </p:nvGrpSpPr>
          <p:grpSpPr>
            <a:xfrm>
              <a:off x="795240" y="1581119"/>
              <a:ext cx="2602080" cy="1295281"/>
              <a:chOff x="795240" y="1581119"/>
              <a:chExt cx="2602080" cy="1295281"/>
            </a:xfrm>
          </p:grpSpPr>
          <p:sp>
            <p:nvSpPr>
              <p:cNvPr id="12" name="Volný tvar 11"/>
              <p:cNvSpPr/>
              <p:nvPr/>
            </p:nvSpPr>
            <p:spPr>
              <a:xfrm>
                <a:off x="1442880" y="2228760"/>
                <a:ext cx="1295640" cy="6476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2103480" y="1581119"/>
                <a:ext cx="12938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4" name="Volný tvar 13"/>
              <p:cNvSpPr/>
              <p:nvPr/>
            </p:nvSpPr>
            <p:spPr>
              <a:xfrm>
                <a:off x="795240" y="1581119"/>
                <a:ext cx="12938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36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Trebuchet MS" pitchFamily="34"/>
                    <a:ea typeface="Arial" pitchFamily="2"/>
                    <a:cs typeface="Arial" pitchFamily="2"/>
                  </a:rPr>
                  <a:t>3</a:t>
                </a:r>
              </a:p>
            </p:txBody>
          </p:sp>
        </p:grpSp>
        <p:sp>
          <p:nvSpPr>
            <p:cNvPr id="15" name="Volný tvar 14"/>
            <p:cNvSpPr/>
            <p:nvPr/>
          </p:nvSpPr>
          <p:spPr>
            <a:xfrm>
              <a:off x="2533320" y="158111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5</a:t>
              </a:r>
            </a:p>
          </p:txBody>
        </p:sp>
        <p:sp>
          <p:nvSpPr>
            <p:cNvPr id="16" name="Volný tvar 15"/>
            <p:cNvSpPr/>
            <p:nvPr/>
          </p:nvSpPr>
          <p:spPr>
            <a:xfrm>
              <a:off x="1896840" y="223200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8</a:t>
              </a: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170320" y="1660679"/>
            <a:ext cx="2602079" cy="1295281"/>
            <a:chOff x="5170320" y="1660679"/>
            <a:chExt cx="2602079" cy="1295281"/>
          </a:xfrm>
        </p:grpSpPr>
        <p:grpSp>
          <p:nvGrpSpPr>
            <p:cNvPr id="18" name="Skupina 17"/>
            <p:cNvGrpSpPr/>
            <p:nvPr/>
          </p:nvGrpSpPr>
          <p:grpSpPr>
            <a:xfrm>
              <a:off x="5170320" y="1660679"/>
              <a:ext cx="2602079" cy="1295281"/>
              <a:chOff x="5170320" y="1660679"/>
              <a:chExt cx="2602079" cy="1295281"/>
            </a:xfrm>
          </p:grpSpPr>
          <p:sp>
            <p:nvSpPr>
              <p:cNvPr id="19" name="Volný tvar 18"/>
              <p:cNvSpPr/>
              <p:nvPr/>
            </p:nvSpPr>
            <p:spPr>
              <a:xfrm>
                <a:off x="5818320" y="2308320"/>
                <a:ext cx="1295280" cy="6476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20" name="Volný tvar 19"/>
              <p:cNvSpPr/>
              <p:nvPr/>
            </p:nvSpPr>
            <p:spPr>
              <a:xfrm>
                <a:off x="6478559" y="1660679"/>
                <a:ext cx="1293840" cy="6458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21" name="Volný tvar 20"/>
              <p:cNvSpPr/>
              <p:nvPr/>
            </p:nvSpPr>
            <p:spPr>
              <a:xfrm>
                <a:off x="5170320" y="1660679"/>
                <a:ext cx="1293840" cy="6458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sp>
          <p:nvSpPr>
            <p:cNvPr id="22" name="Volný tvar 21"/>
            <p:cNvSpPr/>
            <p:nvPr/>
          </p:nvSpPr>
          <p:spPr>
            <a:xfrm>
              <a:off x="5611320" y="166535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8</a:t>
              </a:r>
            </a:p>
          </p:txBody>
        </p:sp>
      </p:grpSp>
      <p:sp>
        <p:nvSpPr>
          <p:cNvPr id="23" name="Volný tvar 22"/>
          <p:cNvSpPr/>
          <p:nvPr/>
        </p:nvSpPr>
        <p:spPr>
          <a:xfrm>
            <a:off x="6920280" y="1665359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2</a:t>
            </a:r>
          </a:p>
        </p:txBody>
      </p:sp>
      <p:sp>
        <p:nvSpPr>
          <p:cNvPr id="24" name="Volný tvar 23"/>
          <p:cNvSpPr/>
          <p:nvPr/>
        </p:nvSpPr>
        <p:spPr>
          <a:xfrm>
            <a:off x="2856240" y="3502079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3</a:t>
            </a:r>
          </a:p>
        </p:txBody>
      </p:sp>
      <p:sp>
        <p:nvSpPr>
          <p:cNvPr id="25" name="Volný tvar 24"/>
          <p:cNvSpPr/>
          <p:nvPr/>
        </p:nvSpPr>
        <p:spPr>
          <a:xfrm>
            <a:off x="5472360" y="3502079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2</a:t>
            </a:r>
          </a:p>
        </p:txBody>
      </p:sp>
      <p:sp>
        <p:nvSpPr>
          <p:cNvPr id="26" name="Volný tvar 25"/>
          <p:cNvSpPr/>
          <p:nvPr/>
        </p:nvSpPr>
        <p:spPr>
          <a:xfrm>
            <a:off x="4786560" y="4151159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9</a:t>
            </a:r>
          </a:p>
        </p:txBody>
      </p:sp>
      <p:sp>
        <p:nvSpPr>
          <p:cNvPr id="27" name="Volný tvar 26"/>
          <p:cNvSpPr/>
          <p:nvPr/>
        </p:nvSpPr>
        <p:spPr>
          <a:xfrm>
            <a:off x="1891080" y="544500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7</a:t>
            </a:r>
          </a:p>
        </p:txBody>
      </p:sp>
      <p:sp>
        <p:nvSpPr>
          <p:cNvPr id="28" name="Volný tvar 27"/>
          <p:cNvSpPr/>
          <p:nvPr/>
        </p:nvSpPr>
        <p:spPr>
          <a:xfrm>
            <a:off x="4152960" y="5985000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10</a:t>
            </a:r>
          </a:p>
        </p:txBody>
      </p:sp>
      <p:sp>
        <p:nvSpPr>
          <p:cNvPr id="29" name="Volný tvar 28"/>
          <p:cNvSpPr/>
          <p:nvPr/>
        </p:nvSpPr>
        <p:spPr>
          <a:xfrm>
            <a:off x="7618680" y="5661000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19</a:t>
            </a:r>
          </a:p>
        </p:txBody>
      </p:sp>
      <p:sp>
        <p:nvSpPr>
          <p:cNvPr id="30" name="Volný tvar 29"/>
          <p:cNvSpPr/>
          <p:nvPr/>
        </p:nvSpPr>
        <p:spPr>
          <a:xfrm>
            <a:off x="3044880" y="297000"/>
            <a:ext cx="370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FF0000"/>
                </a:solidFill>
                <a:latin typeface="Calibri" pitchFamily="34"/>
                <a:ea typeface="Arial" pitchFamily="2"/>
                <a:cs typeface="Arial" pitchFamily="2"/>
              </a:rPr>
              <a:t>Doplň podle vzoru:</a:t>
            </a:r>
          </a:p>
        </p:txBody>
      </p:sp>
      <p:sp>
        <p:nvSpPr>
          <p:cNvPr id="31" name="Volný tvar 30"/>
          <p:cNvSpPr/>
          <p:nvPr/>
        </p:nvSpPr>
        <p:spPr>
          <a:xfrm>
            <a:off x="8177400" y="3500279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10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3525839" y="297000"/>
            <a:ext cx="189972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FF0000"/>
                </a:solidFill>
                <a:latin typeface="Calibri" pitchFamily="34"/>
                <a:ea typeface="Arial" pitchFamily="2"/>
                <a:cs typeface="Arial" pitchFamily="2"/>
              </a:rPr>
              <a:t>Kontrola: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795240" y="1581119"/>
            <a:ext cx="6977159" cy="3884401"/>
            <a:chOff x="795240" y="1581119"/>
            <a:chExt cx="6977159" cy="3884401"/>
          </a:xfrm>
        </p:grpSpPr>
        <p:grpSp>
          <p:nvGrpSpPr>
            <p:cNvPr id="4" name="Skupina 3"/>
            <p:cNvGrpSpPr/>
            <p:nvPr/>
          </p:nvGrpSpPr>
          <p:grpSpPr>
            <a:xfrm>
              <a:off x="2414520" y="3502079"/>
              <a:ext cx="3909960" cy="1942561"/>
              <a:chOff x="2414520" y="3502079"/>
              <a:chExt cx="3909960" cy="1942561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3710160" y="4798080"/>
                <a:ext cx="1295280" cy="6465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grpSp>
            <p:nvGrpSpPr>
              <p:cNvPr id="6" name="Skupina 5"/>
              <p:cNvGrpSpPr/>
              <p:nvPr/>
            </p:nvGrpSpPr>
            <p:grpSpPr>
              <a:xfrm>
                <a:off x="3062160" y="4150079"/>
                <a:ext cx="2590920" cy="646200"/>
                <a:chOff x="3062160" y="4150079"/>
                <a:chExt cx="2590920" cy="646200"/>
              </a:xfrm>
            </p:grpSpPr>
            <p:sp>
              <p:nvSpPr>
                <p:cNvPr id="7" name="Volný tvar 6"/>
                <p:cNvSpPr/>
                <p:nvPr/>
              </p:nvSpPr>
              <p:spPr>
                <a:xfrm>
                  <a:off x="3062160" y="4150079"/>
                  <a:ext cx="129564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8" name="Volný tvar 7"/>
                <p:cNvSpPr/>
                <p:nvPr/>
              </p:nvSpPr>
              <p:spPr>
                <a:xfrm>
                  <a:off x="4359240" y="4150079"/>
                  <a:ext cx="129384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</p:grpSp>
          <p:sp>
            <p:nvSpPr>
              <p:cNvPr id="9" name="Volný tvar 8"/>
              <p:cNvSpPr/>
              <p:nvPr/>
            </p:nvSpPr>
            <p:spPr>
              <a:xfrm>
                <a:off x="5030640" y="3502079"/>
                <a:ext cx="1293840" cy="6465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3722759" y="3502079"/>
                <a:ext cx="1293840" cy="6465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1" name="Volný tvar 10"/>
              <p:cNvSpPr/>
              <p:nvPr/>
            </p:nvSpPr>
            <p:spPr>
              <a:xfrm>
                <a:off x="2414520" y="3502079"/>
                <a:ext cx="1293840" cy="6465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795240" y="1581119"/>
              <a:ext cx="2602080" cy="1295281"/>
              <a:chOff x="795240" y="1581119"/>
              <a:chExt cx="2602080" cy="1295281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795240" y="1581119"/>
                <a:ext cx="2602080" cy="1295281"/>
                <a:chOff x="795240" y="1581119"/>
                <a:chExt cx="2602080" cy="1295281"/>
              </a:xfrm>
            </p:grpSpPr>
            <p:sp>
              <p:nvSpPr>
                <p:cNvPr id="14" name="Volný tvar 13"/>
                <p:cNvSpPr/>
                <p:nvPr/>
              </p:nvSpPr>
              <p:spPr>
                <a:xfrm>
                  <a:off x="1442880" y="2228760"/>
                  <a:ext cx="1295640" cy="64764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15" name="Volný tvar 14"/>
                <p:cNvSpPr/>
                <p:nvPr/>
              </p:nvSpPr>
              <p:spPr>
                <a:xfrm>
                  <a:off x="2103480" y="1581119"/>
                  <a:ext cx="129384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16" name="Volný tvar 15"/>
                <p:cNvSpPr/>
                <p:nvPr/>
              </p:nvSpPr>
              <p:spPr>
                <a:xfrm>
                  <a:off x="795240" y="1581119"/>
                  <a:ext cx="129384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square" lIns="90000" tIns="46800" rIns="90000" bIns="46800" anchor="ctr" anchorCtr="0" compatLnSpc="1"/>
                <a:lstStyle/>
                <a:p>
                  <a:pPr marL="0" marR="0" lvl="0" indent="0" algn="ctr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r>
                    <a:rPr lang="cs-CZ" sz="3600" b="0" i="0" u="none" strike="noStrike" baseline="0">
                      <a:ln>
                        <a:noFill/>
                      </a:ln>
                      <a:solidFill>
                        <a:srgbClr val="000000"/>
                      </a:solidFill>
                      <a:latin typeface="Trebuchet MS" pitchFamily="34"/>
                      <a:ea typeface="Arial" pitchFamily="2"/>
                      <a:cs typeface="Arial" pitchFamily="2"/>
                    </a:rPr>
                    <a:t>3</a:t>
                  </a:r>
                </a:p>
              </p:txBody>
            </p:sp>
          </p:grpSp>
          <p:sp>
            <p:nvSpPr>
              <p:cNvPr id="17" name="Volný tvar 16"/>
              <p:cNvSpPr/>
              <p:nvPr/>
            </p:nvSpPr>
            <p:spPr>
              <a:xfrm>
                <a:off x="2533320" y="1581119"/>
                <a:ext cx="412200" cy="6426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none" lIns="90000" tIns="46800" rIns="90000" bIns="46800" anchor="t" anchorCtr="0" compatLnSpc="1">
                <a:spAutoFit/>
              </a:bodyPr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36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rPr>
                  <a:t>5</a:t>
                </a:r>
              </a:p>
            </p:txBody>
          </p:sp>
          <p:sp>
            <p:nvSpPr>
              <p:cNvPr id="18" name="Volný tvar 17"/>
              <p:cNvSpPr/>
              <p:nvPr/>
            </p:nvSpPr>
            <p:spPr>
              <a:xfrm>
                <a:off x="1896840" y="2232000"/>
                <a:ext cx="412200" cy="6426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none" lIns="90000" tIns="46800" rIns="90000" bIns="46800" anchor="t" anchorCtr="0" compatLnSpc="1">
                <a:spAutoFit/>
              </a:bodyPr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36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rPr>
                  <a:t>8</a:t>
                </a:r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5170320" y="1662119"/>
              <a:ext cx="2602079" cy="1295281"/>
              <a:chOff x="5170320" y="1662119"/>
              <a:chExt cx="2602079" cy="1295281"/>
            </a:xfrm>
          </p:grpSpPr>
          <p:grpSp>
            <p:nvGrpSpPr>
              <p:cNvPr id="20" name="Skupina 19"/>
              <p:cNvGrpSpPr/>
              <p:nvPr/>
            </p:nvGrpSpPr>
            <p:grpSpPr>
              <a:xfrm>
                <a:off x="5170320" y="1662119"/>
                <a:ext cx="2602079" cy="1295281"/>
                <a:chOff x="5170320" y="1662119"/>
                <a:chExt cx="2602079" cy="1295281"/>
              </a:xfrm>
            </p:grpSpPr>
            <p:sp>
              <p:nvSpPr>
                <p:cNvPr id="21" name="Volný tvar 20"/>
                <p:cNvSpPr/>
                <p:nvPr/>
              </p:nvSpPr>
              <p:spPr>
                <a:xfrm>
                  <a:off x="5818320" y="2309760"/>
                  <a:ext cx="1295280" cy="64764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22" name="Volný tvar 21"/>
                <p:cNvSpPr/>
                <p:nvPr/>
              </p:nvSpPr>
              <p:spPr>
                <a:xfrm>
                  <a:off x="6478559" y="1662119"/>
                  <a:ext cx="129384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23" name="Volný tvar 22"/>
                <p:cNvSpPr/>
                <p:nvPr/>
              </p:nvSpPr>
              <p:spPr>
                <a:xfrm>
                  <a:off x="5170320" y="1662119"/>
                  <a:ext cx="129384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</p:grpSp>
          <p:sp>
            <p:nvSpPr>
              <p:cNvPr id="24" name="Volný tvar 23"/>
              <p:cNvSpPr/>
              <p:nvPr/>
            </p:nvSpPr>
            <p:spPr>
              <a:xfrm>
                <a:off x="5611320" y="1665359"/>
                <a:ext cx="412200" cy="6426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none" lIns="90000" tIns="46800" rIns="90000" bIns="46800" anchor="t" anchorCtr="0" compatLnSpc="1">
                <a:spAutoFit/>
              </a:bodyPr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36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rPr>
                  <a:t>8</a:t>
                </a:r>
              </a:p>
            </p:txBody>
          </p:sp>
        </p:grpSp>
        <p:sp>
          <p:nvSpPr>
            <p:cNvPr id="25" name="Volný tvar 24"/>
            <p:cNvSpPr/>
            <p:nvPr/>
          </p:nvSpPr>
          <p:spPr>
            <a:xfrm>
              <a:off x="6919560" y="166535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2</a:t>
              </a:r>
            </a:p>
          </p:txBody>
        </p:sp>
        <p:sp>
          <p:nvSpPr>
            <p:cNvPr id="26" name="Volný tvar 25"/>
            <p:cNvSpPr/>
            <p:nvPr/>
          </p:nvSpPr>
          <p:spPr>
            <a:xfrm>
              <a:off x="2855520" y="350207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3</a:t>
              </a:r>
            </a:p>
          </p:txBody>
        </p:sp>
        <p:sp>
          <p:nvSpPr>
            <p:cNvPr id="27" name="Volný tvar 26"/>
            <p:cNvSpPr/>
            <p:nvPr/>
          </p:nvSpPr>
          <p:spPr>
            <a:xfrm>
              <a:off x="5471640" y="350207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2</a:t>
              </a:r>
            </a:p>
          </p:txBody>
        </p:sp>
        <p:sp>
          <p:nvSpPr>
            <p:cNvPr id="28" name="Volný tvar 27"/>
            <p:cNvSpPr/>
            <p:nvPr/>
          </p:nvSpPr>
          <p:spPr>
            <a:xfrm>
              <a:off x="4785840" y="415115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9</a:t>
              </a:r>
            </a:p>
          </p:txBody>
        </p:sp>
        <p:sp>
          <p:nvSpPr>
            <p:cNvPr id="29" name="Volný tvar 28"/>
            <p:cNvSpPr/>
            <p:nvPr/>
          </p:nvSpPr>
          <p:spPr>
            <a:xfrm>
              <a:off x="4152600" y="350207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7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3358800" y="4176720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10</a:t>
              </a:r>
            </a:p>
          </p:txBody>
        </p:sp>
        <p:sp>
          <p:nvSpPr>
            <p:cNvPr id="31" name="Volný tvar 30"/>
            <p:cNvSpPr/>
            <p:nvPr/>
          </p:nvSpPr>
          <p:spPr>
            <a:xfrm>
              <a:off x="4036679" y="4822920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19</a:t>
              </a:r>
            </a:p>
          </p:txBody>
        </p:sp>
        <p:sp>
          <p:nvSpPr>
            <p:cNvPr id="32" name="Volný tvar 31"/>
            <p:cNvSpPr/>
            <p:nvPr/>
          </p:nvSpPr>
          <p:spPr>
            <a:xfrm>
              <a:off x="6156000" y="2309760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10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627280" y="2286000"/>
            <a:ext cx="3911760" cy="1943280"/>
            <a:chOff x="2627280" y="2286000"/>
            <a:chExt cx="3911760" cy="1943280"/>
          </a:xfrm>
        </p:grpSpPr>
        <p:sp>
          <p:nvSpPr>
            <p:cNvPr id="3" name="Volný tvar 2"/>
            <p:cNvSpPr/>
            <p:nvPr/>
          </p:nvSpPr>
          <p:spPr>
            <a:xfrm>
              <a:off x="3924360" y="3583080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3274920" y="2933639"/>
              <a:ext cx="2590559" cy="646200"/>
              <a:chOff x="3274920" y="2933639"/>
              <a:chExt cx="2590559" cy="646200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3274920" y="2933639"/>
                <a:ext cx="129492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6" name="Volný tvar 5"/>
              <p:cNvSpPr/>
              <p:nvPr/>
            </p:nvSpPr>
            <p:spPr>
              <a:xfrm>
                <a:off x="4570920" y="2933639"/>
                <a:ext cx="1294559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sp>
          <p:nvSpPr>
            <p:cNvPr id="7" name="Volný tvar 6"/>
            <p:cNvSpPr/>
            <p:nvPr/>
          </p:nvSpPr>
          <p:spPr>
            <a:xfrm>
              <a:off x="5243400" y="2286000"/>
              <a:ext cx="12956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3935520" y="2286000"/>
              <a:ext cx="129528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2627280" y="2286000"/>
              <a:ext cx="129528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10" name="Volný tvar 9"/>
          <p:cNvSpPr/>
          <p:nvPr/>
        </p:nvSpPr>
        <p:spPr>
          <a:xfrm>
            <a:off x="1046520" y="558324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3</a:t>
            </a:r>
          </a:p>
        </p:txBody>
      </p:sp>
      <p:sp>
        <p:nvSpPr>
          <p:cNvPr id="11" name="Volný tvar 10"/>
          <p:cNvSpPr/>
          <p:nvPr/>
        </p:nvSpPr>
        <p:spPr>
          <a:xfrm>
            <a:off x="8031240" y="560232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8</a:t>
            </a:r>
          </a:p>
        </p:txBody>
      </p:sp>
      <p:sp>
        <p:nvSpPr>
          <p:cNvPr id="12" name="Volný tvar 11"/>
          <p:cNvSpPr/>
          <p:nvPr/>
        </p:nvSpPr>
        <p:spPr>
          <a:xfrm>
            <a:off x="3729240" y="293688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7</a:t>
            </a:r>
          </a:p>
        </p:txBody>
      </p:sp>
      <p:sp>
        <p:nvSpPr>
          <p:cNvPr id="13" name="Volný tvar 12"/>
          <p:cNvSpPr/>
          <p:nvPr/>
        </p:nvSpPr>
        <p:spPr>
          <a:xfrm>
            <a:off x="6388199" y="580392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5</a:t>
            </a:r>
          </a:p>
        </p:txBody>
      </p:sp>
      <p:sp>
        <p:nvSpPr>
          <p:cNvPr id="14" name="Volný tvar 13"/>
          <p:cNvSpPr/>
          <p:nvPr/>
        </p:nvSpPr>
        <p:spPr>
          <a:xfrm>
            <a:off x="2722680" y="5602320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15</a:t>
            </a:r>
          </a:p>
        </p:txBody>
      </p:sp>
      <p:sp>
        <p:nvSpPr>
          <p:cNvPr id="15" name="Volný tvar 14"/>
          <p:cNvSpPr/>
          <p:nvPr/>
        </p:nvSpPr>
        <p:spPr>
          <a:xfrm>
            <a:off x="5411880" y="524520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4</a:t>
            </a:r>
          </a:p>
        </p:txBody>
      </p:sp>
      <p:sp>
        <p:nvSpPr>
          <p:cNvPr id="16" name="Volný tvar 15"/>
          <p:cNvSpPr/>
          <p:nvPr/>
        </p:nvSpPr>
        <p:spPr>
          <a:xfrm>
            <a:off x="3500279" y="900000"/>
            <a:ext cx="190836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FF0000"/>
                </a:solidFill>
                <a:latin typeface="Calibri" pitchFamily="34"/>
                <a:ea typeface="Arial" pitchFamily="2"/>
                <a:cs typeface="Arial" pitchFamily="2"/>
              </a:rPr>
              <a:t>Srovnej: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448000" y="2565360"/>
            <a:ext cx="3911400" cy="1959120"/>
            <a:chOff x="2448000" y="2565360"/>
            <a:chExt cx="3911400" cy="1959120"/>
          </a:xfrm>
        </p:grpSpPr>
        <p:grpSp>
          <p:nvGrpSpPr>
            <p:cNvPr id="3" name="Skupina 2"/>
            <p:cNvGrpSpPr/>
            <p:nvPr/>
          </p:nvGrpSpPr>
          <p:grpSpPr>
            <a:xfrm>
              <a:off x="2448000" y="2581200"/>
              <a:ext cx="3911400" cy="1943280"/>
              <a:chOff x="2448000" y="2581200"/>
              <a:chExt cx="3911400" cy="1943280"/>
            </a:xfrm>
          </p:grpSpPr>
          <p:sp>
            <p:nvSpPr>
              <p:cNvPr id="4" name="Volný tvar 3"/>
              <p:cNvSpPr/>
              <p:nvPr/>
            </p:nvSpPr>
            <p:spPr>
              <a:xfrm>
                <a:off x="3745080" y="3878280"/>
                <a:ext cx="12934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grpSp>
            <p:nvGrpSpPr>
              <p:cNvPr id="5" name="Skupina 4"/>
              <p:cNvGrpSpPr/>
              <p:nvPr/>
            </p:nvGrpSpPr>
            <p:grpSpPr>
              <a:xfrm>
                <a:off x="3095640" y="3230640"/>
                <a:ext cx="2590559" cy="646200"/>
                <a:chOff x="3095640" y="3230640"/>
                <a:chExt cx="2590559" cy="646200"/>
              </a:xfrm>
            </p:grpSpPr>
            <p:sp>
              <p:nvSpPr>
                <p:cNvPr id="6" name="Volný tvar 5"/>
                <p:cNvSpPr/>
                <p:nvPr/>
              </p:nvSpPr>
              <p:spPr>
                <a:xfrm>
                  <a:off x="3095640" y="3230640"/>
                  <a:ext cx="1294559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7" name="Volný tvar 6"/>
                <p:cNvSpPr/>
                <p:nvPr/>
              </p:nvSpPr>
              <p:spPr>
                <a:xfrm>
                  <a:off x="4391640" y="3230640"/>
                  <a:ext cx="1294559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</p:grpSp>
          <p:sp>
            <p:nvSpPr>
              <p:cNvPr id="8" name="Volný tvar 7"/>
              <p:cNvSpPr/>
              <p:nvPr/>
            </p:nvSpPr>
            <p:spPr>
              <a:xfrm>
                <a:off x="5064120" y="2581200"/>
                <a:ext cx="12952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9" name="Volný tvar 8"/>
              <p:cNvSpPr/>
              <p:nvPr/>
            </p:nvSpPr>
            <p:spPr>
              <a:xfrm>
                <a:off x="3755880" y="2581200"/>
                <a:ext cx="12956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2448000" y="2581200"/>
                <a:ext cx="12952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36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Trebuchet MS" pitchFamily="34"/>
                    <a:ea typeface="Arial" pitchFamily="2"/>
                    <a:cs typeface="Arial" pitchFamily="2"/>
                  </a:rPr>
                  <a:t>4</a:t>
                </a:r>
              </a:p>
            </p:txBody>
          </p:sp>
        </p:grpSp>
        <p:sp>
          <p:nvSpPr>
            <p:cNvPr id="11" name="Volný tvar 10"/>
            <p:cNvSpPr/>
            <p:nvPr/>
          </p:nvSpPr>
          <p:spPr>
            <a:xfrm>
              <a:off x="4185719" y="258444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3</a:t>
              </a:r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4835160" y="323208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8</a:t>
              </a:r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3514320" y="323208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7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5460480" y="256536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5</a:t>
              </a:r>
            </a:p>
          </p:txBody>
        </p:sp>
        <p:sp>
          <p:nvSpPr>
            <p:cNvPr id="15" name="Volný tvar 14"/>
            <p:cNvSpPr/>
            <p:nvPr/>
          </p:nvSpPr>
          <p:spPr>
            <a:xfrm>
              <a:off x="4082759" y="3878280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15</a:t>
              </a:r>
            </a:p>
          </p:txBody>
        </p:sp>
      </p:grpSp>
      <p:sp>
        <p:nvSpPr>
          <p:cNvPr id="16" name="Volný tvar 15"/>
          <p:cNvSpPr/>
          <p:nvPr/>
        </p:nvSpPr>
        <p:spPr>
          <a:xfrm>
            <a:off x="3353040" y="1052640"/>
            <a:ext cx="189972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FF0000"/>
                </a:solidFill>
                <a:latin typeface="Calibri" pitchFamily="34"/>
                <a:ea typeface="Arial" pitchFamily="2"/>
                <a:cs typeface="Arial" pitchFamily="2"/>
              </a:rPr>
              <a:t>Kontrola: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556000" y="2328840"/>
            <a:ext cx="3909960" cy="1943280"/>
            <a:chOff x="2556000" y="2328840"/>
            <a:chExt cx="3909960" cy="1943280"/>
          </a:xfrm>
        </p:grpSpPr>
        <p:sp>
          <p:nvSpPr>
            <p:cNvPr id="3" name="Volný tvar 2"/>
            <p:cNvSpPr/>
            <p:nvPr/>
          </p:nvSpPr>
          <p:spPr>
            <a:xfrm>
              <a:off x="3851279" y="3625920"/>
              <a:ext cx="129528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3203640" y="2976479"/>
              <a:ext cx="2590560" cy="646200"/>
              <a:chOff x="3203640" y="2976479"/>
              <a:chExt cx="2590560" cy="646200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3203640" y="2976479"/>
                <a:ext cx="12952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6" name="Volný tvar 5"/>
              <p:cNvSpPr/>
              <p:nvPr/>
            </p:nvSpPr>
            <p:spPr>
              <a:xfrm>
                <a:off x="4500720" y="2976479"/>
                <a:ext cx="12934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sp>
          <p:nvSpPr>
            <p:cNvPr id="7" name="Volný tvar 6"/>
            <p:cNvSpPr/>
            <p:nvPr/>
          </p:nvSpPr>
          <p:spPr>
            <a:xfrm>
              <a:off x="5172120" y="2328840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3863879" y="2328840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2556000" y="2328840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10" name="Volný tvar 9"/>
          <p:cNvSpPr/>
          <p:nvPr/>
        </p:nvSpPr>
        <p:spPr>
          <a:xfrm>
            <a:off x="6470999" y="512604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2</a:t>
            </a:r>
          </a:p>
        </p:txBody>
      </p:sp>
      <p:sp>
        <p:nvSpPr>
          <p:cNvPr id="11" name="Volný tvar 10"/>
          <p:cNvSpPr/>
          <p:nvPr/>
        </p:nvSpPr>
        <p:spPr>
          <a:xfrm>
            <a:off x="974880" y="515772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</a:t>
            </a:r>
          </a:p>
        </p:txBody>
      </p:sp>
      <p:sp>
        <p:nvSpPr>
          <p:cNvPr id="12" name="Volný tvar 11"/>
          <p:cNvSpPr/>
          <p:nvPr/>
        </p:nvSpPr>
        <p:spPr>
          <a:xfrm>
            <a:off x="5059440" y="5481719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8</a:t>
            </a:r>
          </a:p>
        </p:txBody>
      </p:sp>
      <p:sp>
        <p:nvSpPr>
          <p:cNvPr id="13" name="Volný tvar 12"/>
          <p:cNvSpPr/>
          <p:nvPr/>
        </p:nvSpPr>
        <p:spPr>
          <a:xfrm>
            <a:off x="7601040" y="4813200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19</a:t>
            </a:r>
          </a:p>
        </p:txBody>
      </p:sp>
      <p:sp>
        <p:nvSpPr>
          <p:cNvPr id="14" name="Volný tvar 13"/>
          <p:cNvSpPr/>
          <p:nvPr/>
        </p:nvSpPr>
        <p:spPr>
          <a:xfrm>
            <a:off x="3006720" y="5381640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10</a:t>
            </a:r>
          </a:p>
        </p:txBody>
      </p:sp>
      <p:sp>
        <p:nvSpPr>
          <p:cNvPr id="15" name="Volný tvar 14"/>
          <p:cNvSpPr/>
          <p:nvPr/>
        </p:nvSpPr>
        <p:spPr>
          <a:xfrm>
            <a:off x="3657960" y="2979719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9</a:t>
            </a:r>
          </a:p>
        </p:txBody>
      </p:sp>
      <p:pic>
        <p:nvPicPr>
          <p:cNvPr id="16" name="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419640" y="476280"/>
            <a:ext cx="2054160" cy="9572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556000" y="2317680"/>
            <a:ext cx="3909960" cy="1954440"/>
            <a:chOff x="2556000" y="2317680"/>
            <a:chExt cx="3909960" cy="1954440"/>
          </a:xfrm>
        </p:grpSpPr>
        <p:grpSp>
          <p:nvGrpSpPr>
            <p:cNvPr id="3" name="Skupina 2"/>
            <p:cNvGrpSpPr/>
            <p:nvPr/>
          </p:nvGrpSpPr>
          <p:grpSpPr>
            <a:xfrm>
              <a:off x="2556000" y="2328840"/>
              <a:ext cx="3909960" cy="1943280"/>
              <a:chOff x="2556000" y="2328840"/>
              <a:chExt cx="3909960" cy="1943280"/>
            </a:xfrm>
          </p:grpSpPr>
          <p:sp>
            <p:nvSpPr>
              <p:cNvPr id="4" name="Volný tvar 3"/>
              <p:cNvSpPr/>
              <p:nvPr/>
            </p:nvSpPr>
            <p:spPr>
              <a:xfrm>
                <a:off x="3851279" y="3625920"/>
                <a:ext cx="12952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grpSp>
            <p:nvGrpSpPr>
              <p:cNvPr id="5" name="Skupina 4"/>
              <p:cNvGrpSpPr/>
              <p:nvPr/>
            </p:nvGrpSpPr>
            <p:grpSpPr>
              <a:xfrm>
                <a:off x="3203640" y="2976479"/>
                <a:ext cx="2590560" cy="646200"/>
                <a:chOff x="3203640" y="2976479"/>
                <a:chExt cx="2590560" cy="646200"/>
              </a:xfrm>
            </p:grpSpPr>
            <p:sp>
              <p:nvSpPr>
                <p:cNvPr id="6" name="Volný tvar 5"/>
                <p:cNvSpPr/>
                <p:nvPr/>
              </p:nvSpPr>
              <p:spPr>
                <a:xfrm>
                  <a:off x="3203640" y="2976479"/>
                  <a:ext cx="129528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7" name="Volný tvar 6"/>
                <p:cNvSpPr/>
                <p:nvPr/>
              </p:nvSpPr>
              <p:spPr>
                <a:xfrm>
                  <a:off x="4500720" y="2976479"/>
                  <a:ext cx="1293480" cy="64620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</p:grpSp>
          <p:sp>
            <p:nvSpPr>
              <p:cNvPr id="8" name="Volný tvar 7"/>
              <p:cNvSpPr/>
              <p:nvPr/>
            </p:nvSpPr>
            <p:spPr>
              <a:xfrm>
                <a:off x="5172120" y="2328840"/>
                <a:ext cx="12938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9" name="Volný tvar 8"/>
              <p:cNvSpPr/>
              <p:nvPr/>
            </p:nvSpPr>
            <p:spPr>
              <a:xfrm>
                <a:off x="3863879" y="2328840"/>
                <a:ext cx="12938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2556000" y="2328840"/>
                <a:ext cx="12938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sp>
          <p:nvSpPr>
            <p:cNvPr id="11" name="Volný tvar 10"/>
            <p:cNvSpPr/>
            <p:nvPr/>
          </p:nvSpPr>
          <p:spPr>
            <a:xfrm>
              <a:off x="5582880" y="231768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2</a:t>
              </a:r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2997000" y="233028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</a:t>
              </a:r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4292280" y="233028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8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4188959" y="3627360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19</a:t>
              </a:r>
            </a:p>
          </p:txBody>
        </p:sp>
        <p:sp>
          <p:nvSpPr>
            <p:cNvPr id="15" name="Volný tvar 14"/>
            <p:cNvSpPr/>
            <p:nvPr/>
          </p:nvSpPr>
          <p:spPr>
            <a:xfrm>
              <a:off x="4825440" y="2959199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10</a:t>
              </a:r>
            </a:p>
          </p:txBody>
        </p:sp>
        <p:sp>
          <p:nvSpPr>
            <p:cNvPr id="16" name="Volný tvar 15"/>
            <p:cNvSpPr/>
            <p:nvPr/>
          </p:nvSpPr>
          <p:spPr>
            <a:xfrm>
              <a:off x="3644639" y="2959199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9</a:t>
              </a:r>
            </a:p>
          </p:txBody>
        </p:sp>
      </p:grpSp>
      <p:sp>
        <p:nvSpPr>
          <p:cNvPr id="17" name="Volný tvar 16"/>
          <p:cNvSpPr/>
          <p:nvPr/>
        </p:nvSpPr>
        <p:spPr>
          <a:xfrm>
            <a:off x="3551400" y="836640"/>
            <a:ext cx="189972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FF0000"/>
                </a:solidFill>
                <a:latin typeface="Calibri" pitchFamily="34"/>
                <a:ea typeface="Arial" pitchFamily="2"/>
                <a:cs typeface="Arial" pitchFamily="2"/>
              </a:rPr>
              <a:t>Kontrola: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979640" y="2066760"/>
            <a:ext cx="5207040" cy="2590919"/>
            <a:chOff x="1979640" y="2066760"/>
            <a:chExt cx="5207040" cy="2590919"/>
          </a:xfrm>
        </p:grpSpPr>
        <p:sp>
          <p:nvSpPr>
            <p:cNvPr id="3" name="Volný tvar 2"/>
            <p:cNvSpPr/>
            <p:nvPr/>
          </p:nvSpPr>
          <p:spPr>
            <a:xfrm>
              <a:off x="3274920" y="3363840"/>
              <a:ext cx="12956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2627280" y="2714760"/>
              <a:ext cx="2590920" cy="645840"/>
              <a:chOff x="2627280" y="2714760"/>
              <a:chExt cx="2590920" cy="645840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2627280" y="2714760"/>
                <a:ext cx="1295280" cy="6458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6" name="Volný tvar 5"/>
              <p:cNvSpPr/>
              <p:nvPr/>
            </p:nvSpPr>
            <p:spPr>
              <a:xfrm>
                <a:off x="3924360" y="2714760"/>
                <a:ext cx="1293840" cy="64584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sp>
          <p:nvSpPr>
            <p:cNvPr id="7" name="Volný tvar 6"/>
            <p:cNvSpPr/>
            <p:nvPr/>
          </p:nvSpPr>
          <p:spPr>
            <a:xfrm>
              <a:off x="4595760" y="2066760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3287879" y="2066760"/>
              <a:ext cx="129348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979640" y="2066760"/>
              <a:ext cx="12938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5203800" y="2716200"/>
              <a:ext cx="129528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5891040" y="2066760"/>
              <a:ext cx="12956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4554360" y="3362400"/>
              <a:ext cx="129564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3946680" y="4011479"/>
              <a:ext cx="1295280" cy="646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solidFill>
              <a:srgbClr val="FFFFFF"/>
            </a:solidFill>
            <a:ln w="38160">
              <a:solidFill>
                <a:srgbClr val="000000"/>
              </a:solidFill>
              <a:prstDash val="solid"/>
              <a:miter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endParaRPr>
            </a:p>
          </p:txBody>
        </p:sp>
      </p:grpSp>
      <p:sp>
        <p:nvSpPr>
          <p:cNvPr id="14" name="Volný tvar 13"/>
          <p:cNvSpPr/>
          <p:nvPr/>
        </p:nvSpPr>
        <p:spPr>
          <a:xfrm>
            <a:off x="4881600" y="3351240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11</a:t>
            </a:r>
          </a:p>
        </p:txBody>
      </p:sp>
      <p:sp>
        <p:nvSpPr>
          <p:cNvPr id="15" name="Volný tvar 14"/>
          <p:cNvSpPr/>
          <p:nvPr/>
        </p:nvSpPr>
        <p:spPr>
          <a:xfrm>
            <a:off x="6153480" y="551664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5</a:t>
            </a:r>
          </a:p>
        </p:txBody>
      </p:sp>
      <p:sp>
        <p:nvSpPr>
          <p:cNvPr id="16" name="Volný tvar 15"/>
          <p:cNvSpPr/>
          <p:nvPr/>
        </p:nvSpPr>
        <p:spPr>
          <a:xfrm>
            <a:off x="4365720" y="271944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6</a:t>
            </a:r>
          </a:p>
        </p:txBody>
      </p:sp>
      <p:sp>
        <p:nvSpPr>
          <p:cNvPr id="17" name="Volný tvar 16"/>
          <p:cNvSpPr/>
          <p:nvPr/>
        </p:nvSpPr>
        <p:spPr>
          <a:xfrm>
            <a:off x="6334200" y="206676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2</a:t>
            </a:r>
          </a:p>
        </p:txBody>
      </p:sp>
      <p:sp>
        <p:nvSpPr>
          <p:cNvPr id="18" name="Volný tvar 17"/>
          <p:cNvSpPr/>
          <p:nvPr/>
        </p:nvSpPr>
        <p:spPr>
          <a:xfrm>
            <a:off x="2730600" y="538812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3</a:t>
            </a:r>
          </a:p>
        </p:txBody>
      </p:sp>
      <p:sp>
        <p:nvSpPr>
          <p:cNvPr id="19" name="Volný tvar 18"/>
          <p:cNvSpPr/>
          <p:nvPr/>
        </p:nvSpPr>
        <p:spPr>
          <a:xfrm>
            <a:off x="2421000" y="209376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FFFFFF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0</a:t>
            </a:r>
          </a:p>
        </p:txBody>
      </p:sp>
      <p:sp>
        <p:nvSpPr>
          <p:cNvPr id="20" name="Volný tvar 19"/>
          <p:cNvSpPr/>
          <p:nvPr/>
        </p:nvSpPr>
        <p:spPr>
          <a:xfrm>
            <a:off x="7821720" y="465624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3</a:t>
            </a:r>
          </a:p>
        </p:txBody>
      </p:sp>
      <p:sp>
        <p:nvSpPr>
          <p:cNvPr id="21" name="Volný tvar 20"/>
          <p:cNvSpPr/>
          <p:nvPr/>
        </p:nvSpPr>
        <p:spPr>
          <a:xfrm>
            <a:off x="3741840" y="551664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3</a:t>
            </a:r>
          </a:p>
        </p:txBody>
      </p:sp>
      <p:sp>
        <p:nvSpPr>
          <p:cNvPr id="22" name="Volný tvar 21"/>
          <p:cNvSpPr/>
          <p:nvPr/>
        </p:nvSpPr>
        <p:spPr>
          <a:xfrm>
            <a:off x="1212840" y="3611520"/>
            <a:ext cx="64404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20</a:t>
            </a:r>
          </a:p>
        </p:txBody>
      </p:sp>
      <p:sp>
        <p:nvSpPr>
          <p:cNvPr id="23" name="Volný tvar 22"/>
          <p:cNvSpPr/>
          <p:nvPr/>
        </p:nvSpPr>
        <p:spPr>
          <a:xfrm>
            <a:off x="411480" y="4257720"/>
            <a:ext cx="412200" cy="642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 w="9360">
            <a:solidFill>
              <a:srgbClr val="000000"/>
            </a:solidFill>
            <a:prstDash val="solid"/>
            <a:miter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36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Arial" pitchFamily="2"/>
                <a:cs typeface="Arial" pitchFamily="2"/>
              </a:rPr>
              <a:t>9</a:t>
            </a:r>
          </a:p>
        </p:txBody>
      </p:sp>
      <p:pic>
        <p:nvPicPr>
          <p:cNvPr id="24" name="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475080" y="333360"/>
            <a:ext cx="2054160" cy="9572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979640" y="2066760"/>
            <a:ext cx="5207040" cy="2590919"/>
            <a:chOff x="1979640" y="2066760"/>
            <a:chExt cx="5207040" cy="2590919"/>
          </a:xfrm>
        </p:grpSpPr>
        <p:grpSp>
          <p:nvGrpSpPr>
            <p:cNvPr id="3" name="Skupina 2"/>
            <p:cNvGrpSpPr/>
            <p:nvPr/>
          </p:nvGrpSpPr>
          <p:grpSpPr>
            <a:xfrm>
              <a:off x="1979640" y="2066760"/>
              <a:ext cx="5207040" cy="2590919"/>
              <a:chOff x="1979640" y="2066760"/>
              <a:chExt cx="5207040" cy="2590919"/>
            </a:xfrm>
          </p:grpSpPr>
          <p:sp>
            <p:nvSpPr>
              <p:cNvPr id="4" name="Volný tvar 3"/>
              <p:cNvSpPr/>
              <p:nvPr/>
            </p:nvSpPr>
            <p:spPr>
              <a:xfrm>
                <a:off x="3274920" y="3363840"/>
                <a:ext cx="12956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grpSp>
            <p:nvGrpSpPr>
              <p:cNvPr id="5" name="Skupina 4"/>
              <p:cNvGrpSpPr/>
              <p:nvPr/>
            </p:nvGrpSpPr>
            <p:grpSpPr>
              <a:xfrm>
                <a:off x="2627280" y="2714760"/>
                <a:ext cx="2590920" cy="645840"/>
                <a:chOff x="2627280" y="2714760"/>
                <a:chExt cx="2590920" cy="645840"/>
              </a:xfrm>
            </p:grpSpPr>
            <p:sp>
              <p:nvSpPr>
                <p:cNvPr id="6" name="Volný tvar 5"/>
                <p:cNvSpPr/>
                <p:nvPr/>
              </p:nvSpPr>
              <p:spPr>
                <a:xfrm>
                  <a:off x="2627280" y="2714760"/>
                  <a:ext cx="1295280" cy="64584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  <p:sp>
              <p:nvSpPr>
                <p:cNvPr id="7" name="Volný tvar 6"/>
                <p:cNvSpPr/>
                <p:nvPr/>
              </p:nvSpPr>
              <p:spPr>
                <a:xfrm>
                  <a:off x="3924360" y="2714760"/>
                  <a:ext cx="1293840" cy="645840"/>
                </a:xfrm>
                <a:custGeom>
                  <a:avLst/>
                  <a:gdLst>
                    <a:gd name="f0" fmla="val 0"/>
                    <a:gd name="f1" fmla="val 21600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</a:cxnLst>
                  <a:rect l="l" t="t" r="r" b="b"/>
                  <a:pathLst>
                    <a:path w="21600" h="21600">
                      <a:moveTo>
                        <a:pt x="f0" y="f0"/>
                      </a:moveTo>
                      <a:lnTo>
                        <a:pt x="f1" y="f0"/>
                      </a:lnTo>
                      <a:lnTo>
                        <a:pt x="f1" y="f1"/>
                      </a:lnTo>
                      <a:lnTo>
                        <a:pt x="f0" y="f1"/>
                      </a:lnTo>
                      <a:lnTo>
                        <a:pt x="f0" y="f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38160">
                  <a:solidFill>
                    <a:srgbClr val="000000"/>
                  </a:solidFill>
                  <a:prstDash val="solid"/>
                  <a:miter/>
                </a:ln>
              </p:spPr>
              <p:txBody>
                <a:bodyPr vert="horz" wrap="none" lIns="90000" tIns="46800" rIns="90000" bIns="46800" anchor="ctr" anchorCtr="0" compatLnSpc="1"/>
                <a:lstStyle/>
                <a:p>
                  <a:pPr marL="0" marR="0" lvl="0" indent="0" algn="l" rtl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>
                      <a:tab pos="0" algn="l"/>
                      <a:tab pos="448919" algn="l"/>
                      <a:tab pos="898199" algn="l"/>
                      <a:tab pos="1347480" algn="l"/>
                      <a:tab pos="1796760" algn="l"/>
                      <a:tab pos="2246040" algn="l"/>
                      <a:tab pos="2695320" algn="l"/>
                      <a:tab pos="3144600" algn="l"/>
                      <a:tab pos="3593880" algn="l"/>
                      <a:tab pos="4043159" algn="l"/>
                      <a:tab pos="4492440" algn="l"/>
                      <a:tab pos="4941719" algn="l"/>
                      <a:tab pos="5391000" algn="l"/>
                      <a:tab pos="5840280" algn="l"/>
                      <a:tab pos="6289560" algn="l"/>
                      <a:tab pos="6738840" algn="l"/>
                      <a:tab pos="7188120" algn="l"/>
                      <a:tab pos="7637400" algn="l"/>
                      <a:tab pos="8086679" algn="l"/>
                      <a:tab pos="8535960" algn="l"/>
                      <a:tab pos="8985240" algn="l"/>
                    </a:tabLst>
                  </a:pPr>
                  <a:endParaRPr lang="cs-CZ" sz="1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Calibri" pitchFamily="34"/>
                    <a:ea typeface="Arial" pitchFamily="2"/>
                    <a:cs typeface="Arial" pitchFamily="2"/>
                  </a:endParaRPr>
                </a:p>
              </p:txBody>
            </p:sp>
          </p:grpSp>
          <p:sp>
            <p:nvSpPr>
              <p:cNvPr id="8" name="Volný tvar 7"/>
              <p:cNvSpPr/>
              <p:nvPr/>
            </p:nvSpPr>
            <p:spPr>
              <a:xfrm>
                <a:off x="4595760" y="2066760"/>
                <a:ext cx="12938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9" name="Volný tvar 8"/>
              <p:cNvSpPr/>
              <p:nvPr/>
            </p:nvSpPr>
            <p:spPr>
              <a:xfrm>
                <a:off x="3287879" y="2066760"/>
                <a:ext cx="12934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1979640" y="2066760"/>
                <a:ext cx="12938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1" name="Volný tvar 10"/>
              <p:cNvSpPr/>
              <p:nvPr/>
            </p:nvSpPr>
            <p:spPr>
              <a:xfrm>
                <a:off x="5203800" y="2716200"/>
                <a:ext cx="12952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2" name="Volný tvar 11"/>
              <p:cNvSpPr/>
              <p:nvPr/>
            </p:nvSpPr>
            <p:spPr>
              <a:xfrm>
                <a:off x="5891040" y="2066760"/>
                <a:ext cx="12956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4554360" y="3362400"/>
                <a:ext cx="129564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  <p:sp>
            <p:nvSpPr>
              <p:cNvPr id="14" name="Volný tvar 13"/>
              <p:cNvSpPr/>
              <p:nvPr/>
            </p:nvSpPr>
            <p:spPr>
              <a:xfrm>
                <a:off x="3946680" y="4011479"/>
                <a:ext cx="1295280" cy="6462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solidFill>
                <a:srgbClr val="FFFFFF"/>
              </a:solidFill>
              <a:ln w="38160">
                <a:solidFill>
                  <a:srgbClr val="000000"/>
                </a:solidFill>
                <a:prstDash val="solid"/>
                <a:miter/>
              </a:ln>
            </p:spPr>
            <p:txBody>
              <a:bodyPr vert="horz" wrap="none" lIns="90000" tIns="46800" rIns="90000" bIns="46800" anchor="ctr" anchorCtr="0" compatLnSpc="1"/>
              <a:lstStyle/>
              <a:p>
                <a:pPr marL="0" marR="0" lvl="0" indent="0" algn="l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endParaRPr lang="cs-CZ" sz="1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endParaRPr>
              </a:p>
            </p:txBody>
          </p:sp>
        </p:grpSp>
        <p:sp>
          <p:nvSpPr>
            <p:cNvPr id="15" name="Volný tvar 14"/>
            <p:cNvSpPr/>
            <p:nvPr/>
          </p:nvSpPr>
          <p:spPr>
            <a:xfrm>
              <a:off x="4997160" y="3365640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11</a:t>
              </a:r>
            </a:p>
          </p:txBody>
        </p:sp>
        <p:sp>
          <p:nvSpPr>
            <p:cNvPr id="16" name="Volný tvar 15"/>
            <p:cNvSpPr/>
            <p:nvPr/>
          </p:nvSpPr>
          <p:spPr>
            <a:xfrm>
              <a:off x="5644800" y="271764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5</a:t>
              </a:r>
            </a:p>
          </p:txBody>
        </p:sp>
        <p:sp>
          <p:nvSpPr>
            <p:cNvPr id="17" name="Volný tvar 16"/>
            <p:cNvSpPr/>
            <p:nvPr/>
          </p:nvSpPr>
          <p:spPr>
            <a:xfrm>
              <a:off x="4347720" y="271296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6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6294239" y="207000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2</a:t>
              </a:r>
            </a:p>
          </p:txBody>
        </p:sp>
        <p:sp>
          <p:nvSpPr>
            <p:cNvPr id="19" name="Volný tvar 18"/>
            <p:cNvSpPr/>
            <p:nvPr/>
          </p:nvSpPr>
          <p:spPr>
            <a:xfrm>
              <a:off x="3717720" y="206676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3</a:t>
              </a:r>
            </a:p>
          </p:txBody>
        </p:sp>
        <p:sp>
          <p:nvSpPr>
            <p:cNvPr id="20" name="Volný tvar 19"/>
            <p:cNvSpPr/>
            <p:nvPr/>
          </p:nvSpPr>
          <p:spPr>
            <a:xfrm>
              <a:off x="2420639" y="206676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0</a:t>
              </a:r>
            </a:p>
          </p:txBody>
        </p:sp>
        <p:sp>
          <p:nvSpPr>
            <p:cNvPr id="21" name="Volný tvar 20"/>
            <p:cNvSpPr/>
            <p:nvPr/>
          </p:nvSpPr>
          <p:spPr>
            <a:xfrm>
              <a:off x="3068280" y="271764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3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4997160" y="207000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3</a:t>
              </a:r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4260600" y="4010039"/>
              <a:ext cx="64404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20</a:t>
              </a:r>
            </a:p>
          </p:txBody>
        </p:sp>
        <p:sp>
          <p:nvSpPr>
            <p:cNvPr id="24" name="Volný tvar 23"/>
            <p:cNvSpPr/>
            <p:nvPr/>
          </p:nvSpPr>
          <p:spPr>
            <a:xfrm>
              <a:off x="3717720" y="3365640"/>
              <a:ext cx="412200" cy="642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t" anchorCtr="0" compatLnSpc="1">
              <a:spAutoFit/>
            </a:bodyPr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36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Calibri" pitchFamily="34"/>
                  <a:ea typeface="Arial" pitchFamily="2"/>
                  <a:cs typeface="Arial" pitchFamily="2"/>
                </a:rPr>
                <a:t>9</a:t>
              </a:r>
            </a:p>
          </p:txBody>
        </p:sp>
      </p:grpSp>
      <p:pic>
        <p:nvPicPr>
          <p:cNvPr id="25" name="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430440" y="476280"/>
            <a:ext cx="2248200" cy="9572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itulek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ulek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ulek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199</Words>
  <Application>Microsoft Office PowerPoint</Application>
  <PresentationFormat>Předvádění na obrazovce (4:3)</PresentationFormat>
  <Paragraphs>92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Výchozí</vt:lpstr>
      <vt:lpstr>Titulek1</vt:lpstr>
      <vt:lpstr>Titulek2</vt:lpstr>
      <vt:lpstr>Titulek3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13</cp:revision>
  <dcterms:created xsi:type="dcterms:W3CDTF">2012-09-22T00:11:15Z</dcterms:created>
  <dcterms:modified xsi:type="dcterms:W3CDTF">2013-04-14T17:18:00Z</dcterms:modified>
</cp:coreProperties>
</file>