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2" r:id="rId2"/>
    <p:sldId id="259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060287-6648-42BA-B25B-506D979C010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77ADB-227B-48E4-B5C2-1E136302D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003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C2498CC3-8511-46DF-9347-004AF823308D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09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0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8A0EA0-EE67-45B8-9460-87DF246ED6F2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B9A84A-A7F2-4EDF-8455-4071478BDA7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577502"/>
            <a:ext cx="698832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4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677977"/>
              </p:ext>
            </p:extLst>
          </p:nvPr>
        </p:nvGraphicFramePr>
        <p:xfrm>
          <a:off x="718562" y="2547629"/>
          <a:ext cx="7767360" cy="3699823"/>
        </p:xfrm>
        <a:graphic>
          <a:graphicData uri="http://schemas.openxmlformats.org/drawingml/2006/table">
            <a:tbl>
              <a:tblPr/>
              <a:tblGrid>
                <a:gridCol w="2285819"/>
                <a:gridCol w="5481541"/>
              </a:tblGrid>
              <a:tr h="56222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68050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materiálu: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Počítání se závorkami - postup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materiálu: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VY_32_INOVACE_MA..1.s.11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Vzdělávací oblast: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 její aplikace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413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vytvoření: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16. 11.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1012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44679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314778"/>
            <a:ext cx="744787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Obsahem tohoto materiálu je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názornění postupu počítání 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e </a:t>
            </a:r>
            <a:r>
              <a:rPr lang="cs-CZ" sz="3600" dirty="0" smtClean="0"/>
              <a:t>závorkami. </a:t>
            </a:r>
            <a:r>
              <a:rPr lang="cs-CZ" sz="3600" dirty="0" smtClean="0"/>
              <a:t>Na závěr si žáci </a:t>
            </a:r>
          </a:p>
          <a:p>
            <a:r>
              <a:rPr lang="cs-CZ" sz="3600" dirty="0" smtClean="0"/>
              <a:t>postup vyzkouší na 2 příkladech.</a:t>
            </a:r>
          </a:p>
          <a:p>
            <a:endParaRPr lang="cs-CZ" sz="3600" dirty="0"/>
          </a:p>
          <a:p>
            <a:r>
              <a:rPr lang="cs-CZ" sz="3600" dirty="0"/>
              <a:t>Zdroje</a:t>
            </a:r>
            <a:r>
              <a:rPr lang="cs-CZ" sz="3600" dirty="0" smtClean="0"/>
              <a:t>: vlastní tvorba autorky</a:t>
            </a:r>
            <a:endParaRPr lang="cs-CZ" sz="3600" dirty="0"/>
          </a:p>
          <a:p>
            <a:endParaRPr lang="cs-CZ" sz="36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3131840" y="1408420"/>
            <a:ext cx="22926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5834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41642" y="3622799"/>
            <a:ext cx="2776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+ (5 + 2) 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1509" y="2823684"/>
            <a:ext cx="5189241" cy="40011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Číslo bez závorky a znaménko opíšeme </a:t>
            </a:r>
            <a:endParaRPr lang="cs-CZ" sz="2000" dirty="0"/>
          </a:p>
        </p:txBody>
      </p:sp>
      <p:sp>
        <p:nvSpPr>
          <p:cNvPr id="6" name="Šipka dolů 5"/>
          <p:cNvSpPr/>
          <p:nvPr/>
        </p:nvSpPr>
        <p:spPr>
          <a:xfrm>
            <a:off x="4109994" y="3223794"/>
            <a:ext cx="360040" cy="432048"/>
          </a:xfrm>
          <a:prstGeom prst="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65056" y="3622798"/>
            <a:ext cx="849913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+</a:t>
            </a:r>
            <a:endParaRPr lang="cs-CZ" sz="36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805738" y="3023739"/>
            <a:ext cx="1296144" cy="599059"/>
          </a:xfrm>
          <a:prstGeom prst="straightConnector1">
            <a:avLst/>
          </a:prstGeom>
          <a:ln w="7620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941642" y="3655842"/>
            <a:ext cx="864096" cy="613287"/>
          </a:xfrm>
          <a:prstGeom prst="rect">
            <a:avLst/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689764" y="4682039"/>
            <a:ext cx="2735044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Závorku vypočítáme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4969" y="3622797"/>
            <a:ext cx="441146" cy="64633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17" name="Šipka nahoru 16"/>
          <p:cNvSpPr/>
          <p:nvPr/>
        </p:nvSpPr>
        <p:spPr>
          <a:xfrm>
            <a:off x="4735794" y="4202382"/>
            <a:ext cx="321492" cy="522074"/>
          </a:xfrm>
          <a:prstGeom prst="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156115" y="3622795"/>
            <a:ext cx="1106393" cy="646331"/>
          </a:xfrm>
          <a:prstGeom prst="rect">
            <a:avLst/>
          </a:prstGeom>
          <a:noFill/>
          <a:ln w="28575"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10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70789" y="3762430"/>
            <a:ext cx="1290738" cy="40011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Výsledek</a:t>
            </a:r>
            <a:endParaRPr lang="cs-CZ" sz="2000" dirty="0"/>
          </a:p>
        </p:txBody>
      </p:sp>
      <p:sp>
        <p:nvSpPr>
          <p:cNvPr id="20" name="Šipka doleva 19"/>
          <p:cNvSpPr/>
          <p:nvPr/>
        </p:nvSpPr>
        <p:spPr>
          <a:xfrm>
            <a:off x="6344887" y="3800904"/>
            <a:ext cx="645427" cy="2901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05738" y="3655842"/>
            <a:ext cx="1425771" cy="61328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471527" y="1700808"/>
            <a:ext cx="65285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Postupujeme takto:</a:t>
            </a:r>
            <a:endParaRPr lang="cs-CZ" sz="3600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 flipV="1">
            <a:off x="2915816" y="4269130"/>
            <a:ext cx="648072" cy="612964"/>
          </a:xfrm>
          <a:prstGeom prst="straightConnector1">
            <a:avLst/>
          </a:prstGeom>
          <a:ln w="762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097935" y="729570"/>
            <a:ext cx="24641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Vypočítej: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9035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68041" y="3622799"/>
            <a:ext cx="2778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(5 + 2) - 3  =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1509" y="2823684"/>
            <a:ext cx="5020926" cy="40011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Znaménko a číslo bez závorky opíšeme</a:t>
            </a:r>
            <a:endParaRPr lang="cs-CZ" sz="2000" dirty="0"/>
          </a:p>
        </p:txBody>
      </p:sp>
      <p:sp>
        <p:nvSpPr>
          <p:cNvPr id="6" name="Šipka dolů 5"/>
          <p:cNvSpPr/>
          <p:nvPr/>
        </p:nvSpPr>
        <p:spPr>
          <a:xfrm>
            <a:off x="4512184" y="3223794"/>
            <a:ext cx="360040" cy="399000"/>
          </a:xfrm>
          <a:prstGeom prst="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30567" y="3622794"/>
            <a:ext cx="723275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- 3</a:t>
            </a:r>
            <a:endParaRPr lang="cs-CZ" sz="3600" dirty="0"/>
          </a:p>
        </p:txBody>
      </p:sp>
      <p:cxnSp>
        <p:nvCxnSpPr>
          <p:cNvPr id="10" name="Přímá spojnice se šipkou 9"/>
          <p:cNvCxnSpPr>
            <a:stCxn id="5" idx="1"/>
            <a:endCxn id="11" idx="0"/>
          </p:cNvCxnSpPr>
          <p:nvPr/>
        </p:nvCxnSpPr>
        <p:spPr>
          <a:xfrm flipH="1">
            <a:off x="2842660" y="3023739"/>
            <a:ext cx="388849" cy="632103"/>
          </a:xfrm>
          <a:prstGeom prst="straightConnector1">
            <a:avLst/>
          </a:prstGeom>
          <a:ln w="76200"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453811" y="3655842"/>
            <a:ext cx="777698" cy="613287"/>
          </a:xfrm>
          <a:prstGeom prst="rect">
            <a:avLst/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689764" y="4682039"/>
            <a:ext cx="2735044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Závorku vypočítáme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89421" y="3622797"/>
            <a:ext cx="441146" cy="64633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17" name="Šipka nahoru 16"/>
          <p:cNvSpPr/>
          <p:nvPr/>
        </p:nvSpPr>
        <p:spPr>
          <a:xfrm>
            <a:off x="3949248" y="4271385"/>
            <a:ext cx="321492" cy="410654"/>
          </a:xfrm>
          <a:prstGeom prst="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057286" y="3622795"/>
            <a:ext cx="849913" cy="646331"/>
          </a:xfrm>
          <a:prstGeom prst="rect">
            <a:avLst/>
          </a:prstGeom>
          <a:noFill/>
          <a:ln w="28575"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4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70789" y="3762430"/>
            <a:ext cx="1290738" cy="40011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Výsledek</a:t>
            </a:r>
            <a:endParaRPr lang="cs-CZ" sz="2000" dirty="0"/>
          </a:p>
        </p:txBody>
      </p:sp>
      <p:sp>
        <p:nvSpPr>
          <p:cNvPr id="20" name="Šipka doleva 19"/>
          <p:cNvSpPr/>
          <p:nvPr/>
        </p:nvSpPr>
        <p:spPr>
          <a:xfrm>
            <a:off x="6344887" y="3800904"/>
            <a:ext cx="645427" cy="2901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28039" y="3655842"/>
            <a:ext cx="1425771" cy="61328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471527" y="1700808"/>
            <a:ext cx="65285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Postupujeme takto:</a:t>
            </a:r>
            <a:endParaRPr lang="cs-CZ" sz="3600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 flipV="1">
            <a:off x="2051720" y="4271385"/>
            <a:ext cx="1512168" cy="610709"/>
          </a:xfrm>
          <a:prstGeom prst="straightConnector1">
            <a:avLst/>
          </a:prstGeom>
          <a:ln w="762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097935" y="729570"/>
            <a:ext cx="24641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Vypočítej: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67957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09632" y="1124744"/>
            <a:ext cx="314861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Vypočítej:</a:t>
            </a:r>
          </a:p>
          <a:p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4 + (5 – 3) = </a:t>
            </a:r>
          </a:p>
          <a:p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(3 + 2) – 4 =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1598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09632" y="1124744"/>
            <a:ext cx="5192447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Vypočítej: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Kontrola:</a:t>
            </a:r>
          </a:p>
          <a:p>
            <a:endParaRPr lang="cs-CZ" sz="4000" dirty="0"/>
          </a:p>
          <a:p>
            <a:r>
              <a:rPr lang="cs-CZ" sz="4000" dirty="0" smtClean="0"/>
              <a:t>4 + (5 – 3) = 4 + 2 = 6</a:t>
            </a:r>
          </a:p>
          <a:p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(3 + 2) – 4 = 5 – 4 = 1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9207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81</TotalTime>
  <Words>187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2. ročník Počítání se závorkami</dc:title>
  <dc:creator>admin</dc:creator>
  <cp:lastModifiedBy>admin</cp:lastModifiedBy>
  <cp:revision>9</cp:revision>
  <dcterms:created xsi:type="dcterms:W3CDTF">2012-11-27T00:00:17Z</dcterms:created>
  <dcterms:modified xsi:type="dcterms:W3CDTF">2013-04-14T13:42:55Z</dcterms:modified>
</cp:coreProperties>
</file>