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8" r:id="rId4"/>
    <p:sldId id="262" r:id="rId5"/>
    <p:sldId id="267" r:id="rId6"/>
    <p:sldId id="259" r:id="rId7"/>
    <p:sldId id="265" r:id="rId8"/>
    <p:sldId id="260" r:id="rId9"/>
    <p:sldId id="269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5620"/>
    <p:restoredTop sz="79298" autoAdjust="0"/>
  </p:normalViewPr>
  <p:slideViewPr>
    <p:cSldViewPr>
      <p:cViewPr varScale="1">
        <p:scale>
          <a:sx n="71" d="100"/>
          <a:sy n="71" d="100"/>
        </p:scale>
        <p:origin x="-48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87A79-92A4-41C7-90A4-19667CFB5FDC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F23DF-1EEF-4838-B202-F3D0F08E6E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87A79-92A4-41C7-90A4-19667CFB5FDC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F23DF-1EEF-4838-B202-F3D0F08E6E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87A79-92A4-41C7-90A4-19667CFB5FDC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F23DF-1EEF-4838-B202-F3D0F08E6E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87A79-92A4-41C7-90A4-19667CFB5FDC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F23DF-1EEF-4838-B202-F3D0F08E6E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87A79-92A4-41C7-90A4-19667CFB5FDC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F23DF-1EEF-4838-B202-F3D0F08E6E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87A79-92A4-41C7-90A4-19667CFB5FDC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F23DF-1EEF-4838-B202-F3D0F08E6E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87A79-92A4-41C7-90A4-19667CFB5FDC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F23DF-1EEF-4838-B202-F3D0F08E6E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87A79-92A4-41C7-90A4-19667CFB5FDC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F23DF-1EEF-4838-B202-F3D0F08E6E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87A79-92A4-41C7-90A4-19667CFB5FDC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F23DF-1EEF-4838-B202-F3D0F08E6E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87A79-92A4-41C7-90A4-19667CFB5FDC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F23DF-1EEF-4838-B202-F3D0F08E6E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87A79-92A4-41C7-90A4-19667CFB5FDC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F23DF-1EEF-4838-B202-F3D0F08E6E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787A79-92A4-41C7-90A4-19667CFB5FDC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6F23DF-1EEF-4838-B202-F3D0F08E6EE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42918"/>
            <a:ext cx="7772400" cy="2957533"/>
          </a:xfrm>
        </p:spPr>
        <p:txBody>
          <a:bodyPr>
            <a:no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</a:t>
            </a:r>
            <a:r>
              <a:rPr lang="cs-CZ" sz="1600" dirty="0" smtClean="0"/>
              <a:t>VY_22_INOVACE_19_T</a:t>
            </a:r>
            <a:r>
              <a:rPr lang="en-US" sz="1600" dirty="0" smtClean="0"/>
              <a:t>he Time</a:t>
            </a:r>
            <a:r>
              <a:rPr lang="cs-CZ" sz="1600" dirty="0" smtClean="0"/>
              <a:t> </a:t>
            </a:r>
            <a:r>
              <a:rPr lang="cs-CZ" sz="1600" dirty="0" err="1" smtClean="0"/>
              <a:t>Warner</a:t>
            </a:r>
            <a:r>
              <a:rPr lang="cs-CZ" sz="1600" dirty="0" smtClean="0"/>
              <a:t> Center_zh1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12.04.2013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8.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mrakodrap, Donald </a:t>
            </a:r>
            <a:r>
              <a:rPr lang="cs-CZ" sz="1600" b="1" dirty="0" err="1" smtClean="0"/>
              <a:t>Trump</a:t>
            </a:r>
            <a:r>
              <a:rPr lang="cs-CZ" sz="1600" b="1" dirty="0" smtClean="0"/>
              <a:t>, CNN, globus.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</a:t>
            </a:r>
            <a:r>
              <a:rPr lang="en-US" sz="1600" dirty="0" smtClean="0"/>
              <a:t>The Time</a:t>
            </a:r>
            <a:r>
              <a:rPr lang="cs-CZ" sz="1600" dirty="0" smtClean="0"/>
              <a:t> </a:t>
            </a:r>
            <a:r>
              <a:rPr lang="cs-CZ" sz="1600" dirty="0" err="1" smtClean="0"/>
              <a:t>Warner</a:t>
            </a:r>
            <a:r>
              <a:rPr lang="cs-CZ" sz="1600" dirty="0" smtClean="0"/>
              <a:t> Center </a:t>
            </a:r>
            <a:r>
              <a:rPr lang="en-US" sz="1600" dirty="0" err="1" smtClean="0"/>
              <a:t>na</a:t>
            </a:r>
            <a:r>
              <a:rPr lang="en-US" sz="1600" dirty="0" smtClean="0"/>
              <a:t> Columbus Circle</a:t>
            </a:r>
            <a:r>
              <a:rPr lang="cs-CZ" sz="1600" dirty="0" smtClean="0"/>
              <a:t>.</a:t>
            </a:r>
            <a:endParaRPr lang="cs-CZ" sz="1600" dirty="0"/>
          </a:p>
        </p:txBody>
      </p:sp>
      <p:sp>
        <p:nvSpPr>
          <p:cNvPr id="4" name="Obdélník 3"/>
          <p:cNvSpPr/>
          <p:nvPr/>
        </p:nvSpPr>
        <p:spPr>
          <a:xfrm>
            <a:off x="725488" y="5715016"/>
            <a:ext cx="3775074" cy="9725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hangingPunct="0">
              <a:spcBef>
                <a:spcPct val="20000"/>
              </a:spcBef>
            </a:pPr>
            <a:r>
              <a:rPr lang="cs-CZ" sz="1300" i="1" dirty="0">
                <a:solidFill>
                  <a:prstClr val="black">
                    <a:tint val="75000"/>
                  </a:prstClr>
                </a:solidFill>
              </a:rPr>
              <a:t>Autorem materiálu a všech jeho částí, není-li uvedeno jinak,</a:t>
            </a:r>
            <a:endParaRPr lang="cs-CZ" sz="1300" dirty="0">
              <a:solidFill>
                <a:prstClr val="black">
                  <a:tint val="75000"/>
                </a:prstClr>
              </a:solidFill>
            </a:endParaRPr>
          </a:p>
          <a:p>
            <a:pPr lvl="0" algn="ctr" hangingPunct="0">
              <a:spcBef>
                <a:spcPct val="20000"/>
              </a:spcBef>
            </a:pPr>
            <a:r>
              <a:rPr lang="cs-CZ" sz="1300" i="1" dirty="0">
                <a:solidFill>
                  <a:prstClr val="black">
                    <a:tint val="75000"/>
                  </a:prstClr>
                </a:solidFill>
              </a:rPr>
              <a:t>je Mgr. Zdena Hanušová.</a:t>
            </a:r>
            <a:endParaRPr lang="cs-CZ" sz="1300" dirty="0">
              <a:solidFill>
                <a:prstClr val="black">
                  <a:tint val="75000"/>
                </a:prstClr>
              </a:solidFill>
            </a:endParaRPr>
          </a:p>
          <a:p>
            <a:pPr lvl="0" algn="ctr" hangingPunct="0">
              <a:spcBef>
                <a:spcPct val="20000"/>
              </a:spcBef>
            </a:pPr>
            <a:r>
              <a:rPr lang="cs-CZ" sz="1300" i="1" dirty="0">
                <a:solidFill>
                  <a:prstClr val="black">
                    <a:tint val="75000"/>
                  </a:prstClr>
                </a:solidFill>
              </a:rPr>
              <a:t>Financováno z ESF a státního rozpočtu</a:t>
            </a:r>
            <a:endParaRPr lang="cs-CZ" dirty="0"/>
          </a:p>
        </p:txBody>
      </p:sp>
      <p:pic>
        <p:nvPicPr>
          <p:cNvPr id="5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5715008" y="5786454"/>
            <a:ext cx="2428892" cy="85725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After walking in Central Park </a:t>
            </a:r>
            <a:r>
              <a:rPr lang="cs-CZ" sz="2400" dirty="0" err="1" smtClean="0"/>
              <a:t>there</a:t>
            </a:r>
            <a:r>
              <a:rPr lang="cs-CZ" sz="2400" dirty="0" smtClean="0"/>
              <a:t> </a:t>
            </a:r>
            <a:r>
              <a:rPr lang="en-US" sz="2400" dirty="0" smtClean="0"/>
              <a:t>is The Time</a:t>
            </a:r>
            <a:r>
              <a:rPr lang="cs-CZ" sz="2400" dirty="0" smtClean="0"/>
              <a:t> </a:t>
            </a:r>
            <a:r>
              <a:rPr lang="cs-CZ" sz="2400" dirty="0" err="1" smtClean="0"/>
              <a:t>Warner</a:t>
            </a:r>
            <a:r>
              <a:rPr lang="cs-CZ" sz="2400" dirty="0" smtClean="0"/>
              <a:t> Center.</a:t>
            </a:r>
            <a:endParaRPr lang="cs-CZ" sz="24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571612"/>
            <a:ext cx="8092932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Time</a:t>
            </a:r>
            <a:r>
              <a:rPr lang="cs-CZ" sz="2400" dirty="0" smtClean="0"/>
              <a:t> </a:t>
            </a:r>
            <a:r>
              <a:rPr lang="cs-CZ" sz="2400" dirty="0" err="1" smtClean="0"/>
              <a:t>Warner</a:t>
            </a:r>
            <a:r>
              <a:rPr lang="cs-CZ" sz="2400" dirty="0" smtClean="0"/>
              <a:t> Center a </a:t>
            </a:r>
            <a:r>
              <a:rPr lang="en-US" sz="2400" dirty="0" smtClean="0"/>
              <a:t>pair of skyscrapers</a:t>
            </a:r>
            <a:r>
              <a:rPr lang="cs-CZ" sz="2400" dirty="0" smtClean="0"/>
              <a:t> are</a:t>
            </a:r>
            <a:r>
              <a:rPr lang="en-US" sz="2400" dirty="0" smtClean="0"/>
              <a:t> high</a:t>
            </a:r>
            <a:r>
              <a:rPr lang="cs-CZ" sz="2400" dirty="0" smtClean="0"/>
              <a:t> </a:t>
            </a:r>
            <a:r>
              <a:rPr lang="en-US" sz="2400" dirty="0" smtClean="0"/>
              <a:t>229 meters.</a:t>
            </a: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68476" y="1600200"/>
            <a:ext cx="680704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They were the first skyscrapers completed after the attacks on the World Trade Center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68476" y="1600200"/>
            <a:ext cx="680704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Trump International Hotel New York</a:t>
            </a:r>
            <a:r>
              <a:rPr lang="cs-CZ" sz="2400" dirty="0" smtClean="0"/>
              <a:t>.</a:t>
            </a:r>
            <a:r>
              <a:rPr lang="en-US" sz="2400" dirty="0" smtClean="0"/>
              <a:t> It is just minutes from Central Park. 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68476" y="1600200"/>
            <a:ext cx="680704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T</a:t>
            </a:r>
            <a:r>
              <a:rPr lang="en-US" sz="2400" dirty="0" smtClean="0"/>
              <a:t>he average price per night</a:t>
            </a:r>
            <a:r>
              <a:rPr lang="cs-CZ" sz="2400" dirty="0" smtClean="0"/>
              <a:t> in </a:t>
            </a:r>
            <a:r>
              <a:rPr lang="en-US" sz="2400" dirty="0" smtClean="0"/>
              <a:t>Trump International Hotel is about CZK 12,000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433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68476" y="1600200"/>
            <a:ext cx="680704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Trump International Hotel and Tower and the globe outside the entrance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68476" y="1600200"/>
            <a:ext cx="680704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 smtClean="0"/>
              <a:t/>
            </a:r>
            <a:br>
              <a:rPr lang="en-US" sz="2400" dirty="0" smtClean="0"/>
            </a:br>
            <a:r>
              <a:rPr lang="en-US" sz="2400" dirty="0" smtClean="0"/>
              <a:t>Time Warner Center is a multifunctional project </a:t>
            </a:r>
            <a:r>
              <a:rPr lang="cs-CZ" sz="2400" dirty="0" smtClean="0"/>
              <a:t> w</a:t>
            </a:r>
            <a:r>
              <a:rPr lang="en-US" sz="2400" dirty="0" err="1" smtClean="0"/>
              <a:t>ith</a:t>
            </a:r>
            <a:r>
              <a:rPr lang="en-US" sz="2400" dirty="0" smtClean="0"/>
              <a:t> CNN broadcasting studies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68476" y="1600200"/>
            <a:ext cx="680704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In the mantle skyscraper in a mirror reflects another building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68476" y="1600200"/>
            <a:ext cx="680704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/>
              <a:t>(2012 – </a:t>
            </a:r>
            <a:r>
              <a:rPr lang="cs-CZ" dirty="0" smtClean="0"/>
              <a:t>04 </a:t>
            </a:r>
            <a:r>
              <a:rPr lang="cs-CZ" dirty="0"/>
              <a:t>– </a:t>
            </a:r>
            <a:r>
              <a:rPr lang="cs-CZ" dirty="0" smtClean="0"/>
              <a:t>12)</a:t>
            </a:r>
            <a:endParaRPr lang="cs-CZ" dirty="0"/>
          </a:p>
          <a:p>
            <a:pPr hangingPunct="0"/>
            <a:r>
              <a:rPr lang="cs-CZ" dirty="0"/>
              <a:t>Zdroje: vlastní archiv autorky.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132</Words>
  <Application>Microsoft Office PowerPoint</Application>
  <PresentationFormat>Předvádění na obrazovce (4:3)</PresentationFormat>
  <Paragraphs>14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Název školy: Základní škola Chomutov, Písečná 5144 Název materiálu: VY_22_INOVACE_19_The Time Warner Center_zh1 Číslo projektu: CZ 1.07/1.4.00/21.3355 Autor: Mgr. Zdena Hanušová Datum tvorby: 12.04.2013 Cílový ročník: 8. ročník Vzdělávací oblast: Anglický jazyk Klíčové slovo: mrakodrap, Donald Trump, CNN, globus. Anotace: Prezentace fotografií z The Time Warner Center na Columbus Circle.</vt:lpstr>
      <vt:lpstr>After walking in Central Park there is The Time Warner Center.</vt:lpstr>
      <vt:lpstr>Time Warner Center a pair of skyscrapers are high 229 meters.</vt:lpstr>
      <vt:lpstr>They were the first skyscrapers completed after the attacks on the World Trade Center.</vt:lpstr>
      <vt:lpstr>Trump International Hotel New York. It is just minutes from Central Park. </vt:lpstr>
      <vt:lpstr>The average price per night in Trump International Hotel is about CZK 12,000.</vt:lpstr>
      <vt:lpstr>Trump International Hotel and Tower and the globe outside the entrance.</vt:lpstr>
      <vt:lpstr> Time Warner Center is a multifunctional project  with CNN broadcasting studies.</vt:lpstr>
      <vt:lpstr>In the mantle skyscraper in a mirror reflects another building.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Chomutov, Písečná 5144 Název materiálu: VY_22_INOVACE_18_Central Park_zh1 Číslo projektu: CZ 1.07/1.4.00/21.3355 Autor: Mgr. Zdena Hanušová Datum tvorby: 12.04.2013 Cílový ročník: 8. ročník Vzdělávací oblast: Anglický jazyk Klíčové slovo: mrakodrap, Donald Trump, CNN, globus. Anotace: Prezentace The Time Warner Center na Columbus Circle.</dc:title>
  <dc:creator>Losan</dc:creator>
  <cp:lastModifiedBy>Losan</cp:lastModifiedBy>
  <cp:revision>3</cp:revision>
  <dcterms:created xsi:type="dcterms:W3CDTF">2013-04-12T13:58:52Z</dcterms:created>
  <dcterms:modified xsi:type="dcterms:W3CDTF">2013-04-12T15:00:46Z</dcterms:modified>
</cp:coreProperties>
</file>