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6" r:id="rId4"/>
    <p:sldId id="262" r:id="rId5"/>
    <p:sldId id="260" r:id="rId6"/>
    <p:sldId id="261" r:id="rId7"/>
    <p:sldId id="267" r:id="rId8"/>
    <p:sldId id="259" r:id="rId9"/>
    <p:sldId id="25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1002" autoAdjust="0"/>
    <p:restoredTop sz="96488" autoAdjust="0"/>
  </p:normalViewPr>
  <p:slideViewPr>
    <p:cSldViewPr>
      <p:cViewPr varScale="1">
        <p:scale>
          <a:sx n="68" d="100"/>
          <a:sy n="68" d="100"/>
        </p:scale>
        <p:origin x="-72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72B4A7-B4BC-4562-B1F0-1B09AFBCF73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B4D6B-FE72-447F-ABB5-B4352AD12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</a:t>
            </a:r>
            <a:r>
              <a:rPr lang="cs-CZ" sz="1800" dirty="0" smtClean="0"/>
              <a:t>VY_22_INOVACE_18_</a:t>
            </a:r>
            <a:r>
              <a:rPr lang="cs-CZ" sz="1800" dirty="0" err="1" smtClean="0"/>
              <a:t>Central</a:t>
            </a:r>
            <a:r>
              <a:rPr lang="cs-CZ" sz="1800" dirty="0" smtClean="0"/>
              <a:t> Park_zh1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</a:t>
            </a:r>
            <a:r>
              <a:rPr lang="cs-CZ" sz="1800" dirty="0" smtClean="0"/>
              <a:t>11</a:t>
            </a:r>
            <a:r>
              <a:rPr lang="cs-CZ" sz="1800" dirty="0" smtClean="0"/>
              <a:t>.04.2013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</a:t>
            </a:r>
            <a:r>
              <a:rPr lang="cs-CZ" sz="1800" dirty="0" smtClean="0"/>
              <a:t>6. </a:t>
            </a:r>
            <a:r>
              <a:rPr lang="cs-CZ" sz="1800" dirty="0" smtClean="0"/>
              <a:t>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</a:t>
            </a:r>
            <a:r>
              <a:rPr lang="cs-CZ" sz="1800" b="1" dirty="0" smtClean="0"/>
              <a:t>park, oddych, trávník, cesty, sport.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</a:t>
            </a:r>
            <a:r>
              <a:rPr lang="cs-CZ" sz="1800" dirty="0" err="1" smtClean="0"/>
              <a:t>Central</a:t>
            </a:r>
            <a:r>
              <a:rPr lang="cs-CZ" sz="1800" dirty="0" smtClean="0"/>
              <a:t> park na fotografiích s popisky.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72008"/>
            <a:ext cx="6400800" cy="1066792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Central</a:t>
            </a:r>
            <a:r>
              <a:rPr lang="cs-CZ" sz="2400" dirty="0" smtClean="0"/>
              <a:t> </a:t>
            </a:r>
            <a:r>
              <a:rPr lang="cs-CZ" sz="2400" dirty="0" smtClean="0"/>
              <a:t>Park </a:t>
            </a:r>
            <a:r>
              <a:rPr lang="cs-CZ" sz="2400" dirty="0" err="1" smtClean="0"/>
              <a:t>from</a:t>
            </a:r>
            <a:r>
              <a:rPr lang="cs-CZ" sz="2400" dirty="0" smtClean="0"/>
              <a:t> Museum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Natural</a:t>
            </a:r>
            <a:r>
              <a:rPr lang="cs-CZ" sz="2400" dirty="0" smtClean="0"/>
              <a:t> </a:t>
            </a:r>
            <a:r>
              <a:rPr lang="cs-CZ" sz="2400" dirty="0" err="1" smtClean="0"/>
              <a:t>History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-15133" t="11042" r="20401" b="17721"/>
          <a:stretch>
            <a:fillRect/>
          </a:stretch>
        </p:blipFill>
        <p:spPr bwMode="auto">
          <a:xfrm>
            <a:off x="-1143040" y="1571612"/>
            <a:ext cx="9929914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Mobile </a:t>
            </a:r>
            <a:r>
              <a:rPr lang="cs-CZ" sz="2400" dirty="0" err="1" smtClean="0"/>
              <a:t>refreshment</a:t>
            </a:r>
            <a:r>
              <a:rPr lang="cs-CZ" sz="2400" dirty="0" smtClean="0"/>
              <a:t> </a:t>
            </a:r>
            <a:r>
              <a:rPr lang="cs-CZ" sz="2400" dirty="0" err="1" smtClean="0"/>
              <a:t>stand</a:t>
            </a:r>
            <a:r>
              <a:rPr lang="cs-CZ" sz="2400" dirty="0" smtClean="0"/>
              <a:t> -</a:t>
            </a:r>
            <a:r>
              <a:rPr lang="en-US" sz="2400" dirty="0" smtClean="0"/>
              <a:t> </a:t>
            </a:r>
            <a:r>
              <a:rPr lang="en-US" sz="2400" dirty="0" smtClean="0"/>
              <a:t>with a request to maintain the cleanliness of the </a:t>
            </a:r>
            <a:r>
              <a:rPr lang="en-US" sz="2400" dirty="0" smtClean="0"/>
              <a:t>park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2099" b="2771"/>
          <a:stretch>
            <a:fillRect/>
          </a:stretch>
        </p:blipFill>
        <p:spPr bwMode="auto">
          <a:xfrm>
            <a:off x="1571604" y="1500174"/>
            <a:ext cx="592935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Here revolved known scene of the </a:t>
            </a:r>
            <a:r>
              <a:rPr lang="en-US" sz="2400" dirty="0" smtClean="0"/>
              <a:t>film </a:t>
            </a:r>
            <a:r>
              <a:rPr lang="en-US" sz="2400" dirty="0" smtClean="0"/>
              <a:t>Home Alone 2 - Lost in New </a:t>
            </a:r>
            <a:r>
              <a:rPr lang="en-US" sz="2400" dirty="0" smtClean="0"/>
              <a:t>York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39740" t="1145" b="3932"/>
          <a:stretch>
            <a:fillRect/>
          </a:stretch>
        </p:blipFill>
        <p:spPr bwMode="auto">
          <a:xfrm>
            <a:off x="428596" y="1571612"/>
            <a:ext cx="828680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Paths are neat and </a:t>
            </a:r>
            <a:r>
              <a:rPr lang="en-US" sz="2400" dirty="0" smtClean="0"/>
              <a:t>clean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57256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Park is full of people doing sports, or just go </a:t>
            </a:r>
            <a:r>
              <a:rPr lang="en-US" sz="2400" dirty="0" smtClean="0"/>
              <a:t>through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1" y="1571612"/>
            <a:ext cx="842968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Even here, missing traffic lights - because of pedestrian </a:t>
            </a:r>
            <a:r>
              <a:rPr lang="en-US" sz="2400" dirty="0" smtClean="0"/>
              <a:t>safety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You can also feed the squirrel out of hand.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572559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Guarding the park on </a:t>
            </a:r>
            <a:r>
              <a:rPr lang="en-US" sz="2400" dirty="0" smtClean="0"/>
              <a:t>horseback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501122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(2012 – </a:t>
            </a:r>
            <a:r>
              <a:rPr lang="cs-CZ" dirty="0" smtClean="0"/>
              <a:t>04 </a:t>
            </a:r>
            <a:r>
              <a:rPr lang="cs-CZ" dirty="0" smtClean="0"/>
              <a:t>– </a:t>
            </a:r>
            <a:r>
              <a:rPr lang="cs-CZ" dirty="0" smtClean="0"/>
              <a:t>11</a:t>
            </a:r>
            <a:r>
              <a:rPr lang="cs-CZ" dirty="0" smtClean="0"/>
              <a:t>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130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VY_22_INOVACE_18_Central Park_zh1 Číslo projektu: CZ 1.07/1.4.00/21.3355 Autor: Mgr. Zdena Hanušová Datum tvorby: 11.04.2013 Cílový ročník: 6. ročník Vzdělávací oblast: Anglický jazyk Klíčové slovo: park, oddych, trávník, cesty, sport. Anotace: Central park na fotografiích s popisky.</vt:lpstr>
      <vt:lpstr>View of the Central Park from Museum of Natural History.</vt:lpstr>
      <vt:lpstr>Mobile refreshment stand - with a request to maintain the cleanliness of the park.</vt:lpstr>
      <vt:lpstr>Here revolved known scene of the film Home Alone 2 - Lost in New York.</vt:lpstr>
      <vt:lpstr>Paths are neat and clean.</vt:lpstr>
      <vt:lpstr>Park is full of people doing sports, or just go through. </vt:lpstr>
      <vt:lpstr>Even here, missing traffic lights - because of pedestrian safety.</vt:lpstr>
      <vt:lpstr>You can also feed the squirrel out of hand.</vt:lpstr>
      <vt:lpstr>Guarding the park on horseback.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7</cp:revision>
  <dcterms:created xsi:type="dcterms:W3CDTF">2013-03-19T13:38:33Z</dcterms:created>
  <dcterms:modified xsi:type="dcterms:W3CDTF">2013-04-12T13:42:33Z</dcterms:modified>
</cp:coreProperties>
</file>