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2" r:id="rId2"/>
    <p:sldId id="257" r:id="rId3"/>
    <p:sldId id="258" r:id="rId4"/>
    <p:sldId id="259" r:id="rId5"/>
    <p:sldId id="260" r:id="rId6"/>
    <p:sldId id="261" r:id="rId7"/>
  </p:sldIdLst>
  <p:sldSz cx="10080625" cy="7559675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46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sz="1400"/>
            </a:pPr>
            <a:endParaRPr lang="cs-CZ" sz="1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1"/>
          <a:lstStyle/>
          <a:p>
            <a:pPr marL="0" marR="0" lvl="0" indent="0" algn="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sz="1400"/>
            </a:pPr>
            <a:endParaRPr lang="cs-CZ" sz="1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sz="1400"/>
            </a:pPr>
            <a:endParaRPr lang="cs-CZ" sz="1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1"/>
          <a:lstStyle/>
          <a:p>
            <a:pPr marL="0" marR="0" lvl="0" indent="0" algn="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  <a:defRPr sz="1400"/>
            </a:pPr>
            <a:fld id="{EA346835-D4DB-445A-921C-D72101945150}" type="slidenum">
              <a:t>‹#›</a:t>
            </a:fld>
            <a:endParaRPr lang="cs-CZ" sz="14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2286318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>
            <a:spLocks noMove="1" noResize="1"/>
          </p:cNvSpPr>
          <p:nvPr/>
        </p:nvSpPr>
        <p:spPr>
          <a:xfrm>
            <a:off x="0" y="0"/>
            <a:ext cx="7560000" cy="10692000"/>
          </a:xfrm>
          <a:prstGeom prst="rect">
            <a:avLst/>
          </a:pr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0000" tIns="45000" rIns="90000" bIns="45000" anchor="ctr" anchorCtr="1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" name="Volný tvar 2"/>
          <p:cNvSpPr/>
          <p:nvPr/>
        </p:nvSpPr>
        <p:spPr>
          <a:xfrm>
            <a:off x="0" y="0"/>
            <a:ext cx="7559640" cy="10691640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0" y="0"/>
            <a:ext cx="7559640" cy="10691640"/>
          </a:xfrm>
          <a:custGeom>
            <a:avLst>
              <a:gd name="f0" fmla="val 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>
            <a:noFill/>
            <a:prstDash val="solid"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5" name="Zástupný symbol pro obrázek snímku 4"/>
          <p:cNvSpPr>
            <a:spLocks noGrp="1" noRot="1" noChangeAspect="1"/>
          </p:cNvSpPr>
          <p:nvPr>
            <p:ph type="sldImg" idx="2"/>
          </p:nvPr>
        </p:nvSpPr>
        <p:spPr>
          <a:xfrm>
            <a:off x="1312920" y="1027079"/>
            <a:ext cx="4929120" cy="3696120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6" name="Zástupný symbol pro poznámky 5"/>
          <p:cNvSpPr txBox="1">
            <a:spLocks noGrp="1"/>
          </p:cNvSpPr>
          <p:nvPr>
            <p:ph type="body" sz="quarter" idx="3"/>
          </p:nvPr>
        </p:nvSpPr>
        <p:spPr>
          <a:xfrm>
            <a:off x="1170000" y="5086440"/>
            <a:ext cx="5221440" cy="410220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compatLnSpc="1"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Times New Roman" pitchFamily="18"/>
              <a:buChar char="–"/>
            </a:lvl2pPr>
            <a:lvl3pPr lvl="2">
              <a:buClr>
                <a:srgbClr val="000000"/>
              </a:buClr>
              <a:buSzPct val="100000"/>
              <a:buFont typeface="Times New Roman" pitchFamily="18"/>
              <a:buChar char="•"/>
            </a:lvl3pPr>
            <a:lvl4pPr lvl="3">
              <a:buClr>
                <a:srgbClr val="000000"/>
              </a:buClr>
              <a:buSzPct val="100000"/>
              <a:buFont typeface="Times New Roman" pitchFamily="18"/>
              <a:buChar char="–"/>
            </a:lvl4pPr>
            <a:lvl5pPr lvl="4">
              <a:buClr>
                <a:srgbClr val="000000"/>
              </a:buClr>
              <a:buSzPct val="100000"/>
              <a:buFont typeface="Times New Roman" pitchFamily="18"/>
              <a:buChar char="»"/>
            </a:lvl5pPr>
            <a:lvl6pPr lvl="5">
              <a:buClr>
                <a:srgbClr val="000000"/>
              </a:buClr>
              <a:buSzPct val="100000"/>
              <a:buFont typeface="Times New Roman" pitchFamily="18"/>
              <a:buChar char="»"/>
            </a:lvl6pPr>
            <a:lvl7pPr lvl="6">
              <a:buClr>
                <a:srgbClr val="000000"/>
              </a:buClr>
              <a:buSzPct val="100000"/>
              <a:buFont typeface="Times New Roman" pitchFamily="18"/>
              <a:buChar char="»"/>
            </a:lvl7pPr>
            <a:lvl8pPr lvl="7">
              <a:buClr>
                <a:srgbClr val="000000"/>
              </a:buClr>
              <a:buSzPct val="100000"/>
              <a:buFont typeface="Times New Roman" pitchFamily="18"/>
              <a:buChar char="»"/>
            </a:lvl8pPr>
            <a:lvl9pPr lvl="8">
              <a:buClr>
                <a:srgbClr val="000000"/>
              </a:buClr>
              <a:buSzPct val="100000"/>
              <a:buFont typeface="Times New Roman" pitchFamily="18"/>
              <a:buChar char="»"/>
            </a:lvl9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6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indent="0" algn="l" rtl="0" hangingPunct="0">
      <a:lnSpc>
        <a:spcPct val="100000"/>
      </a:lnSpc>
      <a:spcBef>
        <a:spcPts val="448"/>
      </a:spcBef>
      <a:spcAft>
        <a:spcPts val="0"/>
      </a:spcAft>
      <a:tabLst>
        <a:tab pos="0" algn="l"/>
        <a:tab pos="448919" algn="l"/>
        <a:tab pos="898199" algn="l"/>
        <a:tab pos="1347480" algn="l"/>
        <a:tab pos="1796760" algn="l"/>
        <a:tab pos="2246040" algn="l"/>
        <a:tab pos="2695320" algn="l"/>
        <a:tab pos="3144600" algn="l"/>
        <a:tab pos="3593880" algn="l"/>
        <a:tab pos="4043159" algn="l"/>
        <a:tab pos="4492440" algn="l"/>
        <a:tab pos="4941719" algn="l"/>
        <a:tab pos="5391000" algn="l"/>
        <a:tab pos="5840280" algn="l"/>
        <a:tab pos="6289560" algn="l"/>
        <a:tab pos="6738840" algn="l"/>
        <a:tab pos="7188120" algn="l"/>
        <a:tab pos="7637400" algn="l"/>
        <a:tab pos="8086679" algn="l"/>
        <a:tab pos="8535960" algn="l"/>
        <a:tab pos="8985240" algn="l"/>
      </a:tabLst>
      <a:defRPr lang="cs-CZ" sz="1200" b="0" i="0" u="none" strike="noStrike" baseline="0">
        <a:ln>
          <a:noFill/>
        </a:ln>
        <a:solidFill>
          <a:srgbClr val="000000"/>
        </a:solidFill>
        <a:latin typeface="Times New Roman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/>
          </p:nvPr>
        </p:nvSpPr>
        <p:spPr>
          <a:xfrm>
            <a:off x="4281488" y="10155238"/>
            <a:ext cx="3276600" cy="534987"/>
          </a:xfrm>
          <a:prstGeom prst="rect">
            <a:avLst/>
          </a:prstGeo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marL="742950" indent="-285750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marL="1143000" indent="-228600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marL="1600200" indent="-228600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marL="2057400" indent="-228600"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76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76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76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7675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defTabSz="447675" eaLnBrk="1"/>
            <a:fld id="{387F9CD1-C299-402F-9695-3BF0FABB7E5E}" type="slidenum">
              <a:rPr lang="cs-CZ" smtClean="0">
                <a:solidFill>
                  <a:srgbClr val="000000"/>
                </a:solidFill>
                <a:latin typeface="Times New Roman" pitchFamily="16" charset="0"/>
              </a:rPr>
              <a:pPr defTabSz="447675" eaLnBrk="1"/>
              <a:t>1</a:t>
            </a:fld>
            <a:endParaRPr 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174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863" y="1027113"/>
            <a:ext cx="4932362" cy="3698875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70000" y="5086079"/>
            <a:ext cx="5224320" cy="410580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Times New Roman" pitchFamily="18"/>
              <a:buChar char="–"/>
            </a:lvl2pPr>
            <a:lvl3pPr lvl="2">
              <a:buClr>
                <a:srgbClr val="000000"/>
              </a:buClr>
              <a:buSzPct val="100000"/>
              <a:buFont typeface="Times New Roman" pitchFamily="18"/>
              <a:buChar char="•"/>
            </a:lvl3pPr>
            <a:lvl4pPr lvl="3">
              <a:buClr>
                <a:srgbClr val="000000"/>
              </a:buClr>
              <a:buSzPct val="100000"/>
              <a:buFont typeface="Times New Roman" pitchFamily="18"/>
              <a:buChar char="–"/>
            </a:lvl4pPr>
            <a:lvl5pPr lvl="4">
              <a:buClr>
                <a:srgbClr val="000000"/>
              </a:buClr>
              <a:buSzPct val="100000"/>
              <a:buFont typeface="Times New Roman" pitchFamily="18"/>
              <a:buChar char="»"/>
            </a:lvl5pPr>
            <a:lvl6pPr lvl="5">
              <a:buClr>
                <a:srgbClr val="000000"/>
              </a:buClr>
              <a:buSzPct val="100000"/>
              <a:buFont typeface="Times New Roman" pitchFamily="18"/>
              <a:buChar char="»"/>
            </a:lvl6pPr>
            <a:lvl7pPr lvl="6">
              <a:buClr>
                <a:srgbClr val="000000"/>
              </a:buClr>
              <a:buSzPct val="100000"/>
              <a:buFont typeface="Times New Roman" pitchFamily="18"/>
              <a:buChar char="»"/>
            </a:lvl7pPr>
            <a:lvl8pPr lvl="7">
              <a:buClr>
                <a:srgbClr val="000000"/>
              </a:buClr>
              <a:buSzPct val="100000"/>
              <a:buFont typeface="Times New Roman" pitchFamily="18"/>
              <a:buChar char="»"/>
            </a:lvl8pPr>
            <a:lvl9pPr lvl="8">
              <a:buClr>
                <a:srgbClr val="000000"/>
              </a:buClr>
              <a:buSzPct val="100000"/>
              <a:buFont typeface="Times New Roman" pitchFamily="18"/>
              <a:buChar char="»"/>
            </a:lvl9pPr>
          </a:lstStyle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920" y="1027079"/>
            <a:ext cx="4933800" cy="370044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440"/>
            <a:ext cx="5226120" cy="410760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Times New Roman" pitchFamily="18"/>
              <a:buChar char="–"/>
            </a:lvl2pPr>
            <a:lvl3pPr lvl="2">
              <a:buClr>
                <a:srgbClr val="000000"/>
              </a:buClr>
              <a:buSzPct val="100000"/>
              <a:buFont typeface="Times New Roman" pitchFamily="18"/>
              <a:buChar char="•"/>
            </a:lvl3pPr>
            <a:lvl4pPr lvl="3">
              <a:buClr>
                <a:srgbClr val="000000"/>
              </a:buClr>
              <a:buSzPct val="100000"/>
              <a:buFont typeface="Times New Roman" pitchFamily="18"/>
              <a:buChar char="–"/>
            </a:lvl4pPr>
            <a:lvl5pPr lvl="4">
              <a:buClr>
                <a:srgbClr val="000000"/>
              </a:buClr>
              <a:buSzPct val="100000"/>
              <a:buFont typeface="Times New Roman" pitchFamily="18"/>
              <a:buChar char="»"/>
            </a:lvl5pPr>
            <a:lvl6pPr lvl="5">
              <a:buClr>
                <a:srgbClr val="000000"/>
              </a:buClr>
              <a:buSzPct val="100000"/>
              <a:buFont typeface="Times New Roman" pitchFamily="18"/>
              <a:buChar char="»"/>
            </a:lvl6pPr>
            <a:lvl7pPr lvl="6">
              <a:buClr>
                <a:srgbClr val="000000"/>
              </a:buClr>
              <a:buSzPct val="100000"/>
              <a:buFont typeface="Times New Roman" pitchFamily="18"/>
              <a:buChar char="»"/>
            </a:lvl7pPr>
            <a:lvl8pPr lvl="7">
              <a:buClr>
                <a:srgbClr val="000000"/>
              </a:buClr>
              <a:buSzPct val="100000"/>
              <a:buFont typeface="Times New Roman" pitchFamily="18"/>
              <a:buChar char="»"/>
            </a:lvl8pPr>
            <a:lvl9pPr lvl="8">
              <a:buClr>
                <a:srgbClr val="000000"/>
              </a:buClr>
              <a:buSzPct val="100000"/>
              <a:buFont typeface="Times New Roman" pitchFamily="18"/>
              <a:buChar char="»"/>
            </a:lvl9pPr>
          </a:lstStyle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920" y="1027079"/>
            <a:ext cx="4933800" cy="370044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440"/>
            <a:ext cx="5226120" cy="410760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Times New Roman" pitchFamily="18"/>
              <a:buChar char="–"/>
            </a:lvl2pPr>
            <a:lvl3pPr lvl="2">
              <a:buClr>
                <a:srgbClr val="000000"/>
              </a:buClr>
              <a:buSzPct val="100000"/>
              <a:buFont typeface="Times New Roman" pitchFamily="18"/>
              <a:buChar char="•"/>
            </a:lvl3pPr>
            <a:lvl4pPr lvl="3">
              <a:buClr>
                <a:srgbClr val="000000"/>
              </a:buClr>
              <a:buSzPct val="100000"/>
              <a:buFont typeface="Times New Roman" pitchFamily="18"/>
              <a:buChar char="–"/>
            </a:lvl4pPr>
            <a:lvl5pPr lvl="4">
              <a:buClr>
                <a:srgbClr val="000000"/>
              </a:buClr>
              <a:buSzPct val="100000"/>
              <a:buFont typeface="Times New Roman" pitchFamily="18"/>
              <a:buChar char="»"/>
            </a:lvl5pPr>
            <a:lvl6pPr lvl="5">
              <a:buClr>
                <a:srgbClr val="000000"/>
              </a:buClr>
              <a:buSzPct val="100000"/>
              <a:buFont typeface="Times New Roman" pitchFamily="18"/>
              <a:buChar char="»"/>
            </a:lvl6pPr>
            <a:lvl7pPr lvl="6">
              <a:buClr>
                <a:srgbClr val="000000"/>
              </a:buClr>
              <a:buSzPct val="100000"/>
              <a:buFont typeface="Times New Roman" pitchFamily="18"/>
              <a:buChar char="»"/>
            </a:lvl7pPr>
            <a:lvl8pPr lvl="7">
              <a:buClr>
                <a:srgbClr val="000000"/>
              </a:buClr>
              <a:buSzPct val="100000"/>
              <a:buFont typeface="Times New Roman" pitchFamily="18"/>
              <a:buChar char="»"/>
            </a:lvl8pPr>
            <a:lvl9pPr lvl="8">
              <a:buClr>
                <a:srgbClr val="000000"/>
              </a:buClr>
              <a:buSzPct val="100000"/>
              <a:buFont typeface="Times New Roman" pitchFamily="18"/>
              <a:buChar char="»"/>
            </a:lvl9pPr>
          </a:lstStyle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920" y="1027079"/>
            <a:ext cx="4933800" cy="370044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440"/>
            <a:ext cx="5226120" cy="410760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Times New Roman" pitchFamily="18"/>
              <a:buChar char="–"/>
            </a:lvl2pPr>
            <a:lvl3pPr lvl="2">
              <a:buClr>
                <a:srgbClr val="000000"/>
              </a:buClr>
              <a:buSzPct val="100000"/>
              <a:buFont typeface="Times New Roman" pitchFamily="18"/>
              <a:buChar char="•"/>
            </a:lvl3pPr>
            <a:lvl4pPr lvl="3">
              <a:buClr>
                <a:srgbClr val="000000"/>
              </a:buClr>
              <a:buSzPct val="100000"/>
              <a:buFont typeface="Times New Roman" pitchFamily="18"/>
              <a:buChar char="–"/>
            </a:lvl4pPr>
            <a:lvl5pPr lvl="4">
              <a:buClr>
                <a:srgbClr val="000000"/>
              </a:buClr>
              <a:buSzPct val="100000"/>
              <a:buFont typeface="Times New Roman" pitchFamily="18"/>
              <a:buChar char="»"/>
            </a:lvl5pPr>
            <a:lvl6pPr lvl="5">
              <a:buClr>
                <a:srgbClr val="000000"/>
              </a:buClr>
              <a:buSzPct val="100000"/>
              <a:buFont typeface="Times New Roman" pitchFamily="18"/>
              <a:buChar char="»"/>
            </a:lvl6pPr>
            <a:lvl7pPr lvl="6">
              <a:buClr>
                <a:srgbClr val="000000"/>
              </a:buClr>
              <a:buSzPct val="100000"/>
              <a:buFont typeface="Times New Roman" pitchFamily="18"/>
              <a:buChar char="»"/>
            </a:lvl7pPr>
            <a:lvl8pPr lvl="7">
              <a:buClr>
                <a:srgbClr val="000000"/>
              </a:buClr>
              <a:buSzPct val="100000"/>
              <a:buFont typeface="Times New Roman" pitchFamily="18"/>
              <a:buChar char="»"/>
            </a:lvl8pPr>
            <a:lvl9pPr lvl="8">
              <a:buClr>
                <a:srgbClr val="000000"/>
              </a:buClr>
              <a:buSzPct val="100000"/>
              <a:buFont typeface="Times New Roman" pitchFamily="18"/>
              <a:buChar char="»"/>
            </a:lvl9pPr>
          </a:lstStyle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2920" y="1027079"/>
            <a:ext cx="4933800" cy="370044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440"/>
            <a:ext cx="5226120" cy="4107600"/>
          </a:xfrm>
        </p:spPr>
        <p:txBody>
          <a:bodyPr/>
          <a:lstStyle>
            <a:defPPr lvl="0">
              <a:buNone/>
            </a:defPPr>
            <a:lvl1pPr lvl="0">
              <a:buNone/>
            </a:lvl1pPr>
            <a:lvl2pPr lvl="1">
              <a:buClr>
                <a:srgbClr val="000000"/>
              </a:buClr>
              <a:buSzPct val="100000"/>
              <a:buFont typeface="Times New Roman" pitchFamily="18"/>
              <a:buChar char="–"/>
            </a:lvl2pPr>
            <a:lvl3pPr lvl="2">
              <a:buClr>
                <a:srgbClr val="000000"/>
              </a:buClr>
              <a:buSzPct val="100000"/>
              <a:buFont typeface="Times New Roman" pitchFamily="18"/>
              <a:buChar char="•"/>
            </a:lvl3pPr>
            <a:lvl4pPr lvl="3">
              <a:buClr>
                <a:srgbClr val="000000"/>
              </a:buClr>
              <a:buSzPct val="100000"/>
              <a:buFont typeface="Times New Roman" pitchFamily="18"/>
              <a:buChar char="–"/>
            </a:lvl4pPr>
            <a:lvl5pPr lvl="4">
              <a:buClr>
                <a:srgbClr val="000000"/>
              </a:buClr>
              <a:buSzPct val="100000"/>
              <a:buFont typeface="Times New Roman" pitchFamily="18"/>
              <a:buChar char="»"/>
            </a:lvl5pPr>
            <a:lvl6pPr lvl="5">
              <a:buClr>
                <a:srgbClr val="000000"/>
              </a:buClr>
              <a:buSzPct val="100000"/>
              <a:buFont typeface="Times New Roman" pitchFamily="18"/>
              <a:buChar char="»"/>
            </a:lvl6pPr>
            <a:lvl7pPr lvl="6">
              <a:buClr>
                <a:srgbClr val="000000"/>
              </a:buClr>
              <a:buSzPct val="100000"/>
              <a:buFont typeface="Times New Roman" pitchFamily="18"/>
              <a:buChar char="»"/>
            </a:lvl7pPr>
            <a:lvl8pPr lvl="7">
              <a:buClr>
                <a:srgbClr val="000000"/>
              </a:buClr>
              <a:buSzPct val="100000"/>
              <a:buFont typeface="Times New Roman" pitchFamily="18"/>
              <a:buChar char="»"/>
            </a:lvl8pPr>
            <a:lvl9pPr lvl="8">
              <a:buClr>
                <a:srgbClr val="000000"/>
              </a:buClr>
              <a:buSzPct val="100000"/>
              <a:buFont typeface="Times New Roman" pitchFamily="18"/>
              <a:buChar char="»"/>
            </a:lvl9pPr>
          </a:lstStyle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926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447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36999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41363" y="2101850"/>
            <a:ext cx="4225925" cy="4757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9688" y="2101850"/>
            <a:ext cx="4225925" cy="47577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371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8197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739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2210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2684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88754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87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194550" y="555625"/>
            <a:ext cx="2151063" cy="63039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41363" y="555625"/>
            <a:ext cx="6300787" cy="63039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808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BE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olný tvar 1"/>
          <p:cNvSpPr/>
          <p:nvPr/>
        </p:nvSpPr>
        <p:spPr>
          <a:xfrm>
            <a:off x="404640" y="1893960"/>
            <a:ext cx="9674280" cy="5665679"/>
          </a:xfrm>
          <a:custGeom>
            <a:avLst>
              <a:gd name="f0" fmla="val 6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DDDDDD"/>
          </a:solidFill>
          <a:ln w="9360">
            <a:solidFill>
              <a:srgbClr val="C0C0C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" name="Zástupný symbol pro nadpis 2"/>
          <p:cNvSpPr txBox="1">
            <a:spLocks noGrp="1"/>
          </p:cNvSpPr>
          <p:nvPr>
            <p:ph type="title"/>
          </p:nvPr>
        </p:nvSpPr>
        <p:spPr>
          <a:xfrm>
            <a:off x="740879" y="555120"/>
            <a:ext cx="8604360" cy="125784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ctr" anchorCtr="0" compatLnSpc="1"/>
          <a:lstStyle>
            <a:defPPr lvl="0">
              <a:buNone/>
            </a:defPPr>
            <a:lvl1pPr lvl="0">
              <a:buNone/>
            </a:lvl1pPr>
          </a:lstStyle>
          <a:p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1"/>
          </p:nvPr>
        </p:nvSpPr>
        <p:spPr>
          <a:xfrm>
            <a:off x="740879" y="2101680"/>
            <a:ext cx="8604360" cy="4758120"/>
          </a:xfrm>
          <a:prstGeom prst="rect">
            <a:avLst/>
          </a:prstGeom>
          <a:noFill/>
          <a:ln>
            <a:noFill/>
          </a:ln>
        </p:spPr>
        <p:txBody>
          <a:bodyPr vert="horz" lIns="0" tIns="28080" rIns="0" bIns="0" anchor="t" anchorCtr="0" compatLnSpc="1"/>
          <a:lstStyle>
            <a:defPPr marL="342720" marR="0" lvl="0" indent="-34272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42720" algn="l"/>
                <a:tab pos="448920" algn="l"/>
                <a:tab pos="898200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79" algn="l"/>
                <a:tab pos="4043160" algn="l"/>
                <a:tab pos="4492439" algn="l"/>
                <a:tab pos="4941360" algn="l"/>
                <a:tab pos="5390640" algn="l"/>
                <a:tab pos="5839920" algn="l"/>
                <a:tab pos="6289200" algn="l"/>
                <a:tab pos="6738479" algn="l"/>
                <a:tab pos="7187760" algn="l"/>
                <a:tab pos="7637039" algn="l"/>
                <a:tab pos="8086320" algn="l"/>
                <a:tab pos="8535600" algn="l"/>
                <a:tab pos="8984880" algn="l"/>
              </a:tabLst>
              <a:defRPr lang="cs-CZ" sz="3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defPPr>
            <a:lvl1pPr marL="342720" marR="0" lvl="0" indent="-34272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42720" algn="l"/>
                <a:tab pos="448920" algn="l"/>
                <a:tab pos="898200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79" algn="l"/>
                <a:tab pos="4043160" algn="l"/>
                <a:tab pos="4492439" algn="l"/>
                <a:tab pos="4941360" algn="l"/>
                <a:tab pos="5390640" algn="l"/>
                <a:tab pos="5839920" algn="l"/>
                <a:tab pos="6289200" algn="l"/>
                <a:tab pos="6738479" algn="l"/>
                <a:tab pos="7187760" algn="l"/>
                <a:tab pos="7637039" algn="l"/>
                <a:tab pos="8086320" algn="l"/>
                <a:tab pos="8535600" algn="l"/>
                <a:tab pos="8984880" algn="l"/>
              </a:tabLst>
              <a:defRPr lang="cs-CZ" sz="3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1pPr>
            <a:lvl2pPr marL="742680" marR="0" lvl="1" indent="-28548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–"/>
              <a:tabLst>
                <a:tab pos="742680" algn="l"/>
                <a:tab pos="898200" algn="l"/>
                <a:tab pos="1347480" algn="l"/>
                <a:tab pos="1796760" algn="l"/>
                <a:tab pos="2246040" algn="l"/>
                <a:tab pos="2694960" algn="l"/>
                <a:tab pos="3144240" algn="l"/>
                <a:tab pos="3593520" algn="l"/>
                <a:tab pos="4042800" algn="l"/>
                <a:tab pos="4492080" algn="l"/>
                <a:tab pos="4941360" algn="l"/>
                <a:tab pos="5390640" algn="l"/>
                <a:tab pos="5839920" algn="l"/>
                <a:tab pos="6289200" algn="l"/>
                <a:tab pos="6738480" algn="l"/>
                <a:tab pos="7187759" algn="l"/>
                <a:tab pos="7637040" algn="l"/>
                <a:tab pos="8086320" algn="l"/>
                <a:tab pos="8535600" algn="l"/>
                <a:tab pos="8984880" algn="l"/>
                <a:tab pos="9434160" algn="l"/>
              </a:tabLst>
              <a:defRPr lang="cs-CZ" sz="2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2pPr>
            <a:lvl3pPr marL="1143000" marR="0" lvl="2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•"/>
              <a:tabLst>
                <a:tab pos="1143000" algn="l"/>
                <a:tab pos="1347480" algn="l"/>
                <a:tab pos="1796760" algn="l"/>
                <a:tab pos="2246040" algn="l"/>
                <a:tab pos="2695319" algn="l"/>
                <a:tab pos="3144599" algn="l"/>
                <a:tab pos="3593880" algn="l"/>
                <a:tab pos="4043160" algn="l"/>
                <a:tab pos="4492440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19" algn="l"/>
                <a:tab pos="7637400" algn="l"/>
                <a:tab pos="8086679" algn="l"/>
                <a:tab pos="8535960" algn="l"/>
                <a:tab pos="8985240" algn="l"/>
                <a:tab pos="9434160" algn="l"/>
                <a:tab pos="9883440" algn="l"/>
              </a:tabLst>
              <a:defRPr lang="cs-CZ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3pPr>
            <a:lvl4pPr marL="1600199" marR="0" lvl="3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–"/>
              <a:tabLst>
                <a:tab pos="160020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59" algn="l"/>
                <a:tab pos="8985240" algn="l"/>
                <a:tab pos="9434160" algn="l"/>
                <a:tab pos="9883440" algn="l"/>
                <a:tab pos="1033272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4pPr>
            <a:lvl5pPr marL="2057400" marR="0" lvl="4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5pPr>
            <a:lvl6pPr marL="2057400" marR="0" lvl="5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6pPr>
            <a:lvl7pPr marL="2057400" marR="0" lvl="6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7pPr>
            <a:lvl8pPr marL="2057400" marR="0" lvl="7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8pPr>
            <a:lvl9pPr marL="2057400" marR="0" lvl="8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0" y="0"/>
            <a:ext cx="182520" cy="919080"/>
          </a:xfrm>
          <a:custGeom>
            <a:avLst>
              <a:gd name="f0" fmla="val 189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125C8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6" name="Volný tvar 5"/>
          <p:cNvSpPr/>
          <p:nvPr/>
        </p:nvSpPr>
        <p:spPr>
          <a:xfrm>
            <a:off x="0" y="2381399"/>
            <a:ext cx="182520" cy="919080"/>
          </a:xfrm>
          <a:custGeom>
            <a:avLst>
              <a:gd name="f0" fmla="val 189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125C8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7" name="Volný tvar 6"/>
          <p:cNvSpPr/>
          <p:nvPr/>
        </p:nvSpPr>
        <p:spPr>
          <a:xfrm>
            <a:off x="0" y="1168560"/>
            <a:ext cx="182520" cy="919080"/>
          </a:xfrm>
          <a:custGeom>
            <a:avLst>
              <a:gd name="f0" fmla="val 189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125C8D"/>
          </a:solidFill>
          <a:ln w="9360">
            <a:solidFill>
              <a:srgbClr val="00000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indent="0" algn="ctr" rtl="0" hangingPunct="0">
        <a:lnSpc>
          <a:spcPct val="93000"/>
        </a:lnSpc>
        <a:spcBef>
          <a:spcPts val="0"/>
        </a:spcBef>
        <a:spcAft>
          <a:spcPts val="0"/>
        </a:spcAft>
        <a:tabLst>
          <a:tab pos="0" algn="l"/>
          <a:tab pos="448919" algn="l"/>
          <a:tab pos="898199" algn="l"/>
          <a:tab pos="1347480" algn="l"/>
          <a:tab pos="1796760" algn="l"/>
          <a:tab pos="2246040" algn="l"/>
          <a:tab pos="2695320" algn="l"/>
          <a:tab pos="3144600" algn="l"/>
          <a:tab pos="3593880" algn="l"/>
          <a:tab pos="4043159" algn="l"/>
          <a:tab pos="4492440" algn="l"/>
          <a:tab pos="4941719" algn="l"/>
          <a:tab pos="5391000" algn="l"/>
          <a:tab pos="5840280" algn="l"/>
          <a:tab pos="6289560" algn="l"/>
          <a:tab pos="6738840" algn="l"/>
          <a:tab pos="7188120" algn="l"/>
          <a:tab pos="7637400" algn="l"/>
          <a:tab pos="8086679" algn="l"/>
          <a:tab pos="8535960" algn="l"/>
          <a:tab pos="8985240" algn="l"/>
        </a:tabLst>
        <a:defRPr lang="cs-CZ" sz="4400" b="1" i="0" u="none" strike="noStrike" baseline="0">
          <a:ln>
            <a:noFill/>
          </a:ln>
          <a:solidFill>
            <a:srgbClr val="333333"/>
          </a:solidFill>
          <a:latin typeface="Arial" pitchFamily="34"/>
        </a:defRPr>
      </a:lvl1pPr>
    </p:titleStyle>
    <p:bodyStyle>
      <a:lvl1pPr marL="342720" marR="0" indent="-342720" algn="l" rtl="0" hangingPunct="0">
        <a:lnSpc>
          <a:spcPct val="93000"/>
        </a:lnSpc>
        <a:spcBef>
          <a:spcPts val="0"/>
        </a:spcBef>
        <a:spcAft>
          <a:spcPts val="0"/>
        </a:spcAft>
        <a:tabLst>
          <a:tab pos="342720" algn="l"/>
          <a:tab pos="448920" algn="l"/>
          <a:tab pos="898200" algn="l"/>
          <a:tab pos="1347480" algn="l"/>
          <a:tab pos="1796760" algn="l"/>
          <a:tab pos="2246040" algn="l"/>
          <a:tab pos="2695320" algn="l"/>
          <a:tab pos="3144600" algn="l"/>
          <a:tab pos="3593879" algn="l"/>
          <a:tab pos="4043160" algn="l"/>
          <a:tab pos="4492439" algn="l"/>
          <a:tab pos="4941360" algn="l"/>
          <a:tab pos="5390640" algn="l"/>
          <a:tab pos="5839920" algn="l"/>
          <a:tab pos="6289200" algn="l"/>
          <a:tab pos="6738479" algn="l"/>
          <a:tab pos="7187760" algn="l"/>
          <a:tab pos="7637039" algn="l"/>
          <a:tab pos="8086320" algn="l"/>
          <a:tab pos="8535600" algn="l"/>
          <a:tab pos="8984880" algn="l"/>
        </a:tabLst>
        <a:defRPr lang="cs-CZ" sz="3200" b="0" i="0" u="none" strike="noStrike" baseline="0">
          <a:ln>
            <a:noFill/>
          </a:ln>
          <a:solidFill>
            <a:srgbClr val="000000"/>
          </a:solidFill>
          <a:latin typeface="Arial" pitchFamily="34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636588"/>
            <a:ext cx="7704138" cy="155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074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82659"/>
              </p:ext>
            </p:extLst>
          </p:nvPr>
        </p:nvGraphicFramePr>
        <p:xfrm>
          <a:off x="792163" y="2808288"/>
          <a:ext cx="8562975" cy="4190869"/>
        </p:xfrm>
        <a:graphic>
          <a:graphicData uri="http://schemas.openxmlformats.org/drawingml/2006/table">
            <a:tbl>
              <a:tblPr/>
              <a:tblGrid>
                <a:gridCol w="2519957"/>
                <a:gridCol w="6043018"/>
              </a:tblGrid>
              <a:tr h="61973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školy, adresa:</a:t>
                      </a:r>
                    </a:p>
                  </a:txBody>
                  <a:tcPr marL="90000" marR="90000" marT="75012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Základní škola a mateřská škola Kamenný Přívoz, 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Kamenný Přívoz 53, Kamenný Přívoz  25282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66CC"/>
                    </a:solidFill>
                  </a:tcPr>
                </a:tc>
              </a:tr>
              <a:tr h="57616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projektu: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CZ.1.07/1.4.00/21.3569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7616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Název materiálu: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Doplňovačky – rozvoj logického uvažování, počítání do 20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7616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Číslo materiálu: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VY_32_INOVACE_MA..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1.s.16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7616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Vzdělávací oblast: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Matematika a její aplikace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57616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Autor: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Martina Šimsová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57774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Datum vytvoření:</a:t>
                      </a: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6. 1.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2013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</a:endParaRPr>
                    </a:p>
                  </a:txBody>
                  <a:tcPr marL="90000" marR="90000" marT="62664" marB="46792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7857371"/>
      </p:ext>
    </p:extLst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1239" y="555480"/>
            <a:ext cx="8607600" cy="1261080"/>
          </a:xfrm>
        </p:spPr>
        <p:txBody>
          <a:bodyPr wrap="square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cs-CZ"/>
              <a:t>Anotace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741239" y="2101320"/>
            <a:ext cx="8607600" cy="4607813"/>
          </a:xfrm>
        </p:spPr>
        <p:txBody>
          <a:bodyPr wrap="square">
            <a:spAutoFit/>
          </a:bodyPr>
          <a:lstStyle>
            <a:defPPr marL="342720" marR="0" lvl="0" indent="-34272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42720" algn="l"/>
                <a:tab pos="448920" algn="l"/>
                <a:tab pos="898200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79" algn="l"/>
                <a:tab pos="4043160" algn="l"/>
                <a:tab pos="4492439" algn="l"/>
                <a:tab pos="4941360" algn="l"/>
                <a:tab pos="5390640" algn="l"/>
                <a:tab pos="5839920" algn="l"/>
                <a:tab pos="6289200" algn="l"/>
                <a:tab pos="6738479" algn="l"/>
                <a:tab pos="7187760" algn="l"/>
                <a:tab pos="7637039" algn="l"/>
                <a:tab pos="8086320" algn="l"/>
                <a:tab pos="8535600" algn="l"/>
                <a:tab pos="8984880" algn="l"/>
              </a:tabLst>
              <a:defRPr lang="cs-CZ" sz="3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defPPr>
            <a:lvl1pPr marL="342720" marR="0" lvl="0" indent="-34272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342720" algn="l"/>
                <a:tab pos="448920" algn="l"/>
                <a:tab pos="898200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79" algn="l"/>
                <a:tab pos="4043160" algn="l"/>
                <a:tab pos="4492439" algn="l"/>
                <a:tab pos="4941360" algn="l"/>
                <a:tab pos="5390640" algn="l"/>
                <a:tab pos="5839920" algn="l"/>
                <a:tab pos="6289200" algn="l"/>
                <a:tab pos="6738479" algn="l"/>
                <a:tab pos="7187760" algn="l"/>
                <a:tab pos="7637039" algn="l"/>
                <a:tab pos="8086320" algn="l"/>
                <a:tab pos="8535600" algn="l"/>
                <a:tab pos="8984880" algn="l"/>
              </a:tabLst>
              <a:defRPr lang="cs-CZ" sz="32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1pPr>
            <a:lvl2pPr marL="742680" marR="0" lvl="1" indent="-28548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–"/>
              <a:tabLst>
                <a:tab pos="742680" algn="l"/>
                <a:tab pos="898200" algn="l"/>
                <a:tab pos="1347480" algn="l"/>
                <a:tab pos="1796760" algn="l"/>
                <a:tab pos="2246040" algn="l"/>
                <a:tab pos="2694960" algn="l"/>
                <a:tab pos="3144240" algn="l"/>
                <a:tab pos="3593520" algn="l"/>
                <a:tab pos="4042800" algn="l"/>
                <a:tab pos="4492080" algn="l"/>
                <a:tab pos="4941360" algn="l"/>
                <a:tab pos="5390640" algn="l"/>
                <a:tab pos="5839920" algn="l"/>
                <a:tab pos="6289200" algn="l"/>
                <a:tab pos="6738480" algn="l"/>
                <a:tab pos="7187759" algn="l"/>
                <a:tab pos="7637040" algn="l"/>
                <a:tab pos="8086320" algn="l"/>
                <a:tab pos="8535600" algn="l"/>
                <a:tab pos="8984880" algn="l"/>
                <a:tab pos="9434160" algn="l"/>
              </a:tabLst>
              <a:defRPr lang="cs-CZ" sz="2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2pPr>
            <a:lvl3pPr marL="1143000" marR="0" lvl="2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•"/>
              <a:tabLst>
                <a:tab pos="1143000" algn="l"/>
                <a:tab pos="1347480" algn="l"/>
                <a:tab pos="1796760" algn="l"/>
                <a:tab pos="2246040" algn="l"/>
                <a:tab pos="2695319" algn="l"/>
                <a:tab pos="3144599" algn="l"/>
                <a:tab pos="3593880" algn="l"/>
                <a:tab pos="4043160" algn="l"/>
                <a:tab pos="4492440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19" algn="l"/>
                <a:tab pos="7637400" algn="l"/>
                <a:tab pos="8086679" algn="l"/>
                <a:tab pos="8535960" algn="l"/>
                <a:tab pos="8985240" algn="l"/>
                <a:tab pos="9434160" algn="l"/>
                <a:tab pos="9883440" algn="l"/>
              </a:tabLst>
              <a:defRPr lang="cs-CZ" sz="24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3pPr>
            <a:lvl4pPr marL="1600199" marR="0" lvl="3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–"/>
              <a:tabLst>
                <a:tab pos="160020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59" algn="l"/>
                <a:tab pos="8985240" algn="l"/>
                <a:tab pos="9434160" algn="l"/>
                <a:tab pos="9883440" algn="l"/>
                <a:tab pos="1033272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4pPr>
            <a:lvl5pPr marL="2057400" marR="0" lvl="4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5pPr>
            <a:lvl6pPr marL="2057400" marR="0" lvl="5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6pPr>
            <a:lvl7pPr marL="2057400" marR="0" lvl="6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7pPr>
            <a:lvl8pPr marL="2057400" marR="0" lvl="7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8pPr>
            <a:lvl9pPr marL="2057400" marR="0" lvl="8" indent="-22860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8"/>
              <a:buChar char="»"/>
              <a:tabLst>
                <a:tab pos="205740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39" algn="l"/>
                <a:tab pos="4941720" algn="l"/>
                <a:tab pos="5391000" algn="l"/>
                <a:tab pos="5840279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59" algn="l"/>
                <a:tab pos="8985240" algn="l"/>
                <a:tab pos="9434160" algn="l"/>
                <a:tab pos="9883440" algn="l"/>
                <a:tab pos="10332719" algn="l"/>
                <a:tab pos="10782000" algn="l"/>
              </a:tabLst>
              <a:defRPr lang="cs-CZ" sz="20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smincho" pitchFamily="2"/>
                <a:cs typeface="msmincho" pitchFamily="2"/>
              </a:defRPr>
            </a:lvl9pPr>
          </a:lstStyle>
          <a:p>
            <a:pPr lvl="0"/>
            <a:r>
              <a:rPr lang="cs-CZ" dirty="0">
                <a:cs typeface="Mangal" pitchFamily="2"/>
              </a:rPr>
              <a:t>   Materiál je určen především pro nadanější žáky. Úkolem žáků je vypočítat a doplnit hodnotu šipky nebo vypočítat hodnotu dalšího pole na základě těch hodnot, které znají. Nedoplněné snímky je možné vytisknout či společně doplňovat na interaktivní tabuli. Za snímky určenými k doplnění následují snímky již </a:t>
            </a:r>
            <a:r>
              <a:rPr lang="cs-CZ" dirty="0" smtClean="0">
                <a:cs typeface="Mangal" pitchFamily="2"/>
              </a:rPr>
              <a:t>doplněné  - určené </a:t>
            </a:r>
            <a:r>
              <a:rPr lang="cs-CZ" dirty="0">
                <a:cs typeface="Mangal" pitchFamily="2"/>
              </a:rPr>
              <a:t>ke kontrole</a:t>
            </a:r>
            <a:r>
              <a:rPr lang="cs-CZ" dirty="0" smtClean="0">
                <a:cs typeface="Mangal" pitchFamily="2"/>
              </a:rPr>
              <a:t>.</a:t>
            </a:r>
          </a:p>
          <a:p>
            <a:pPr lvl="0"/>
            <a:endParaRPr lang="cs-CZ" dirty="0" smtClean="0">
              <a:cs typeface="Mangal" pitchFamily="2"/>
            </a:endParaRPr>
          </a:p>
          <a:p>
            <a:pPr lvl="0"/>
            <a:r>
              <a:rPr lang="cs-CZ" dirty="0" smtClean="0">
                <a:cs typeface="Mangal" pitchFamily="2"/>
              </a:rPr>
              <a:t>Zdroje: vlastní tvorba autorky</a:t>
            </a:r>
            <a:endParaRPr lang="cs-CZ" dirty="0">
              <a:cs typeface="Mangal" pitchFamily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1239" y="555480"/>
            <a:ext cx="8609040" cy="1262520"/>
          </a:xfrm>
        </p:spPr>
        <p:txBody>
          <a:bodyPr wrap="square" tIns="3888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cs-CZ"/>
              <a:t>Doplň:</a:t>
            </a:r>
          </a:p>
        </p:txBody>
      </p:sp>
      <p:sp>
        <p:nvSpPr>
          <p:cNvPr id="3" name="Volný tvar 2"/>
          <p:cNvSpPr/>
          <p:nvPr/>
        </p:nvSpPr>
        <p:spPr>
          <a:xfrm>
            <a:off x="3224160" y="643896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1152360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503280" y="2376360"/>
            <a:ext cx="4243319" cy="2371680"/>
            <a:chOff x="503280" y="2376360"/>
            <a:chExt cx="4243319" cy="2371680"/>
          </a:xfrm>
        </p:grpSpPr>
        <p:sp>
          <p:nvSpPr>
            <p:cNvPr id="6" name="Volný tvar 5"/>
            <p:cNvSpPr/>
            <p:nvPr/>
          </p:nvSpPr>
          <p:spPr>
            <a:xfrm>
              <a:off x="503280" y="237636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5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2374920" y="417672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9</a:t>
              </a:r>
            </a:p>
          </p:txBody>
        </p:sp>
        <p:sp>
          <p:nvSpPr>
            <p:cNvPr id="8" name="Volný tvar 7"/>
            <p:cNvSpPr/>
            <p:nvPr/>
          </p:nvSpPr>
          <p:spPr>
            <a:xfrm>
              <a:off x="4175279" y="237636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2374920" y="237636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0" name="Přímá spojnice 9"/>
            <p:cNvSpPr/>
            <p:nvPr/>
          </p:nvSpPr>
          <p:spPr>
            <a:xfrm>
              <a:off x="1224000" y="266400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1" name="Přímá spojnice 10"/>
            <p:cNvSpPr/>
            <p:nvPr/>
          </p:nvSpPr>
          <p:spPr>
            <a:xfrm>
              <a:off x="2681280" y="3024360"/>
              <a:ext cx="0" cy="107460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2" name="Přímá spojnice 11"/>
            <p:cNvSpPr/>
            <p:nvPr/>
          </p:nvSpPr>
          <p:spPr>
            <a:xfrm>
              <a:off x="3094200" y="2664000"/>
              <a:ext cx="100296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3" name="Přímá spojnice 12"/>
            <p:cNvSpPr/>
            <p:nvPr/>
          </p:nvSpPr>
          <p:spPr>
            <a:xfrm flipH="1">
              <a:off x="3017520" y="3095640"/>
              <a:ext cx="1444680" cy="136368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</p:grpSp>
      <p:sp>
        <p:nvSpPr>
          <p:cNvPr id="14" name="Přímá spojnice 13"/>
          <p:cNvSpPr/>
          <p:nvPr/>
        </p:nvSpPr>
        <p:spPr>
          <a:xfrm>
            <a:off x="1007999" y="6191280"/>
            <a:ext cx="1008000" cy="1439"/>
          </a:xfrm>
          <a:prstGeom prst="line">
            <a:avLst/>
          </a:prstGeom>
          <a:noFill/>
          <a:ln w="36000">
            <a:solidFill>
              <a:srgbClr val="000000"/>
            </a:solidFill>
            <a:prstDash val="solid"/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15" name="Přímá spojnice 14"/>
          <p:cNvSpPr/>
          <p:nvPr/>
        </p:nvSpPr>
        <p:spPr>
          <a:xfrm>
            <a:off x="7775640" y="604836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custDash>
              <a:ds d="100000" sp="100000"/>
            </a:custDash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5543640" y="2448000"/>
            <a:ext cx="4243320" cy="2371680"/>
            <a:chOff x="5543640" y="2448000"/>
            <a:chExt cx="4243320" cy="2371680"/>
          </a:xfrm>
        </p:grpSpPr>
        <p:sp>
          <p:nvSpPr>
            <p:cNvPr id="17" name="Volný tvar 16"/>
            <p:cNvSpPr/>
            <p:nvPr/>
          </p:nvSpPr>
          <p:spPr>
            <a:xfrm>
              <a:off x="5543640" y="244800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7415280" y="424800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9</a:t>
              </a:r>
            </a:p>
          </p:txBody>
        </p:sp>
        <p:sp>
          <p:nvSpPr>
            <p:cNvPr id="19" name="Volný tvar 18"/>
            <p:cNvSpPr/>
            <p:nvPr/>
          </p:nvSpPr>
          <p:spPr>
            <a:xfrm>
              <a:off x="9215280" y="2448000"/>
              <a:ext cx="57168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7</a:t>
              </a:r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7415280" y="244800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1" name="Přímá spojnice 20"/>
            <p:cNvSpPr/>
            <p:nvPr/>
          </p:nvSpPr>
          <p:spPr>
            <a:xfrm>
              <a:off x="6264360" y="273528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2" name="Přímá spojnice 21"/>
            <p:cNvSpPr/>
            <p:nvPr/>
          </p:nvSpPr>
          <p:spPr>
            <a:xfrm>
              <a:off x="7723080" y="3095640"/>
              <a:ext cx="0" cy="107460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3" name="Přímá spojnice 22"/>
            <p:cNvSpPr/>
            <p:nvPr/>
          </p:nvSpPr>
          <p:spPr>
            <a:xfrm>
              <a:off x="8136000" y="273528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4" name="Přímá spojnice 23"/>
            <p:cNvSpPr/>
            <p:nvPr/>
          </p:nvSpPr>
          <p:spPr>
            <a:xfrm flipH="1">
              <a:off x="8059320" y="3168720"/>
              <a:ext cx="1444680" cy="136368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</p:grpSp>
      <p:sp>
        <p:nvSpPr>
          <p:cNvPr id="25" name="Volný tvar 24"/>
          <p:cNvSpPr/>
          <p:nvPr/>
        </p:nvSpPr>
        <p:spPr>
          <a:xfrm>
            <a:off x="7991640" y="6408720"/>
            <a:ext cx="57600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26" name="Volný tvar 25"/>
          <p:cNvSpPr/>
          <p:nvPr/>
        </p:nvSpPr>
        <p:spPr>
          <a:xfrm>
            <a:off x="6191280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27" name="Přímá spojnice 26"/>
          <p:cNvSpPr/>
          <p:nvPr/>
        </p:nvSpPr>
        <p:spPr>
          <a:xfrm>
            <a:off x="6048360" y="604836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prstDash val="solid"/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28" name="Přímá spojnice 27"/>
          <p:cNvSpPr/>
          <p:nvPr/>
        </p:nvSpPr>
        <p:spPr>
          <a:xfrm>
            <a:off x="3029040" y="6202440"/>
            <a:ext cx="1007999" cy="1440"/>
          </a:xfrm>
          <a:prstGeom prst="line">
            <a:avLst/>
          </a:prstGeom>
          <a:noFill/>
          <a:ln w="36000">
            <a:solidFill>
              <a:srgbClr val="000000"/>
            </a:solidFill>
            <a:custDash>
              <a:ds d="100000" sp="100000"/>
            </a:custDash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1239" y="555480"/>
            <a:ext cx="8609040" cy="1262520"/>
          </a:xfrm>
        </p:spPr>
        <p:txBody>
          <a:bodyPr wrap="square" tIns="3888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cs-CZ">
                <a:solidFill>
                  <a:srgbClr val="FF0000"/>
                </a:solidFill>
              </a:rPr>
              <a:t>Kontrola:</a:t>
            </a:r>
          </a:p>
        </p:txBody>
      </p:sp>
      <p:sp>
        <p:nvSpPr>
          <p:cNvPr id="3" name="Volný tvar 2"/>
          <p:cNvSpPr/>
          <p:nvPr/>
        </p:nvSpPr>
        <p:spPr>
          <a:xfrm>
            <a:off x="3103559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18000" tIns="46080" rIns="18000" bIns="18000" anchor="ctr" anchorCtr="0" compatLnSpc="1"/>
          <a:lstStyle/>
          <a:p>
            <a:pPr marL="0" marR="0" lvl="0" indent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cs-CZ" sz="3200" b="1" i="0" u="none" strike="noStrike" baseline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icrosoft YaHei" pitchFamily="2"/>
              </a:rPr>
              <a:t>1</a:t>
            </a:r>
          </a:p>
        </p:txBody>
      </p:sp>
      <p:sp>
        <p:nvSpPr>
          <p:cNvPr id="4" name="Volný tvar 3"/>
          <p:cNvSpPr/>
          <p:nvPr/>
        </p:nvSpPr>
        <p:spPr>
          <a:xfrm>
            <a:off x="1152360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18000" tIns="46080" rIns="18000" bIns="18000" anchor="ctr" anchorCtr="0" compatLnSpc="1"/>
          <a:lstStyle/>
          <a:p>
            <a:pPr marL="0" marR="0" lvl="0" indent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cs-CZ" sz="3200" b="1" i="0" u="none" strike="noStrike" baseline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icrosoft YaHei" pitchFamily="2"/>
              </a:rPr>
              <a:t>2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503280" y="2376360"/>
            <a:ext cx="4243319" cy="2371680"/>
            <a:chOff x="503280" y="2376360"/>
            <a:chExt cx="4243319" cy="2371680"/>
          </a:xfrm>
        </p:grpSpPr>
        <p:sp>
          <p:nvSpPr>
            <p:cNvPr id="6" name="Volný tvar 5"/>
            <p:cNvSpPr/>
            <p:nvPr/>
          </p:nvSpPr>
          <p:spPr>
            <a:xfrm>
              <a:off x="503280" y="237636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5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2374920" y="417672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9</a:t>
              </a:r>
            </a:p>
          </p:txBody>
        </p:sp>
        <p:sp>
          <p:nvSpPr>
            <p:cNvPr id="8" name="Volný tvar 7"/>
            <p:cNvSpPr/>
            <p:nvPr/>
          </p:nvSpPr>
          <p:spPr>
            <a:xfrm>
              <a:off x="4175279" y="237636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8</a:t>
              </a: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2374920" y="237636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7</a:t>
              </a:r>
            </a:p>
          </p:txBody>
        </p:sp>
        <p:sp>
          <p:nvSpPr>
            <p:cNvPr id="10" name="Přímá spojnice 9"/>
            <p:cNvSpPr/>
            <p:nvPr/>
          </p:nvSpPr>
          <p:spPr>
            <a:xfrm>
              <a:off x="1224000" y="266400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1" name="Přímá spojnice 10"/>
            <p:cNvSpPr/>
            <p:nvPr/>
          </p:nvSpPr>
          <p:spPr>
            <a:xfrm>
              <a:off x="2681280" y="3024360"/>
              <a:ext cx="0" cy="107460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2" name="Přímá spojnice 11"/>
            <p:cNvSpPr/>
            <p:nvPr/>
          </p:nvSpPr>
          <p:spPr>
            <a:xfrm>
              <a:off x="3094200" y="2664000"/>
              <a:ext cx="100296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3" name="Přímá spojnice 12"/>
            <p:cNvSpPr/>
            <p:nvPr/>
          </p:nvSpPr>
          <p:spPr>
            <a:xfrm flipH="1">
              <a:off x="3017520" y="3095640"/>
              <a:ext cx="1444680" cy="136368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</p:grpSp>
      <p:sp>
        <p:nvSpPr>
          <p:cNvPr id="14" name="Přímá spojnice 13"/>
          <p:cNvSpPr/>
          <p:nvPr/>
        </p:nvSpPr>
        <p:spPr>
          <a:xfrm>
            <a:off x="1007999" y="6191280"/>
            <a:ext cx="1008000" cy="1439"/>
          </a:xfrm>
          <a:prstGeom prst="line">
            <a:avLst/>
          </a:prstGeom>
          <a:noFill/>
          <a:ln w="36000">
            <a:solidFill>
              <a:srgbClr val="000000"/>
            </a:solidFill>
            <a:prstDash val="solid"/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15" name="Přímá spojnice 14"/>
          <p:cNvSpPr/>
          <p:nvPr/>
        </p:nvSpPr>
        <p:spPr>
          <a:xfrm>
            <a:off x="7775640" y="604836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custDash>
              <a:ds d="100000" sp="100000"/>
            </a:custDash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5543640" y="2448000"/>
            <a:ext cx="4243320" cy="2371680"/>
            <a:chOff x="5543640" y="2448000"/>
            <a:chExt cx="4243320" cy="2371680"/>
          </a:xfrm>
        </p:grpSpPr>
        <p:sp>
          <p:nvSpPr>
            <p:cNvPr id="17" name="Volný tvar 16"/>
            <p:cNvSpPr/>
            <p:nvPr/>
          </p:nvSpPr>
          <p:spPr>
            <a:xfrm>
              <a:off x="5543640" y="244800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1</a:t>
              </a: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7415280" y="424800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9</a:t>
              </a:r>
            </a:p>
          </p:txBody>
        </p:sp>
        <p:sp>
          <p:nvSpPr>
            <p:cNvPr id="19" name="Volný tvar 18"/>
            <p:cNvSpPr/>
            <p:nvPr/>
          </p:nvSpPr>
          <p:spPr>
            <a:xfrm>
              <a:off x="9215280" y="2448000"/>
              <a:ext cx="57168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7</a:t>
              </a:r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7415280" y="244800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5</a:t>
              </a:r>
            </a:p>
          </p:txBody>
        </p:sp>
        <p:sp>
          <p:nvSpPr>
            <p:cNvPr id="21" name="Přímá spojnice 20"/>
            <p:cNvSpPr/>
            <p:nvPr/>
          </p:nvSpPr>
          <p:spPr>
            <a:xfrm>
              <a:off x="6264360" y="273528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2" name="Přímá spojnice 21"/>
            <p:cNvSpPr/>
            <p:nvPr/>
          </p:nvSpPr>
          <p:spPr>
            <a:xfrm>
              <a:off x="7723080" y="3095640"/>
              <a:ext cx="0" cy="107460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3" name="Přímá spojnice 22"/>
            <p:cNvSpPr/>
            <p:nvPr/>
          </p:nvSpPr>
          <p:spPr>
            <a:xfrm>
              <a:off x="8136000" y="273528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4" name="Přímá spojnice 23"/>
            <p:cNvSpPr/>
            <p:nvPr/>
          </p:nvSpPr>
          <p:spPr>
            <a:xfrm flipH="1">
              <a:off x="8059320" y="3168720"/>
              <a:ext cx="1444680" cy="136368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</p:grpSp>
      <p:sp>
        <p:nvSpPr>
          <p:cNvPr id="25" name="Volný tvar 24"/>
          <p:cNvSpPr/>
          <p:nvPr/>
        </p:nvSpPr>
        <p:spPr>
          <a:xfrm>
            <a:off x="7991640" y="6408720"/>
            <a:ext cx="57600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18000" tIns="46080" rIns="18000" bIns="18000" anchor="ctr" anchorCtr="0" compatLnSpc="1"/>
          <a:lstStyle/>
          <a:p>
            <a:pPr marL="0" marR="0" lvl="0" indent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cs-CZ" sz="3200" b="1" i="0" u="none" strike="noStrike" baseline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icrosoft YaHei" pitchFamily="2"/>
              </a:rPr>
              <a:t>2</a:t>
            </a:r>
          </a:p>
        </p:txBody>
      </p:sp>
      <p:sp>
        <p:nvSpPr>
          <p:cNvPr id="26" name="Volný tvar 25"/>
          <p:cNvSpPr/>
          <p:nvPr/>
        </p:nvSpPr>
        <p:spPr>
          <a:xfrm>
            <a:off x="6191280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18000" tIns="46080" rIns="18000" bIns="18000" anchor="ctr" anchorCtr="0" compatLnSpc="1"/>
          <a:lstStyle/>
          <a:p>
            <a:pPr marL="0" marR="0" lvl="0" indent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cs-CZ" sz="3200" b="1" i="0" u="none" strike="noStrike" baseline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icrosoft YaHei" pitchFamily="2"/>
              </a:rPr>
              <a:t>4</a:t>
            </a:r>
          </a:p>
        </p:txBody>
      </p:sp>
      <p:sp>
        <p:nvSpPr>
          <p:cNvPr id="27" name="Přímá spojnice 26"/>
          <p:cNvSpPr/>
          <p:nvPr/>
        </p:nvSpPr>
        <p:spPr>
          <a:xfrm>
            <a:off x="6048360" y="604836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prstDash val="solid"/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28" name="Přímá spojnice 27"/>
          <p:cNvSpPr/>
          <p:nvPr/>
        </p:nvSpPr>
        <p:spPr>
          <a:xfrm>
            <a:off x="2982960" y="617220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custDash>
              <a:ds d="100000" sp="100000"/>
            </a:custDash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1239" y="555480"/>
            <a:ext cx="8609040" cy="1262520"/>
          </a:xfrm>
        </p:spPr>
        <p:txBody>
          <a:bodyPr wrap="square" tIns="3888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cs-CZ"/>
              <a:t>Doplň:</a:t>
            </a:r>
          </a:p>
        </p:txBody>
      </p:sp>
      <p:sp>
        <p:nvSpPr>
          <p:cNvPr id="3" name="Volný tvar 2"/>
          <p:cNvSpPr/>
          <p:nvPr/>
        </p:nvSpPr>
        <p:spPr>
          <a:xfrm>
            <a:off x="3224160" y="643896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1152360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503280" y="1728719"/>
            <a:ext cx="9283680" cy="3667321"/>
            <a:chOff x="503280" y="1728719"/>
            <a:chExt cx="9283680" cy="3667321"/>
          </a:xfrm>
        </p:grpSpPr>
        <p:sp>
          <p:nvSpPr>
            <p:cNvPr id="6" name="Volný tvar 5"/>
            <p:cNvSpPr/>
            <p:nvPr/>
          </p:nvSpPr>
          <p:spPr>
            <a:xfrm>
              <a:off x="503280" y="302436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3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2376360" y="4824360"/>
              <a:ext cx="57168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7</a:t>
              </a:r>
            </a:p>
          </p:txBody>
        </p:sp>
        <p:sp>
          <p:nvSpPr>
            <p:cNvPr id="8" name="Volný tvar 7"/>
            <p:cNvSpPr/>
            <p:nvPr/>
          </p:nvSpPr>
          <p:spPr>
            <a:xfrm>
              <a:off x="4176720" y="302436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2376360" y="3024360"/>
              <a:ext cx="57168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0" name="Přímá spojnice 9"/>
            <p:cNvSpPr/>
            <p:nvPr/>
          </p:nvSpPr>
          <p:spPr>
            <a:xfrm>
              <a:off x="1224000" y="331164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1" name="Přímá spojnice 10"/>
            <p:cNvSpPr/>
            <p:nvPr/>
          </p:nvSpPr>
          <p:spPr>
            <a:xfrm>
              <a:off x="2682720" y="3671999"/>
              <a:ext cx="0" cy="1074601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2" name="Přímá spojnice 11"/>
            <p:cNvSpPr/>
            <p:nvPr/>
          </p:nvSpPr>
          <p:spPr>
            <a:xfrm>
              <a:off x="3095640" y="331164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3" name="Přímá spojnice 12"/>
            <p:cNvSpPr/>
            <p:nvPr/>
          </p:nvSpPr>
          <p:spPr>
            <a:xfrm flipH="1">
              <a:off x="3018960" y="3743280"/>
              <a:ext cx="1444680" cy="136368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5616720" y="424800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2</a:t>
              </a:r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9198000" y="4248000"/>
              <a:ext cx="58896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2376360" y="1728719"/>
              <a:ext cx="57168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7" name="Volný tvar 16"/>
            <p:cNvSpPr/>
            <p:nvPr/>
          </p:nvSpPr>
          <p:spPr>
            <a:xfrm>
              <a:off x="2357280" y="3006720"/>
              <a:ext cx="57168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8" name="Přímá spojnice 17"/>
            <p:cNvSpPr/>
            <p:nvPr/>
          </p:nvSpPr>
          <p:spPr>
            <a:xfrm flipV="1">
              <a:off x="863639" y="2010960"/>
              <a:ext cx="1434961" cy="941399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9" name="Přímá spojnice 18"/>
            <p:cNvSpPr/>
            <p:nvPr/>
          </p:nvSpPr>
          <p:spPr>
            <a:xfrm>
              <a:off x="3024360" y="2087640"/>
              <a:ext cx="1363320" cy="858599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</p:grpSp>
      <p:sp>
        <p:nvSpPr>
          <p:cNvPr id="20" name="Přímá spojnice 19"/>
          <p:cNvSpPr/>
          <p:nvPr/>
        </p:nvSpPr>
        <p:spPr>
          <a:xfrm>
            <a:off x="1007999" y="6191280"/>
            <a:ext cx="1008000" cy="1439"/>
          </a:xfrm>
          <a:prstGeom prst="line">
            <a:avLst/>
          </a:prstGeom>
          <a:noFill/>
          <a:ln w="36000">
            <a:solidFill>
              <a:srgbClr val="000000"/>
            </a:solidFill>
            <a:prstDash val="solid"/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21" name="Přímá spojnice 20"/>
          <p:cNvSpPr/>
          <p:nvPr/>
        </p:nvSpPr>
        <p:spPr>
          <a:xfrm>
            <a:off x="7775640" y="604836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custDash>
              <a:ds d="100000" sp="100000"/>
            </a:custDash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grpSp>
        <p:nvGrpSpPr>
          <p:cNvPr id="22" name="Skupina 21"/>
          <p:cNvGrpSpPr/>
          <p:nvPr/>
        </p:nvGrpSpPr>
        <p:grpSpPr>
          <a:xfrm>
            <a:off x="5543640" y="2448000"/>
            <a:ext cx="4243320" cy="2371680"/>
            <a:chOff x="5543640" y="2448000"/>
            <a:chExt cx="4243320" cy="2371680"/>
          </a:xfrm>
        </p:grpSpPr>
        <p:sp>
          <p:nvSpPr>
            <p:cNvPr id="23" name="Volný tvar 22"/>
            <p:cNvSpPr/>
            <p:nvPr/>
          </p:nvSpPr>
          <p:spPr>
            <a:xfrm>
              <a:off x="5543640" y="244800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4" name="Volný tvar 23"/>
            <p:cNvSpPr/>
            <p:nvPr/>
          </p:nvSpPr>
          <p:spPr>
            <a:xfrm>
              <a:off x="7415280" y="424800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5" name="Volný tvar 24"/>
            <p:cNvSpPr/>
            <p:nvPr/>
          </p:nvSpPr>
          <p:spPr>
            <a:xfrm>
              <a:off x="9215280" y="2448000"/>
              <a:ext cx="57168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9</a:t>
              </a:r>
            </a:p>
          </p:txBody>
        </p:sp>
        <p:sp>
          <p:nvSpPr>
            <p:cNvPr id="26" name="Volný tvar 25"/>
            <p:cNvSpPr/>
            <p:nvPr/>
          </p:nvSpPr>
          <p:spPr>
            <a:xfrm>
              <a:off x="7415280" y="244800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8</a:t>
              </a:r>
            </a:p>
          </p:txBody>
        </p:sp>
        <p:sp>
          <p:nvSpPr>
            <p:cNvPr id="27" name="Přímá spojnice 26"/>
            <p:cNvSpPr/>
            <p:nvPr/>
          </p:nvSpPr>
          <p:spPr>
            <a:xfrm>
              <a:off x="8136000" y="273528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8" name="Přímá spojnice 27"/>
            <p:cNvSpPr/>
            <p:nvPr/>
          </p:nvSpPr>
          <p:spPr>
            <a:xfrm>
              <a:off x="7723080" y="3095640"/>
              <a:ext cx="0" cy="107460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9" name="Přímá spojnice 28"/>
            <p:cNvSpPr/>
            <p:nvPr/>
          </p:nvSpPr>
          <p:spPr>
            <a:xfrm>
              <a:off x="8136000" y="453564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30" name="Přímá spojnice 29"/>
            <p:cNvSpPr/>
            <p:nvPr/>
          </p:nvSpPr>
          <p:spPr>
            <a:xfrm>
              <a:off x="9504360" y="3168720"/>
              <a:ext cx="0" cy="100332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31" name="Přímá spojnice 30"/>
            <p:cNvSpPr/>
            <p:nvPr/>
          </p:nvSpPr>
          <p:spPr>
            <a:xfrm>
              <a:off x="6264360" y="273528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32" name="Přímá spojnice 31"/>
            <p:cNvSpPr/>
            <p:nvPr/>
          </p:nvSpPr>
          <p:spPr>
            <a:xfrm flipV="1">
              <a:off x="5832360" y="3019320"/>
              <a:ext cx="0" cy="108432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</p:grpSp>
      <p:sp>
        <p:nvSpPr>
          <p:cNvPr id="33" name="Volný tvar 32"/>
          <p:cNvSpPr/>
          <p:nvPr/>
        </p:nvSpPr>
        <p:spPr>
          <a:xfrm>
            <a:off x="7991640" y="6408720"/>
            <a:ext cx="57600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4" name="Volný tvar 33"/>
          <p:cNvSpPr/>
          <p:nvPr/>
        </p:nvSpPr>
        <p:spPr>
          <a:xfrm>
            <a:off x="6191280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5" name="Přímá spojnice 34"/>
          <p:cNvSpPr/>
          <p:nvPr/>
        </p:nvSpPr>
        <p:spPr>
          <a:xfrm>
            <a:off x="6048360" y="604836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prstDash val="solid"/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6" name="Přímá spojnice 35"/>
          <p:cNvSpPr/>
          <p:nvPr/>
        </p:nvSpPr>
        <p:spPr>
          <a:xfrm>
            <a:off x="3029040" y="6202440"/>
            <a:ext cx="1007999" cy="1440"/>
          </a:xfrm>
          <a:prstGeom prst="line">
            <a:avLst/>
          </a:prstGeom>
          <a:noFill/>
          <a:ln w="36000">
            <a:solidFill>
              <a:srgbClr val="000000"/>
            </a:solidFill>
            <a:custDash>
              <a:ds d="100000" sp="100000"/>
            </a:custDash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741239" y="555480"/>
            <a:ext cx="8609040" cy="1262520"/>
          </a:xfrm>
        </p:spPr>
        <p:txBody>
          <a:bodyPr wrap="square" tIns="38880">
            <a:spAutoFit/>
          </a:bodyPr>
          <a:lstStyle>
            <a:defPPr lvl="0">
              <a:buNone/>
            </a:defPPr>
            <a:lvl1pPr lvl="0">
              <a:buNone/>
            </a:lvl1pPr>
          </a:lstStyle>
          <a:p>
            <a:pPr lvl="0"/>
            <a:r>
              <a:rPr lang="cs-CZ">
                <a:solidFill>
                  <a:srgbClr val="FF0000"/>
                </a:solidFill>
              </a:rPr>
              <a:t>Kontrola:</a:t>
            </a:r>
          </a:p>
        </p:txBody>
      </p:sp>
      <p:sp>
        <p:nvSpPr>
          <p:cNvPr id="3" name="Volný tvar 2"/>
          <p:cNvSpPr/>
          <p:nvPr/>
        </p:nvSpPr>
        <p:spPr>
          <a:xfrm>
            <a:off x="3224160" y="643896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18000" tIns="46080" rIns="18000" bIns="18000" anchor="ctr" anchorCtr="0" compatLnSpc="1"/>
          <a:lstStyle/>
          <a:p>
            <a:pPr marL="0" marR="0" lvl="0" indent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cs-CZ" sz="3200" b="1" i="0" u="none" strike="noStrike" baseline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icrosoft YaHei" pitchFamily="2"/>
              </a:rPr>
              <a:t>1</a:t>
            </a:r>
          </a:p>
        </p:txBody>
      </p:sp>
      <p:sp>
        <p:nvSpPr>
          <p:cNvPr id="4" name="Volný tvar 3"/>
          <p:cNvSpPr/>
          <p:nvPr/>
        </p:nvSpPr>
        <p:spPr>
          <a:xfrm>
            <a:off x="1152360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18000" tIns="46080" rIns="18000" bIns="18000" anchor="ctr" anchorCtr="0" compatLnSpc="1"/>
          <a:lstStyle/>
          <a:p>
            <a:pPr marL="0" marR="0" lvl="0" indent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cs-CZ" sz="3200" b="1" i="0" u="none" strike="noStrike" baseline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icrosoft YaHei" pitchFamily="2"/>
              </a:rPr>
              <a:t>2</a:t>
            </a:r>
          </a:p>
        </p:txBody>
      </p:sp>
      <p:grpSp>
        <p:nvGrpSpPr>
          <p:cNvPr id="5" name="Skupina 4"/>
          <p:cNvGrpSpPr/>
          <p:nvPr/>
        </p:nvGrpSpPr>
        <p:grpSpPr>
          <a:xfrm>
            <a:off x="503280" y="1728719"/>
            <a:ext cx="9283680" cy="3667321"/>
            <a:chOff x="503280" y="1728719"/>
            <a:chExt cx="9283680" cy="3667321"/>
          </a:xfrm>
        </p:grpSpPr>
        <p:sp>
          <p:nvSpPr>
            <p:cNvPr id="6" name="Volný tvar 5"/>
            <p:cNvSpPr/>
            <p:nvPr/>
          </p:nvSpPr>
          <p:spPr>
            <a:xfrm>
              <a:off x="503280" y="302436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3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2376360" y="4824360"/>
              <a:ext cx="57168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7</a:t>
              </a:r>
            </a:p>
          </p:txBody>
        </p:sp>
        <p:sp>
          <p:nvSpPr>
            <p:cNvPr id="8" name="Volný tvar 7"/>
            <p:cNvSpPr/>
            <p:nvPr/>
          </p:nvSpPr>
          <p:spPr>
            <a:xfrm>
              <a:off x="4176720" y="302436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6</a:t>
              </a: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2376360" y="3024360"/>
              <a:ext cx="57168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90000" tIns="46800" rIns="90000" bIns="46800" anchor="ctr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0" name="Přímá spojnice 9"/>
            <p:cNvSpPr/>
            <p:nvPr/>
          </p:nvSpPr>
          <p:spPr>
            <a:xfrm>
              <a:off x="1224000" y="331164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1" name="Přímá spojnice 10"/>
            <p:cNvSpPr/>
            <p:nvPr/>
          </p:nvSpPr>
          <p:spPr>
            <a:xfrm>
              <a:off x="2682720" y="3671999"/>
              <a:ext cx="0" cy="1074601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2" name="Přímá spojnice 11"/>
            <p:cNvSpPr/>
            <p:nvPr/>
          </p:nvSpPr>
          <p:spPr>
            <a:xfrm>
              <a:off x="3095640" y="331164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3" name="Přímá spojnice 12"/>
            <p:cNvSpPr/>
            <p:nvPr/>
          </p:nvSpPr>
          <p:spPr>
            <a:xfrm flipH="1">
              <a:off x="3018960" y="3743280"/>
              <a:ext cx="1444680" cy="136368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5616720" y="424800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2</a:t>
              </a:r>
            </a:p>
          </p:txBody>
        </p:sp>
        <p:sp>
          <p:nvSpPr>
            <p:cNvPr id="15" name="Volný tvar 14"/>
            <p:cNvSpPr/>
            <p:nvPr/>
          </p:nvSpPr>
          <p:spPr>
            <a:xfrm>
              <a:off x="9198000" y="4248000"/>
              <a:ext cx="58896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12</a:t>
              </a:r>
            </a:p>
          </p:txBody>
        </p:sp>
        <p:sp>
          <p:nvSpPr>
            <p:cNvPr id="16" name="Volný tvar 15"/>
            <p:cNvSpPr/>
            <p:nvPr/>
          </p:nvSpPr>
          <p:spPr>
            <a:xfrm>
              <a:off x="2376360" y="1728719"/>
              <a:ext cx="57168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5</a:t>
              </a:r>
            </a:p>
          </p:txBody>
        </p:sp>
        <p:sp>
          <p:nvSpPr>
            <p:cNvPr id="17" name="Volný tvar 16"/>
            <p:cNvSpPr/>
            <p:nvPr/>
          </p:nvSpPr>
          <p:spPr>
            <a:xfrm>
              <a:off x="2357280" y="3006720"/>
              <a:ext cx="57168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5</a:t>
              </a:r>
            </a:p>
          </p:txBody>
        </p:sp>
        <p:sp>
          <p:nvSpPr>
            <p:cNvPr id="18" name="Přímá spojnice 17"/>
            <p:cNvSpPr/>
            <p:nvPr/>
          </p:nvSpPr>
          <p:spPr>
            <a:xfrm flipV="1">
              <a:off x="863639" y="2010960"/>
              <a:ext cx="1434961" cy="941399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19" name="Přímá spojnice 18"/>
            <p:cNvSpPr/>
            <p:nvPr/>
          </p:nvSpPr>
          <p:spPr>
            <a:xfrm>
              <a:off x="3024360" y="2087640"/>
              <a:ext cx="1363320" cy="858599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</p:grpSp>
      <p:sp>
        <p:nvSpPr>
          <p:cNvPr id="20" name="Přímá spojnice 19"/>
          <p:cNvSpPr/>
          <p:nvPr/>
        </p:nvSpPr>
        <p:spPr>
          <a:xfrm>
            <a:off x="1007999" y="6191280"/>
            <a:ext cx="1008000" cy="1439"/>
          </a:xfrm>
          <a:prstGeom prst="line">
            <a:avLst/>
          </a:prstGeom>
          <a:noFill/>
          <a:ln w="36000">
            <a:solidFill>
              <a:srgbClr val="000000"/>
            </a:solidFill>
            <a:prstDash val="solid"/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21" name="Přímá spojnice 20"/>
          <p:cNvSpPr/>
          <p:nvPr/>
        </p:nvSpPr>
        <p:spPr>
          <a:xfrm>
            <a:off x="7775640" y="604836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custDash>
              <a:ds d="100000" sp="100000"/>
            </a:custDash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grpSp>
        <p:nvGrpSpPr>
          <p:cNvPr id="22" name="Skupina 21"/>
          <p:cNvGrpSpPr/>
          <p:nvPr/>
        </p:nvGrpSpPr>
        <p:grpSpPr>
          <a:xfrm>
            <a:off x="5543640" y="2448000"/>
            <a:ext cx="4243320" cy="2371680"/>
            <a:chOff x="5543640" y="2448000"/>
            <a:chExt cx="4243320" cy="2371680"/>
          </a:xfrm>
        </p:grpSpPr>
        <p:sp>
          <p:nvSpPr>
            <p:cNvPr id="23" name="Volný tvar 22"/>
            <p:cNvSpPr/>
            <p:nvPr/>
          </p:nvSpPr>
          <p:spPr>
            <a:xfrm>
              <a:off x="5543640" y="244800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5</a:t>
              </a:r>
            </a:p>
          </p:txBody>
        </p:sp>
        <p:sp>
          <p:nvSpPr>
            <p:cNvPr id="24" name="Volný tvar 23"/>
            <p:cNvSpPr/>
            <p:nvPr/>
          </p:nvSpPr>
          <p:spPr>
            <a:xfrm>
              <a:off x="7415280" y="4248000"/>
              <a:ext cx="571320" cy="57168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FF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9</a:t>
              </a:r>
            </a:p>
          </p:txBody>
        </p:sp>
        <p:sp>
          <p:nvSpPr>
            <p:cNvPr id="25" name="Volný tvar 24"/>
            <p:cNvSpPr/>
            <p:nvPr/>
          </p:nvSpPr>
          <p:spPr>
            <a:xfrm>
              <a:off x="9215280" y="2448000"/>
              <a:ext cx="57168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9</a:t>
              </a:r>
            </a:p>
          </p:txBody>
        </p:sp>
        <p:sp>
          <p:nvSpPr>
            <p:cNvPr id="26" name="Volný tvar 25"/>
            <p:cNvSpPr/>
            <p:nvPr/>
          </p:nvSpPr>
          <p:spPr>
            <a:xfrm>
              <a:off x="7415280" y="2448000"/>
              <a:ext cx="571320" cy="571320"/>
            </a:xfrm>
            <a:custGeom>
              <a:avLst>
                <a:gd name="f0" fmla="val 360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w="36000">
              <a:solidFill>
                <a:srgbClr val="808080"/>
              </a:solidFill>
              <a:prstDash val="solid"/>
              <a:round/>
            </a:ln>
          </p:spPr>
          <p:txBody>
            <a:bodyPr vert="horz" wrap="none" lIns="18000" tIns="46080" rIns="18000" bIns="18000" anchor="ctr" anchorCtr="0" compatLnSpc="1"/>
            <a:lstStyle/>
            <a:p>
              <a:pPr marL="0" marR="0" lvl="0" indent="0" algn="ctr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r>
                <a:rPr lang="cs-CZ" sz="3200" b="1" i="0" u="none" strike="noStrike" baseline="0">
                  <a:ln>
                    <a:noFill/>
                  </a:ln>
                  <a:solidFill>
                    <a:srgbClr val="000000"/>
                  </a:solidFill>
                  <a:latin typeface="Arial" pitchFamily="34"/>
                  <a:ea typeface="Microsoft YaHei" pitchFamily="2"/>
                  <a:cs typeface="Microsoft YaHei" pitchFamily="2"/>
                </a:rPr>
                <a:t>8</a:t>
              </a:r>
            </a:p>
          </p:txBody>
        </p:sp>
        <p:sp>
          <p:nvSpPr>
            <p:cNvPr id="27" name="Přímá spojnice 26"/>
            <p:cNvSpPr/>
            <p:nvPr/>
          </p:nvSpPr>
          <p:spPr>
            <a:xfrm>
              <a:off x="8136000" y="273528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8" name="Přímá spojnice 27"/>
            <p:cNvSpPr/>
            <p:nvPr/>
          </p:nvSpPr>
          <p:spPr>
            <a:xfrm>
              <a:off x="7723080" y="3095640"/>
              <a:ext cx="0" cy="107460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prstDash val="solid"/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29" name="Přímá spojnice 28"/>
            <p:cNvSpPr/>
            <p:nvPr/>
          </p:nvSpPr>
          <p:spPr>
            <a:xfrm>
              <a:off x="8136000" y="453564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30" name="Přímá spojnice 29"/>
            <p:cNvSpPr/>
            <p:nvPr/>
          </p:nvSpPr>
          <p:spPr>
            <a:xfrm>
              <a:off x="9504360" y="3168720"/>
              <a:ext cx="0" cy="100332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31" name="Přímá spojnice 30"/>
            <p:cNvSpPr/>
            <p:nvPr/>
          </p:nvSpPr>
          <p:spPr>
            <a:xfrm>
              <a:off x="6264360" y="2735280"/>
              <a:ext cx="1003320" cy="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  <p:sp>
          <p:nvSpPr>
            <p:cNvPr id="32" name="Přímá spojnice 31"/>
            <p:cNvSpPr/>
            <p:nvPr/>
          </p:nvSpPr>
          <p:spPr>
            <a:xfrm flipV="1">
              <a:off x="5832360" y="3019320"/>
              <a:ext cx="0" cy="1084320"/>
            </a:xfrm>
            <a:prstGeom prst="line">
              <a:avLst/>
            </a:prstGeom>
            <a:noFill/>
            <a:ln w="36000">
              <a:solidFill>
                <a:srgbClr val="000000"/>
              </a:solidFill>
              <a:custDash>
                <a:ds d="100000" sp="100000"/>
              </a:custDash>
              <a:round/>
              <a:tailEnd type="arrow"/>
            </a:ln>
          </p:spPr>
          <p:txBody>
            <a:bodyPr vert="horz" wrap="square" lIns="90000" tIns="46800" rIns="90000" bIns="46800" anchor="t" anchorCtr="0" compatLnSpc="1"/>
            <a:lstStyle/>
            <a:p>
              <a:pPr marL="0" marR="0" lvl="0" indent="0" algn="l" rtl="0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buNone/>
                <a:tabLst>
                  <a:tab pos="0" algn="l"/>
                  <a:tab pos="448919" algn="l"/>
                  <a:tab pos="898199" algn="l"/>
                  <a:tab pos="1347480" algn="l"/>
                  <a:tab pos="1796760" algn="l"/>
                  <a:tab pos="2246040" algn="l"/>
                  <a:tab pos="2695320" algn="l"/>
                  <a:tab pos="3144600" algn="l"/>
                  <a:tab pos="3593880" algn="l"/>
                  <a:tab pos="4043159" algn="l"/>
                  <a:tab pos="4492440" algn="l"/>
                  <a:tab pos="4941719" algn="l"/>
                  <a:tab pos="5391000" algn="l"/>
                  <a:tab pos="5840280" algn="l"/>
                  <a:tab pos="6289560" algn="l"/>
                  <a:tab pos="6738840" algn="l"/>
                  <a:tab pos="7188120" algn="l"/>
                  <a:tab pos="7637400" algn="l"/>
                  <a:tab pos="8086679" algn="l"/>
                  <a:tab pos="8535960" algn="l"/>
                  <a:tab pos="8985240" algn="l"/>
                </a:tabLst>
              </a:pPr>
              <a:endParaRPr lang="cs-CZ" sz="1800" b="0" i="0" u="none" strike="noStrike" baseline="0">
                <a:ln>
                  <a:noFill/>
                </a:ln>
                <a:solidFill>
                  <a:srgbClr val="000000"/>
                </a:solidFill>
                <a:latin typeface="Arial" pitchFamily="34"/>
                <a:ea typeface="Microsoft YaHei" pitchFamily="2"/>
                <a:cs typeface="Microsoft YaHei" pitchFamily="2"/>
              </a:endParaRPr>
            </a:p>
          </p:txBody>
        </p:sp>
      </p:grpSp>
      <p:sp>
        <p:nvSpPr>
          <p:cNvPr id="33" name="Volný tvar 32"/>
          <p:cNvSpPr/>
          <p:nvPr/>
        </p:nvSpPr>
        <p:spPr>
          <a:xfrm>
            <a:off x="7991640" y="6408720"/>
            <a:ext cx="57600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18000" tIns="46080" rIns="18000" bIns="18000" anchor="ctr" anchorCtr="0" compatLnSpc="1"/>
          <a:lstStyle/>
          <a:p>
            <a:pPr marL="0" marR="0" lvl="0" indent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cs-CZ" sz="3200" b="1" i="0" u="none" strike="noStrike" baseline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icrosoft YaHei" pitchFamily="2"/>
              </a:rPr>
              <a:t>3</a:t>
            </a:r>
          </a:p>
        </p:txBody>
      </p:sp>
      <p:sp>
        <p:nvSpPr>
          <p:cNvPr id="34" name="Volný tvar 33"/>
          <p:cNvSpPr/>
          <p:nvPr/>
        </p:nvSpPr>
        <p:spPr>
          <a:xfrm>
            <a:off x="6191280" y="6408720"/>
            <a:ext cx="576360" cy="576360"/>
          </a:xfrm>
          <a:custGeom>
            <a:avLst>
              <a:gd name="f0" fmla="val 3600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/>
          </a:solidFill>
          <a:ln w="36000">
            <a:solidFill>
              <a:srgbClr val="808080"/>
            </a:solidFill>
            <a:prstDash val="solid"/>
            <a:round/>
          </a:ln>
        </p:spPr>
        <p:txBody>
          <a:bodyPr vert="horz" wrap="none" lIns="90000" tIns="46800" rIns="90000" bIns="46800" anchor="ctr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5" name="Přímá spojnice 34"/>
          <p:cNvSpPr/>
          <p:nvPr/>
        </p:nvSpPr>
        <p:spPr>
          <a:xfrm>
            <a:off x="6048360" y="6048360"/>
            <a:ext cx="1008000" cy="1440"/>
          </a:xfrm>
          <a:prstGeom prst="line">
            <a:avLst/>
          </a:prstGeom>
          <a:noFill/>
          <a:ln w="36000">
            <a:solidFill>
              <a:srgbClr val="000000"/>
            </a:solidFill>
            <a:prstDash val="solid"/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6" name="Přímá spojnice 35"/>
          <p:cNvSpPr/>
          <p:nvPr/>
        </p:nvSpPr>
        <p:spPr>
          <a:xfrm>
            <a:off x="3029040" y="6202440"/>
            <a:ext cx="1007999" cy="1440"/>
          </a:xfrm>
          <a:prstGeom prst="line">
            <a:avLst/>
          </a:prstGeom>
          <a:noFill/>
          <a:ln w="36000">
            <a:solidFill>
              <a:srgbClr val="000000"/>
            </a:solidFill>
            <a:custDash>
              <a:ds d="100000" sp="100000"/>
            </a:custDash>
            <a:round/>
            <a:tailEnd type="arrow"/>
          </a:ln>
        </p:spPr>
        <p:txBody>
          <a:bodyPr vert="horz" wrap="square" lIns="90000" tIns="46800" rIns="90000" bIns="46800" anchor="t" anchorCtr="0" compatLnSpc="1"/>
          <a:lstStyle/>
          <a:p>
            <a:pPr marL="0" marR="0" lvl="0" indent="0" algn="l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endParaRPr lang="cs-CZ" sz="1800" b="0" i="0" u="none" strike="noStrike" baseline="0">
              <a:ln>
                <a:noFill/>
              </a:ln>
              <a:solidFill>
                <a:srgbClr val="000000"/>
              </a:solidFill>
              <a:latin typeface="Arial" pitchFamily="34"/>
              <a:ea typeface="Microsoft YaHei" pitchFamily="2"/>
              <a:cs typeface="Microsoft YaHei" pitchFamily="2"/>
            </a:endParaRPr>
          </a:p>
        </p:txBody>
      </p:sp>
      <p:sp>
        <p:nvSpPr>
          <p:cNvPr id="37" name="Volný tvar 36"/>
          <p:cNvSpPr/>
          <p:nvPr/>
        </p:nvSpPr>
        <p:spPr>
          <a:xfrm>
            <a:off x="6289560" y="6437160"/>
            <a:ext cx="406440" cy="5461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73080" rIns="90000" bIns="45000" anchor="t" anchorCtr="0" compatLnSpc="1"/>
          <a:lstStyle/>
          <a:p>
            <a:pPr marL="0" marR="0" lvl="0" indent="0" algn="ctr" rtl="0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  <a:tab pos="448919" algn="l"/>
                <a:tab pos="898199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59" algn="l"/>
                <a:tab pos="4492440" algn="l"/>
                <a:tab pos="4941719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79" algn="l"/>
                <a:tab pos="8535960" algn="l"/>
                <a:tab pos="8985240" algn="l"/>
              </a:tabLst>
            </a:pPr>
            <a:r>
              <a:rPr lang="cs-CZ" sz="3200" b="1" i="0" u="none" strike="noStrike" baseline="0">
                <a:ln>
                  <a:noFill/>
                </a:ln>
                <a:solidFill>
                  <a:srgbClr val="FF0000"/>
                </a:solidFill>
                <a:latin typeface="Arial" pitchFamily="34"/>
                <a:ea typeface="Microsoft YaHei" pitchFamily="2"/>
                <a:cs typeface="Microsoft YaHei" pitchFamily="2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168</Words>
  <Application>Microsoft Office PowerPoint</Application>
  <PresentationFormat>Předvádění na obrazovce (4:3)</PresentationFormat>
  <Paragraphs>60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Výchozí</vt:lpstr>
      <vt:lpstr>Prezentace aplikace PowerPoint</vt:lpstr>
      <vt:lpstr>Anotace</vt:lpstr>
      <vt:lpstr>Doplň:</vt:lpstr>
      <vt:lpstr>Kontrola:</vt:lpstr>
      <vt:lpstr>Doplň:</vt:lpstr>
      <vt:lpstr>Kontrola: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Jemný důraz</dc:title>
  <dc:creator>admin</dc:creator>
  <dc:description>Šeříková oblast titulku a levý okraj se třemi modro-zelenými zdůrazňujícím prvky na levém okraji, šedé pozadí.</dc:description>
  <cp:lastModifiedBy>admin</cp:lastModifiedBy>
  <cp:revision>5</cp:revision>
  <dcterms:created xsi:type="dcterms:W3CDTF">2013-01-15T05:37:05Z</dcterms:created>
  <dcterms:modified xsi:type="dcterms:W3CDTF">2013-04-14T17:07:19Z</dcterms:modified>
</cp:coreProperties>
</file>