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8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2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819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137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988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498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337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09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729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880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518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376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5CCF6-EFFA-49E1-AA4A-FDAD63807A0F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9F03E-CAEE-4044-A554-9EF6DF7C5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821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VY_32_INOVACE_60_M- </a:t>
            </a:r>
            <a:r>
              <a:rPr lang="cs-CZ" sz="3200" b="1" dirty="0" smtClean="0"/>
              <a:t>SLOVNÍ ÚLOHY</a:t>
            </a:r>
          </a:p>
        </p:txBody>
      </p:sp>
      <p:sp>
        <p:nvSpPr>
          <p:cNvPr id="2051" name="Picture 2"/>
          <p:cNvSpPr>
            <a:spLocks noChangeAspect="1" noChangeArrowheads="1"/>
          </p:cNvSpPr>
          <p:nvPr/>
        </p:nvSpPr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995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70080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SLOVNÍ ÚLOHY PRO CHYTRÉ HLAVY- PŘEMÝŠLEJTE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PIŠTE JEN ODPOVĚDI- CELOU VĚTOU.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96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Sousedi mají čtvercovou zahradu, jejíž každá strana měří 25metrů.Kolik pletiva musí koupit na její oplocení?</a:t>
            </a:r>
          </a:p>
          <a:p>
            <a:r>
              <a:rPr lang="cs-CZ" dirty="0" smtClean="0"/>
              <a:t>Horská chata má tři </a:t>
            </a:r>
            <a:r>
              <a:rPr lang="cs-CZ" dirty="0" err="1" smtClean="0"/>
              <a:t>poschodí.V</a:t>
            </a:r>
            <a:r>
              <a:rPr lang="cs-CZ" dirty="0" smtClean="0"/>
              <a:t> každém poschodí je devět </a:t>
            </a:r>
            <a:r>
              <a:rPr lang="cs-CZ" dirty="0" err="1" smtClean="0"/>
              <a:t>pokojů.Obsazeno</a:t>
            </a:r>
            <a:r>
              <a:rPr lang="cs-CZ" dirty="0" smtClean="0"/>
              <a:t> je 24 </a:t>
            </a:r>
            <a:r>
              <a:rPr lang="cs-CZ" dirty="0" err="1" smtClean="0"/>
              <a:t>pokojů.Kolik</a:t>
            </a:r>
            <a:r>
              <a:rPr lang="cs-CZ" dirty="0" smtClean="0"/>
              <a:t> pokojů je volných</a:t>
            </a:r>
            <a:r>
              <a:rPr lang="cs-CZ" dirty="0" smtClean="0"/>
              <a:t>?</a:t>
            </a:r>
          </a:p>
          <a:p>
            <a:r>
              <a:rPr lang="cs-CZ" dirty="0" smtClean="0"/>
              <a:t>Sedm chlapců ze třetí třídy hrálo stolní tenis. Kolik zápasů sehráli, když hráli každý s každým?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926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797166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Na oplocení zahrady musí koupit 100m pletiva.</a:t>
            </a:r>
          </a:p>
          <a:p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Jsou volné 3 pokoje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Chlapci sehráli 21 zápasů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8519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cukrárně mají čtyři druhy zmrzliny: vanilkovou, čokoládovou, jahodovou a oříškovou. Děti si kupovaly zmrzlinu po dvou kopečcích. Jak si mohly vybrat? Sestav tabulku.</a:t>
            </a:r>
          </a:p>
          <a:p>
            <a:r>
              <a:rPr lang="cs-CZ" dirty="0" smtClean="0"/>
              <a:t>Na vkladní knížce máme uloženo500 Kč. Na konci roku nám přísluší úrok 40 Kč a odečtou daň 6 Kč. Kolik Kč budeme mít na vkladní knížce?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84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 konci roku budeme mít na vkladní knížce 534Kč.</a:t>
            </a:r>
            <a:endParaRPr lang="cs-CZ" sz="3200" dirty="0"/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161259"/>
              </p:ext>
            </p:extLst>
          </p:nvPr>
        </p:nvGraphicFramePr>
        <p:xfrm>
          <a:off x="1979712" y="2708920"/>
          <a:ext cx="4176464" cy="18542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92088"/>
                <a:gridCol w="864096"/>
                <a:gridCol w="864096"/>
                <a:gridCol w="864096"/>
                <a:gridCol w="7920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582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190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VY_32_INOVACE_60_M- SLOVNÍ ÚLOHY</vt:lpstr>
      <vt:lpstr>Prezentace aplikace PowerPoint</vt:lpstr>
      <vt:lpstr>Prezentace aplikace PowerPoint</vt:lpstr>
      <vt:lpstr>Prezentace aplikace PowerPoint</vt:lpstr>
      <vt:lpstr>Prezentace aplikace PowerPoint</vt:lpstr>
      <vt:lpstr>Na konci roku budeme mít na vkladní knížce 534Kč.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VY_32_INOVACE_60_M- SLOVNÍ ÚLOHY</dc:title>
  <dc:creator>Vosatkova</dc:creator>
  <cp:lastModifiedBy>Vosatkova</cp:lastModifiedBy>
  <cp:revision>8</cp:revision>
  <dcterms:created xsi:type="dcterms:W3CDTF">2011-06-30T08:13:53Z</dcterms:created>
  <dcterms:modified xsi:type="dcterms:W3CDTF">2011-06-30T18:19:06Z</dcterms:modified>
</cp:coreProperties>
</file>