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73" r:id="rId4"/>
    <p:sldId id="259" r:id="rId5"/>
    <p:sldId id="263" r:id="rId6"/>
    <p:sldId id="264" r:id="rId7"/>
    <p:sldId id="271" r:id="rId8"/>
    <p:sldId id="272" r:id="rId9"/>
    <p:sldId id="261" r:id="rId10"/>
    <p:sldId id="267" r:id="rId11"/>
    <p:sldId id="270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78FEB-F55A-4BB8-9D25-3CD5A076E7A9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14D2B-0D67-4CF3-914F-21DA6F0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11882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VY_22_INOVACE_17_</a:t>
            </a:r>
            <a:r>
              <a:rPr lang="en-US" sz="1600" dirty="0" smtClean="0"/>
              <a:t>Rockefeller </a:t>
            </a:r>
            <a:r>
              <a:rPr lang="cs-CZ" sz="1600" dirty="0" smtClean="0"/>
              <a:t>Center _zh1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11.04.2013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err="1" smtClean="0"/>
              <a:t>Rockefeller</a:t>
            </a:r>
            <a:r>
              <a:rPr lang="cs-CZ" sz="1600" b="1" dirty="0" smtClean="0"/>
              <a:t>, mrakodrap,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en-US" sz="1600" dirty="0" smtClean="0"/>
              <a:t>Rockefeller</a:t>
            </a:r>
            <a:r>
              <a:rPr lang="cs-CZ" sz="1600" dirty="0" err="1" smtClean="0"/>
              <a:t>ova</a:t>
            </a:r>
            <a:r>
              <a:rPr lang="cs-CZ" sz="1600" dirty="0" smtClean="0"/>
              <a:t> </a:t>
            </a:r>
            <a:r>
              <a:rPr lang="en-US" sz="1600" dirty="0" smtClean="0"/>
              <a:t> </a:t>
            </a:r>
            <a:r>
              <a:rPr lang="cs-CZ" sz="1600" dirty="0" smtClean="0"/>
              <a:t>Centra.   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Autorem materiálu a všech jeho částí, není-li uvedeno jinak,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je Mgr. Zdena Hanušová.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i="1" dirty="0" smtClean="0"/>
              <a:t>Financováno z ESF a státního rozpočtu ČR</a:t>
            </a:r>
            <a:endParaRPr lang="cs-CZ" sz="11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50" y="5357826"/>
            <a:ext cx="3500462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/>
              <a:t>Rockefeller </a:t>
            </a:r>
            <a:r>
              <a:rPr lang="cs-CZ" dirty="0" smtClean="0"/>
              <a:t>Center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</a:t>
            </a:r>
            <a:r>
              <a:rPr lang="en-US" sz="2400" dirty="0" err="1" smtClean="0"/>
              <a:t>kating</a:t>
            </a:r>
            <a:r>
              <a:rPr lang="en-US" sz="2400" dirty="0" smtClean="0"/>
              <a:t> rink at the statue of Prometheus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4951" y="1600200"/>
            <a:ext cx="741409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was declared a National Historic Landmark in</a:t>
            </a:r>
            <a:r>
              <a:rPr lang="cs-CZ" sz="2400" dirty="0" smtClean="0"/>
              <a:t> 1987.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4296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Rockefeller </a:t>
            </a:r>
            <a:r>
              <a:rPr lang="cs-CZ" sz="2400" dirty="0" smtClean="0"/>
              <a:t>Center </a:t>
            </a:r>
            <a:r>
              <a:rPr lang="en-US" sz="2400" dirty="0" smtClean="0"/>
              <a:t>is located in the center of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US" sz="2400" dirty="0" smtClean="0"/>
              <a:t> Manhattan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t is the largest complex of buildings owned by private </a:t>
            </a:r>
            <a:r>
              <a:rPr lang="cs-CZ" sz="2400" dirty="0" err="1" smtClean="0"/>
              <a:t>persons</a:t>
            </a:r>
            <a:r>
              <a:rPr lang="en-US" sz="2400" dirty="0" smtClean="0"/>
              <a:t> in the world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Radio</a:t>
            </a:r>
            <a:r>
              <a:rPr lang="cs-CZ" sz="2400" dirty="0" smtClean="0"/>
              <a:t> City Music </a:t>
            </a:r>
            <a:r>
              <a:rPr lang="cs-CZ" sz="2400" dirty="0" err="1" smtClean="0"/>
              <a:t>Hall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part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smtClean="0"/>
              <a:t>Rockefeller </a:t>
            </a:r>
            <a:r>
              <a:rPr lang="cs-CZ" sz="2400" smtClean="0"/>
              <a:t>center.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Entrance to the top of skyscraper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view from the skyscraper in Central Park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429683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From the top there is a beautiful view of Manhattan and the Hudson River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Top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Rock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04 – 11)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113</Words>
  <Application>Microsoft Office PowerPoint</Application>
  <PresentationFormat>Předvádění na obrazovce (4:3)</PresentationFormat>
  <Paragraphs>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VY_22_INOVACE_17_Rockefeller Center _zh1 Číslo projektu: CZ 1.07/1.4.00/21.3355 Autor: Mgr. Zdena Hanušová Datum tvorby: 11.04.2013 Cílový ročník: 9. ročník Vzdělávací oblast: Anglický jazyk Klíčové slovo: Rockefeller, mrakodrap, Anotace: Prezentace fotografií z Rockefellerova  Centra.       Autorem materiálu a všech jeho částí, není-li uvedeno jinak, je Mgr. Zdena Hanušová. Financováno z ESF a státního rozpočtu ČR</vt:lpstr>
      <vt:lpstr>Rockefeller Center</vt:lpstr>
      <vt:lpstr>Skating rink at the statue of Prometheus. </vt:lpstr>
      <vt:lpstr>It was declared a National Historic Landmark in 1987.</vt:lpstr>
      <vt:lpstr>Rockefeller Center is located in the center of   Manhattan. </vt:lpstr>
      <vt:lpstr>It is the largest complex of buildings owned by private persons in the world.</vt:lpstr>
      <vt:lpstr>Radio City Music Hall is part of the Rockefeller center.</vt:lpstr>
      <vt:lpstr>Entrance to the top of skyscraper.</vt:lpstr>
      <vt:lpstr>The view from the skyscraper in Central Park.</vt:lpstr>
      <vt:lpstr>From the top there is a beautiful view of Manhattan and the Hudson River.</vt:lpstr>
      <vt:lpstr>Top of the Rock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9</cp:revision>
  <dcterms:created xsi:type="dcterms:W3CDTF">2013-03-19T13:47:44Z</dcterms:created>
  <dcterms:modified xsi:type="dcterms:W3CDTF">2013-04-15T15:44:57Z</dcterms:modified>
</cp:coreProperties>
</file>