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84" r:id="rId3"/>
    <p:sldId id="267" r:id="rId4"/>
    <p:sldId id="265" r:id="rId5"/>
    <p:sldId id="268" r:id="rId6"/>
    <p:sldId id="271" r:id="rId7"/>
    <p:sldId id="261" r:id="rId8"/>
    <p:sldId id="275" r:id="rId9"/>
    <p:sldId id="272" r:id="rId10"/>
    <p:sldId id="270" r:id="rId11"/>
    <p:sldId id="28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0C6D9-C305-4802-A6A7-15611F4281B1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FFDCC-0BE0-40A8-876A-E6B4BA3DB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VY_22_INOVACE_15_</a:t>
            </a:r>
            <a:r>
              <a:rPr lang="cs-CZ" sz="1800" dirty="0" err="1" smtClean="0"/>
              <a:t>Hower</a:t>
            </a:r>
            <a:r>
              <a:rPr lang="cs-CZ" sz="1800" dirty="0" smtClean="0"/>
              <a:t> Dam - 1.část_zh1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</a:t>
            </a:r>
            <a:r>
              <a:rPr lang="cs-CZ" sz="1800" dirty="0" smtClean="0"/>
              <a:t>10.04.2013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9.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</a:t>
            </a:r>
            <a:r>
              <a:rPr lang="cs-CZ" sz="1800" b="1" dirty="0" err="1" smtClean="0"/>
              <a:t>Hower</a:t>
            </a:r>
            <a:r>
              <a:rPr lang="cs-CZ" sz="1800" b="1" dirty="0" smtClean="0"/>
              <a:t> Dam, </a:t>
            </a:r>
            <a:r>
              <a:rPr lang="cs-CZ" sz="1800" b="1" dirty="0" smtClean="0"/>
              <a:t>elektrárna</a:t>
            </a:r>
            <a:r>
              <a:rPr lang="cs-CZ" sz="1800" b="1" dirty="0" smtClean="0"/>
              <a:t>, elektřina, turbína.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z elektrárny </a:t>
            </a:r>
            <a:r>
              <a:rPr lang="cs-CZ" sz="1800" dirty="0" err="1" smtClean="0"/>
              <a:t>Hower</a:t>
            </a:r>
            <a:r>
              <a:rPr lang="cs-CZ" sz="1800" dirty="0" smtClean="0"/>
              <a:t> Dam.</a:t>
            </a:r>
            <a:endParaRPr lang="cs-CZ" sz="18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Hower</a:t>
            </a:r>
            <a:r>
              <a:rPr lang="cs-CZ" dirty="0" smtClean="0"/>
              <a:t> Dam.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00174"/>
            <a:ext cx="8429684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Cars are inspected before entering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71612"/>
            <a:ext cx="850112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Food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gifts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428736"/>
            <a:ext cx="842968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most famous dam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en-US" sz="2400" dirty="0" smtClean="0"/>
              <a:t> built just behind Las Vegas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286809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Ho</a:t>
            </a:r>
            <a:r>
              <a:rPr lang="cs-CZ" sz="2400" dirty="0" smtClean="0"/>
              <a:t>w</a:t>
            </a:r>
            <a:r>
              <a:rPr lang="en-US" sz="2400" dirty="0" err="1" smtClean="0"/>
              <a:t>er</a:t>
            </a:r>
            <a:r>
              <a:rPr lang="cs-CZ" sz="2400" dirty="0" smtClean="0"/>
              <a:t> </a:t>
            </a:r>
            <a:r>
              <a:rPr lang="en-US" sz="2400" dirty="0" smtClean="0"/>
              <a:t>Dam </a:t>
            </a:r>
            <a:r>
              <a:rPr lang="en-US" sz="2400" dirty="0" smtClean="0"/>
              <a:t>is a concrete dam on the Colorado River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00174"/>
            <a:ext cx="828680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Hower</a:t>
            </a:r>
            <a:r>
              <a:rPr lang="cs-CZ" sz="2400" dirty="0" smtClean="0"/>
              <a:t> dam i</a:t>
            </a:r>
            <a:r>
              <a:rPr lang="en-US" sz="2400" dirty="0" smtClean="0"/>
              <a:t>s high 220 m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en-US" sz="2400" dirty="0" smtClean="0"/>
              <a:t> 379 m long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358247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</a:t>
            </a:r>
            <a:r>
              <a:rPr lang="en-US" sz="2400" dirty="0" err="1" smtClean="0"/>
              <a:t>ydroelectric</a:t>
            </a:r>
            <a:r>
              <a:rPr lang="en-US" sz="2400" dirty="0" smtClean="0"/>
              <a:t> power station</a:t>
            </a:r>
            <a:r>
              <a:rPr lang="cs-CZ" sz="2400" dirty="0" smtClean="0"/>
              <a:t> </a:t>
            </a:r>
            <a:r>
              <a:rPr lang="en-US" sz="2400" dirty="0" smtClean="0"/>
              <a:t>has seventeen turbines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215370" cy="4740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</a:t>
            </a:r>
            <a:r>
              <a:rPr lang="en-US" sz="2400" dirty="0" smtClean="0"/>
              <a:t>am for the entire</a:t>
            </a:r>
            <a:r>
              <a:rPr lang="cs-CZ" sz="2400" dirty="0" smtClean="0"/>
              <a:t> Las </a:t>
            </a:r>
            <a:r>
              <a:rPr lang="cs-CZ" sz="2400" dirty="0" err="1" smtClean="0"/>
              <a:t>Vegas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7929618" cy="4625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</a:t>
            </a:r>
            <a:r>
              <a:rPr lang="en-US" sz="2400" dirty="0" smtClean="0"/>
              <a:t>t the time of the position in the 30-ies was the largest in the world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786842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hangingPunct="0"/>
            <a:r>
              <a:rPr lang="cs-CZ" sz="2400" dirty="0" smtClean="0"/>
              <a:t>(2012 </a:t>
            </a:r>
            <a:r>
              <a:rPr lang="cs-CZ" sz="2400" dirty="0" smtClean="0"/>
              <a:t>– 04 </a:t>
            </a:r>
            <a:r>
              <a:rPr lang="cs-CZ" sz="2400" dirty="0" smtClean="0"/>
              <a:t>– </a:t>
            </a:r>
            <a:r>
              <a:rPr lang="cs-CZ" sz="2400" dirty="0" smtClean="0"/>
              <a:t>10)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Zdroje: vlastní archiv autorky.</a:t>
            </a:r>
            <a:br>
              <a:rPr lang="cs-CZ" sz="2400" dirty="0" smtClean="0"/>
            </a:b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99</Words>
  <Application>Microsoft Office PowerPoint</Application>
  <PresentationFormat>Předvádění na obrazovce (4:3)</PresentationFormat>
  <Paragraphs>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VY_22_INOVACE_15_Hower Dam - 1.část_zh1 Číslo projektu: CZ 1.07/1.4.00/21.3355 Autor: Mgr. Zdena Hanušová Datum tvorby: 10.04.2013 Cílový ročník: 9. ročník Vzdělávací oblast: Anglický jazyk Klíčové slovo: Hower Dam, elektrárna, elektřina, turbína. Anotace: Prezentace fotografií z elektrárny Hower Dam.</vt:lpstr>
      <vt:lpstr>Hower Dam.</vt:lpstr>
      <vt:lpstr>Cars are inspected before entering.</vt:lpstr>
      <vt:lpstr>Food and gifts.</vt:lpstr>
      <vt:lpstr>The most famous dam was built just behind Las Vegas.</vt:lpstr>
      <vt:lpstr>Hower Dam is a concrete dam on the Colorado River.</vt:lpstr>
      <vt:lpstr>Hower dam is high 220 m and 379 m long.</vt:lpstr>
      <vt:lpstr>Hydroelectric power station has seventeen turbines.</vt:lpstr>
      <vt:lpstr>Dam for the entire Las Vegas. </vt:lpstr>
      <vt:lpstr>At the time of the position in the 30-ies was the largest in the world.</vt:lpstr>
      <vt:lpstr>(2012 – 04 – 10) Zdroje: vlastní archiv autorky.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8</cp:revision>
  <dcterms:created xsi:type="dcterms:W3CDTF">2013-03-19T13:53:43Z</dcterms:created>
  <dcterms:modified xsi:type="dcterms:W3CDTF">2013-04-10T13:53:47Z</dcterms:modified>
</cp:coreProperties>
</file>