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7" r:id="rId2"/>
    <p:sldId id="267" r:id="rId3"/>
    <p:sldId id="256" r:id="rId4"/>
    <p:sldId id="258" r:id="rId5"/>
    <p:sldId id="263" r:id="rId6"/>
    <p:sldId id="259" r:id="rId7"/>
    <p:sldId id="264" r:id="rId8"/>
    <p:sldId id="261" r:id="rId9"/>
    <p:sldId id="265" r:id="rId10"/>
    <p:sldId id="262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VY_32_INOVACE_02_CJ_11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>
              <a:solidFill>
                <a:schemeClr val="tx1"/>
              </a:solidFill>
            </a:rPr>
            <a:t>:</a:t>
          </a:r>
          <a:r>
            <a:rPr lang="cs-CZ" sz="2000" dirty="0" smtClean="0">
              <a:solidFill>
                <a:schemeClr val="bg1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Mgr. Andrea </a:t>
          </a:r>
          <a:r>
            <a:rPr lang="cs-CZ" sz="2000" dirty="0" err="1" smtClean="0">
              <a:solidFill>
                <a:schemeClr val="tx1"/>
              </a:solidFill>
            </a:rPr>
            <a:t>Kunovjánková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CJ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1.B – Slabiky, slova (procvičování)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5D4990-A1B7-463A-8305-FC98C0060B4C}" type="presOf" srcId="{D1D4F407-5343-4D3F-B5B9-D407B03CAEB4}" destId="{D005CE8C-CC26-4C3E-AC11-E15060ECD759}" srcOrd="0" destOrd="0" presId="urn:microsoft.com/office/officeart/2005/8/layout/target3"/>
    <dgm:cxn modelId="{06F39CA1-1DD2-4DF9-B36B-45FA1FF654A5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3B2C991-F3FB-4CD7-9F24-CE96BCACD88D}" type="presOf" srcId="{D8197B8C-B260-4A16-BDF4-0947B075E274}" destId="{25B08C86-7E15-44DC-BE7F-FFB55DD49D12}" srcOrd="0" destOrd="0" presId="urn:microsoft.com/office/officeart/2005/8/layout/target3"/>
    <dgm:cxn modelId="{6B2D5173-21EE-4665-AEBB-2B1B081DA1F0}" type="presOf" srcId="{D1B46980-6531-4606-95E6-44980827E919}" destId="{2BE915AB-18AA-4053-B92C-3BFC9ED204BB}" srcOrd="1" destOrd="0" presId="urn:microsoft.com/office/officeart/2005/8/layout/target3"/>
    <dgm:cxn modelId="{002DD0E6-4286-4A0D-B3C5-12F16D420B03}" type="presOf" srcId="{4C35D32F-0EAB-4CD7-82EE-45574DC2A586}" destId="{890E4F0B-2866-4A3F-A3C7-2A14B1797930}" srcOrd="1" destOrd="0" presId="urn:microsoft.com/office/officeart/2005/8/layout/target3"/>
    <dgm:cxn modelId="{99E2FF7E-1FB5-4901-B2C9-10661934853E}" type="presOf" srcId="{D8197B8C-B260-4A16-BDF4-0947B075E274}" destId="{5A5FFA88-C948-4069-8E93-59FA12366E83}" srcOrd="1" destOrd="0" presId="urn:microsoft.com/office/officeart/2005/8/layout/target3"/>
    <dgm:cxn modelId="{35A5896F-E973-4549-AEEC-4DCF35A8552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4657F4D-64B4-4A8A-8323-C47DDE8B8C13}" type="presOf" srcId="{4C35D32F-0EAB-4CD7-82EE-45574DC2A586}" destId="{8BEBB6EC-1DAA-4CAC-8A25-BC0FCBD5DBD5}" srcOrd="0" destOrd="0" presId="urn:microsoft.com/office/officeart/2005/8/layout/target3"/>
    <dgm:cxn modelId="{DA205176-FFC8-4856-B59D-8A590B514E4B}" type="presOf" srcId="{B651F6E3-6281-48DB-9319-2AEAFDAE7572}" destId="{6BB5E863-4638-4E1D-BFDE-399D028AC4ED}" srcOrd="1" destOrd="0" presId="urn:microsoft.com/office/officeart/2005/8/layout/target3"/>
    <dgm:cxn modelId="{BCF5F5A8-9044-458F-8363-8946D583C4FD}" type="presOf" srcId="{B651F6E3-6281-48DB-9319-2AEAFDAE7572}" destId="{619D679B-A015-4ECF-8348-D1034C574F40}" srcOrd="0" destOrd="0" presId="urn:microsoft.com/office/officeart/2005/8/layout/target3"/>
    <dgm:cxn modelId="{BE4B36E4-2BB7-42F5-84AA-AE11A8DB1DE2}" type="presOf" srcId="{D1D4F407-5343-4D3F-B5B9-D407B03CAEB4}" destId="{AED2198E-93D5-4001-81B4-73124B309672}" srcOrd="1" destOrd="0" presId="urn:microsoft.com/office/officeart/2005/8/layout/target3"/>
    <dgm:cxn modelId="{55C68B78-47A4-4144-8CDD-C92E47B8EBF9}" type="presParOf" srcId="{333A1088-737F-45CB-B68E-254E46348037}" destId="{F5ABB229-8D3B-4694-996A-96F23CF14429}" srcOrd="0" destOrd="0" presId="urn:microsoft.com/office/officeart/2005/8/layout/target3"/>
    <dgm:cxn modelId="{1300D713-0A35-4C5A-AFF5-4B1671279BB8}" type="presParOf" srcId="{333A1088-737F-45CB-B68E-254E46348037}" destId="{F41139FD-01EE-4571-8B17-4FB00FC51163}" srcOrd="1" destOrd="0" presId="urn:microsoft.com/office/officeart/2005/8/layout/target3"/>
    <dgm:cxn modelId="{3525DFA8-7504-4501-97CD-675FE7CC233E}" type="presParOf" srcId="{333A1088-737F-45CB-B68E-254E46348037}" destId="{D005CE8C-CC26-4C3E-AC11-E15060ECD759}" srcOrd="2" destOrd="0" presId="urn:microsoft.com/office/officeart/2005/8/layout/target3"/>
    <dgm:cxn modelId="{11B9C8B5-7D02-41D4-A5FD-4571ED2DAFC8}" type="presParOf" srcId="{333A1088-737F-45CB-B68E-254E46348037}" destId="{2C702D82-9B77-49B7-9568-BB8EB47C3372}" srcOrd="3" destOrd="0" presId="urn:microsoft.com/office/officeart/2005/8/layout/target3"/>
    <dgm:cxn modelId="{BAD48F0A-BEDF-441B-9F3F-48E5FF5F783D}" type="presParOf" srcId="{333A1088-737F-45CB-B68E-254E46348037}" destId="{A52A0455-90FF-4808-ABD0-F02540D31D5A}" srcOrd="4" destOrd="0" presId="urn:microsoft.com/office/officeart/2005/8/layout/target3"/>
    <dgm:cxn modelId="{A038FA75-C0BF-4F10-8A5D-5D34BB6FE3FE}" type="presParOf" srcId="{333A1088-737F-45CB-B68E-254E46348037}" destId="{6140AFEC-043D-4C43-A2F9-D0F5331DF3A3}" srcOrd="5" destOrd="0" presId="urn:microsoft.com/office/officeart/2005/8/layout/target3"/>
    <dgm:cxn modelId="{59BE277D-1D4E-453F-BD1C-1ABAC5F425DE}" type="presParOf" srcId="{333A1088-737F-45CB-B68E-254E46348037}" destId="{9358AC05-5D7D-4327-9F80-1AD486AEA664}" srcOrd="6" destOrd="0" presId="urn:microsoft.com/office/officeart/2005/8/layout/target3"/>
    <dgm:cxn modelId="{EC74751E-4254-483C-B052-CB0291BFDEEB}" type="presParOf" srcId="{333A1088-737F-45CB-B68E-254E46348037}" destId="{313FC574-E1CD-4FB4-B054-0B805CE0447D}" srcOrd="7" destOrd="0" presId="urn:microsoft.com/office/officeart/2005/8/layout/target3"/>
    <dgm:cxn modelId="{CD89B3B3-9A7A-4216-9391-BBCBFEA24C03}" type="presParOf" srcId="{333A1088-737F-45CB-B68E-254E46348037}" destId="{619D679B-A015-4ECF-8348-D1034C574F40}" srcOrd="8" destOrd="0" presId="urn:microsoft.com/office/officeart/2005/8/layout/target3"/>
    <dgm:cxn modelId="{78E122CF-4F06-4153-9A96-BF7F08CA7D67}" type="presParOf" srcId="{333A1088-737F-45CB-B68E-254E46348037}" destId="{322283A8-4A27-4CDA-BAE3-F381106A9174}" srcOrd="9" destOrd="0" presId="urn:microsoft.com/office/officeart/2005/8/layout/target3"/>
    <dgm:cxn modelId="{5A47B9DD-0F98-4ABB-8297-07754CF66D45}" type="presParOf" srcId="{333A1088-737F-45CB-B68E-254E46348037}" destId="{FFC9F71D-1B4F-4AD9-A4A6-86ADEFC8AF5C}" srcOrd="10" destOrd="0" presId="urn:microsoft.com/office/officeart/2005/8/layout/target3"/>
    <dgm:cxn modelId="{04906A11-2537-4BAF-A78D-9D74BCF12B06}" type="presParOf" srcId="{333A1088-737F-45CB-B68E-254E46348037}" destId="{25B08C86-7E15-44DC-BE7F-FFB55DD49D12}" srcOrd="11" destOrd="0" presId="urn:microsoft.com/office/officeart/2005/8/layout/target3"/>
    <dgm:cxn modelId="{A9B8CE6C-C252-472E-9615-C592FA0C45B6}" type="presParOf" srcId="{333A1088-737F-45CB-B68E-254E46348037}" destId="{76644BE8-9D7C-4C09-B250-3D10AF48CBB7}" srcOrd="12" destOrd="0" presId="urn:microsoft.com/office/officeart/2005/8/layout/target3"/>
    <dgm:cxn modelId="{F0CDD780-DE51-4050-AE1C-EDA796EBD13C}" type="presParOf" srcId="{333A1088-737F-45CB-B68E-254E46348037}" destId="{EE85B701-7295-41C0-BA7A-34D3756A2AE6}" srcOrd="13" destOrd="0" presId="urn:microsoft.com/office/officeart/2005/8/layout/target3"/>
    <dgm:cxn modelId="{D50E8BB6-1A8F-40DE-A4AE-E7ADD74C9359}" type="presParOf" srcId="{333A1088-737F-45CB-B68E-254E46348037}" destId="{8BEBB6EC-1DAA-4CAC-8A25-BC0FCBD5DBD5}" srcOrd="14" destOrd="0" presId="urn:microsoft.com/office/officeart/2005/8/layout/target3"/>
    <dgm:cxn modelId="{501233F9-D920-4057-BC3E-4C3715F95319}" type="presParOf" srcId="{333A1088-737F-45CB-B68E-254E46348037}" destId="{AED2198E-93D5-4001-81B4-73124B309672}" srcOrd="15" destOrd="0" presId="urn:microsoft.com/office/officeart/2005/8/layout/target3"/>
    <dgm:cxn modelId="{0B1A9C2E-CF32-4FD1-87F1-94C8B09DC176}" type="presParOf" srcId="{333A1088-737F-45CB-B68E-254E46348037}" destId="{2BE915AB-18AA-4053-B92C-3BFC9ED204BB}" srcOrd="16" destOrd="0" presId="urn:microsoft.com/office/officeart/2005/8/layout/target3"/>
    <dgm:cxn modelId="{A4274569-CFD0-4D08-B939-3AAA12865B23}" type="presParOf" srcId="{333A1088-737F-45CB-B68E-254E46348037}" destId="{6BB5E863-4638-4E1D-BFDE-399D028AC4ED}" srcOrd="17" destOrd="0" presId="urn:microsoft.com/office/officeart/2005/8/layout/target3"/>
    <dgm:cxn modelId="{F86EF058-A381-4979-B846-32E49CD5F901}" type="presParOf" srcId="{333A1088-737F-45CB-B68E-254E46348037}" destId="{5A5FFA88-C948-4069-8E93-59FA12366E83}" srcOrd="18" destOrd="0" presId="urn:microsoft.com/office/officeart/2005/8/layout/target3"/>
    <dgm:cxn modelId="{70E30052-BE97-4018-80BC-6C27F44E55E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43272" cy="31432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1636" y="0"/>
          <a:ext cx="6200764" cy="3143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571636" y="0"/>
        <a:ext cx="6200764" cy="502923"/>
      </dsp:txXfrm>
    </dsp:sp>
    <dsp:sp modelId="{A52A0455-90FF-4808-ABD0-F02540D31D5A}">
      <dsp:nvSpPr>
        <dsp:cNvPr id="0" name=""/>
        <dsp:cNvSpPr/>
      </dsp:nvSpPr>
      <dsp:spPr>
        <a:xfrm>
          <a:off x="330043" y="502923"/>
          <a:ext cx="2483184" cy="24831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71636" y="502923"/>
          <a:ext cx="6200764" cy="24831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>
              <a:solidFill>
                <a:schemeClr val="tx1"/>
              </a:solidFill>
            </a:rPr>
            <a:t>:</a:t>
          </a:r>
          <a:r>
            <a:rPr lang="cs-CZ" sz="2000" kern="1200" dirty="0" smtClean="0">
              <a:solidFill>
                <a:schemeClr val="bg1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Mgr. Andrea </a:t>
          </a:r>
          <a:r>
            <a:rPr lang="cs-CZ" sz="2000" kern="1200" dirty="0" err="1" smtClean="0">
              <a:solidFill>
                <a:schemeClr val="tx1"/>
              </a:solidFill>
            </a:rPr>
            <a:t>Kunovjánková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571636" y="502923"/>
        <a:ext cx="6200764" cy="502923"/>
      </dsp:txXfrm>
    </dsp:sp>
    <dsp:sp modelId="{313FC574-E1CD-4FB4-B054-0B805CE0447D}">
      <dsp:nvSpPr>
        <dsp:cNvPr id="0" name=""/>
        <dsp:cNvSpPr/>
      </dsp:nvSpPr>
      <dsp:spPr>
        <a:xfrm>
          <a:off x="660087" y="1005847"/>
          <a:ext cx="1823097" cy="18230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71636" y="1005847"/>
          <a:ext cx="6200764" cy="18230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VY_32_INOVACE_02_CJ_11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571636" y="1005847"/>
        <a:ext cx="6200764" cy="502923"/>
      </dsp:txXfrm>
    </dsp:sp>
    <dsp:sp modelId="{FFC9F71D-1B4F-4AD9-A4A6-86ADEFC8AF5C}">
      <dsp:nvSpPr>
        <dsp:cNvPr id="0" name=""/>
        <dsp:cNvSpPr/>
      </dsp:nvSpPr>
      <dsp:spPr>
        <a:xfrm>
          <a:off x="990130" y="1508770"/>
          <a:ext cx="1163010" cy="11630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1636" y="1508770"/>
          <a:ext cx="6200764" cy="11630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CJ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– 1.B – Slabiky, slova (procvičování)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571636" y="1508770"/>
        <a:ext cx="6200764" cy="502923"/>
      </dsp:txXfrm>
    </dsp:sp>
    <dsp:sp modelId="{EE85B701-7295-41C0-BA7A-34D3756A2AE6}">
      <dsp:nvSpPr>
        <dsp:cNvPr id="0" name=""/>
        <dsp:cNvSpPr/>
      </dsp:nvSpPr>
      <dsp:spPr>
        <a:xfrm>
          <a:off x="1320174" y="2011694"/>
          <a:ext cx="502923" cy="50292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71636" y="2011694"/>
          <a:ext cx="6200764" cy="5029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571636" y="2011694"/>
        <a:ext cx="6200764" cy="5029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A23474-F14C-41FA-AA93-538941021034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C7FE8F-200C-4981-8112-DC9536EA3E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2BA75B-735F-409C-9735-784324591C45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507360-F6FE-44AA-A5DD-8B69112E16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2BA75B-735F-409C-9735-784324591C45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507360-F6FE-44AA-A5DD-8B69112E16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2BA75B-735F-409C-9735-784324591C45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507360-F6FE-44AA-A5DD-8B69112E16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2BA75B-735F-409C-9735-784324591C45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507360-F6FE-44AA-A5DD-8B69112E16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2BA75B-735F-409C-9735-784324591C45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507360-F6FE-44AA-A5DD-8B69112E16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2BA75B-735F-409C-9735-784324591C45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507360-F6FE-44AA-A5DD-8B69112E16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2BA75B-735F-409C-9735-784324591C45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507360-F6FE-44AA-A5DD-8B69112E16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2BA75B-735F-409C-9735-784324591C45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507360-F6FE-44AA-A5DD-8B69112E16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2BA75B-735F-409C-9735-784324591C45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507360-F6FE-44AA-A5DD-8B69112E162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2BA75B-735F-409C-9735-784324591C45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507360-F6FE-44AA-A5DD-8B69112E16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2BA75B-735F-409C-9735-784324591C45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507360-F6FE-44AA-A5DD-8B69112E16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C2BA75B-735F-409C-9735-784324591C45}" type="datetimeFigureOut">
              <a:rPr lang="cs-CZ" smtClean="0"/>
              <a:pPr/>
              <a:t>6.2.2012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2507360-F6FE-44AA-A5DD-8B69112E16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wmf"/><Relationship Id="rId15" Type="http://schemas.openxmlformats.org/officeDocument/2006/relationships/image" Target="../media/image1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12" Type="http://schemas.openxmlformats.org/officeDocument/2006/relationships/image" Target="../media/image12.jpeg"/><Relationship Id="rId17" Type="http://schemas.openxmlformats.org/officeDocument/2006/relationships/image" Target="../media/image17.wmf"/><Relationship Id="rId2" Type="http://schemas.openxmlformats.org/officeDocument/2006/relationships/audio" Target="../media/audio1.wav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wmf"/><Relationship Id="rId1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wmf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wmf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71472" y="571480"/>
          <a:ext cx="7772400" cy="3143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214423"/>
            <a:ext cx="8643998" cy="4357717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určeno pro žáky 1. tříd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použit PowerPoint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zařazeno v opakovací části hodiny českého   jazyka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leden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možné vytisknout jako pracovní listy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přiřazování slabik se dětem líbilo, úkoly plnily s nadšením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Slabiky, slova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Opakování, procvičování.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643578"/>
            <a:ext cx="8183880" cy="78581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Doplň počáteční slabiku k obrázkům.</a:t>
            </a:r>
            <a:endParaRPr lang="cs-CZ" sz="2800" dirty="0"/>
          </a:p>
        </p:txBody>
      </p:sp>
      <p:pic>
        <p:nvPicPr>
          <p:cNvPr id="1030" name="Picture 6" descr="C:\Documents and Settings\ZŠ\Local Settings\Temporary Internet Files\Content.IE5\2YJKNLEF\MC9002336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857232"/>
            <a:ext cx="813617" cy="1080000"/>
          </a:xfrm>
          <a:prstGeom prst="rect">
            <a:avLst/>
          </a:prstGeom>
          <a:noFill/>
        </p:spPr>
      </p:pic>
      <p:pic>
        <p:nvPicPr>
          <p:cNvPr id="1031" name="Picture 7" descr="C:\Documents and Settings\ZŠ\Local Settings\Temporary Internet Files\Content.IE5\2YJKNLEF\MC90044128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3571876"/>
            <a:ext cx="1044000" cy="1044000"/>
          </a:xfrm>
          <a:prstGeom prst="rect">
            <a:avLst/>
          </a:prstGeom>
          <a:noFill/>
        </p:spPr>
      </p:pic>
      <p:pic>
        <p:nvPicPr>
          <p:cNvPr id="1032" name="Picture 8" descr="C:\Documents and Settings\ZŠ\Local Settings\Temporary Internet Files\Content.IE5\S3U4XRSM\MP9004052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5" y="5072074"/>
            <a:ext cx="1108799" cy="792000"/>
          </a:xfrm>
          <a:prstGeom prst="rect">
            <a:avLst/>
          </a:prstGeom>
          <a:noFill/>
        </p:spPr>
      </p:pic>
      <p:pic>
        <p:nvPicPr>
          <p:cNvPr id="1033" name="Picture 9" descr="C:\Documents and Settings\ZŠ\Local Settings\Temporary Internet Files\Content.IE5\2YJKNLEF\MC9004134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43174" y="1214422"/>
            <a:ext cx="935434" cy="707915"/>
          </a:xfrm>
          <a:prstGeom prst="rect">
            <a:avLst/>
          </a:prstGeom>
          <a:noFill/>
        </p:spPr>
      </p:pic>
      <p:pic>
        <p:nvPicPr>
          <p:cNvPr id="1034" name="Picture 10" descr="C:\Documents and Settings\ZŠ\Local Settings\Temporary Internet Files\Content.IE5\S3U4XRSM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43174" y="2428868"/>
            <a:ext cx="800096" cy="800096"/>
          </a:xfrm>
          <a:prstGeom prst="rect">
            <a:avLst/>
          </a:prstGeom>
          <a:noFill/>
        </p:spPr>
      </p:pic>
      <p:pic>
        <p:nvPicPr>
          <p:cNvPr id="1039" name="Picture 15" descr="C:\Documents and Settings\ZŠ\Local Settings\Temporary Internet Files\Content.IE5\S3U4XRSM\MC90037868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6314" y="1071546"/>
            <a:ext cx="843942" cy="828789"/>
          </a:xfrm>
          <a:prstGeom prst="rect">
            <a:avLst/>
          </a:prstGeom>
          <a:noFill/>
        </p:spPr>
      </p:pic>
      <p:sp>
        <p:nvSpPr>
          <p:cNvPr id="1040" name="Music"/>
          <p:cNvSpPr>
            <a:spLocks noEditPoints="1" noChangeArrowheads="1"/>
          </p:cNvSpPr>
          <p:nvPr/>
        </p:nvSpPr>
        <p:spPr bwMode="auto">
          <a:xfrm>
            <a:off x="4786314" y="2500306"/>
            <a:ext cx="547685" cy="690561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41" name="Picture 17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034" y="2357430"/>
            <a:ext cx="796259" cy="900000"/>
          </a:xfrm>
          <a:prstGeom prst="rect">
            <a:avLst/>
          </a:prstGeom>
          <a:noFill/>
        </p:spPr>
      </p:pic>
      <p:pic>
        <p:nvPicPr>
          <p:cNvPr id="1042" name="Picture 18" descr="C:\Documents and Settings\ZŠ\Local Settings\Temporary Internet Files\Content.IE5\2YJKNLEF\MC90034698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4876" y="5000636"/>
            <a:ext cx="1080000" cy="840240"/>
          </a:xfrm>
          <a:prstGeom prst="rect">
            <a:avLst/>
          </a:prstGeom>
          <a:noFill/>
        </p:spPr>
      </p:pic>
      <p:pic>
        <p:nvPicPr>
          <p:cNvPr id="1043" name="Picture 19" descr="C:\Documents and Settings\ZŠ\Local Settings\Temporary Internet Files\Content.IE5\J14G9LMB\MP90031379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786050" y="4786322"/>
            <a:ext cx="694750" cy="1063393"/>
          </a:xfrm>
          <a:prstGeom prst="rect">
            <a:avLst/>
          </a:prstGeom>
          <a:noFill/>
        </p:spPr>
      </p:pic>
      <p:pic>
        <p:nvPicPr>
          <p:cNvPr id="1044" name="Picture 20" descr="C:\Documents and Settings\ZŠ\Local Settings\Temporary Internet Files\Content.IE5\S3U4XRSM\MP900430478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71736" y="3571876"/>
            <a:ext cx="1080000" cy="1080000"/>
          </a:xfrm>
          <a:prstGeom prst="rect">
            <a:avLst/>
          </a:prstGeom>
          <a:noFill/>
        </p:spPr>
      </p:pic>
      <p:pic>
        <p:nvPicPr>
          <p:cNvPr id="1045" name="Picture 21" descr="C:\Documents and Settings\ZŠ\Local Settings\Temporary Internet Files\Content.IE5\YE345P0G\MC900412796[2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715140" y="1142984"/>
            <a:ext cx="862152" cy="859885"/>
          </a:xfrm>
          <a:prstGeom prst="rect">
            <a:avLst/>
          </a:prstGeom>
          <a:noFill/>
        </p:spPr>
      </p:pic>
      <p:pic>
        <p:nvPicPr>
          <p:cNvPr id="1046" name="Picture 22" descr="C:\Documents and Settings\ZŠ\Local Settings\Temporary Internet Files\Content.IE5\2YJKNLEF\MC900439154[1]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857752" y="3643314"/>
            <a:ext cx="667435" cy="928670"/>
          </a:xfrm>
          <a:prstGeom prst="rect">
            <a:avLst/>
          </a:prstGeom>
          <a:noFill/>
        </p:spPr>
      </p:pic>
      <p:pic>
        <p:nvPicPr>
          <p:cNvPr id="1047" name="Picture 23" descr="C:\Documents and Settings\ZŠ\Local Settings\Temporary Internet Files\Content.IE5\J14G9LMB\MC900351257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858016" y="2500306"/>
            <a:ext cx="588245" cy="751154"/>
          </a:xfrm>
          <a:prstGeom prst="rect">
            <a:avLst/>
          </a:prstGeom>
          <a:noFill/>
        </p:spPr>
      </p:pic>
      <p:pic>
        <p:nvPicPr>
          <p:cNvPr id="1026" name="Picture 2" descr="C:\Documents and Settings\ZŠ\Local Settings\Temporary Internet Files\Content.IE5\J14G9LMB\MP900175597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715140" y="4643446"/>
            <a:ext cx="846300" cy="1260000"/>
          </a:xfrm>
          <a:prstGeom prst="rect">
            <a:avLst/>
          </a:prstGeom>
          <a:noFill/>
        </p:spPr>
      </p:pic>
      <p:pic>
        <p:nvPicPr>
          <p:cNvPr id="1028" name="Picture 4" descr="C:\Documents and Settings\ZŠ\Local Settings\Temporary Internet Files\Content.IE5\J14G9LMB\MC900413498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572264" y="3643314"/>
            <a:ext cx="1080000" cy="966611"/>
          </a:xfrm>
          <a:prstGeom prst="rect">
            <a:avLst/>
          </a:prstGeom>
          <a:noFill/>
        </p:spPr>
      </p:pic>
      <p:cxnSp>
        <p:nvCxnSpPr>
          <p:cNvPr id="23" name="Přímá spojovací čára 22"/>
          <p:cNvCxnSpPr/>
          <p:nvPr/>
        </p:nvCxnSpPr>
        <p:spPr>
          <a:xfrm>
            <a:off x="500034" y="1928802"/>
            <a:ext cx="82153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00034" y="5857892"/>
            <a:ext cx="8186766" cy="508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497148" y="3163812"/>
            <a:ext cx="8186766" cy="920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00034" y="4572008"/>
            <a:ext cx="82153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-106395" y="3178967"/>
            <a:ext cx="5357056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4015651" y="3199531"/>
            <a:ext cx="53989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2036745" y="3178967"/>
            <a:ext cx="5357056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643578"/>
            <a:ext cx="8183880" cy="78581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Řešení</a:t>
            </a:r>
            <a:endParaRPr lang="cs-CZ" sz="2800" dirty="0"/>
          </a:p>
        </p:txBody>
      </p:sp>
      <p:pic>
        <p:nvPicPr>
          <p:cNvPr id="1030" name="Picture 6" descr="C:\Documents and Settings\ZŠ\Local Settings\Temporary Internet Files\Content.IE5\2YJKNLEF\MC9002336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857232"/>
            <a:ext cx="813617" cy="1080000"/>
          </a:xfrm>
          <a:prstGeom prst="rect">
            <a:avLst/>
          </a:prstGeom>
          <a:noFill/>
        </p:spPr>
      </p:pic>
      <p:pic>
        <p:nvPicPr>
          <p:cNvPr id="1031" name="Picture 7" descr="C:\Documents and Settings\ZŠ\Local Settings\Temporary Internet Files\Content.IE5\2YJKNLEF\MC90044128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3571876"/>
            <a:ext cx="1044000" cy="1044000"/>
          </a:xfrm>
          <a:prstGeom prst="rect">
            <a:avLst/>
          </a:prstGeom>
          <a:noFill/>
        </p:spPr>
      </p:pic>
      <p:pic>
        <p:nvPicPr>
          <p:cNvPr id="1032" name="Picture 8" descr="C:\Documents and Settings\ZŠ\Local Settings\Temporary Internet Files\Content.IE5\S3U4XRSM\MP90040524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5" y="5072074"/>
            <a:ext cx="1108799" cy="792000"/>
          </a:xfrm>
          <a:prstGeom prst="rect">
            <a:avLst/>
          </a:prstGeom>
          <a:noFill/>
        </p:spPr>
      </p:pic>
      <p:pic>
        <p:nvPicPr>
          <p:cNvPr id="1033" name="Picture 9" descr="C:\Documents and Settings\ZŠ\Local Settings\Temporary Internet Files\Content.IE5\2YJKNLEF\MC90041347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43174" y="1214422"/>
            <a:ext cx="935434" cy="707915"/>
          </a:xfrm>
          <a:prstGeom prst="rect">
            <a:avLst/>
          </a:prstGeom>
          <a:noFill/>
        </p:spPr>
      </p:pic>
      <p:pic>
        <p:nvPicPr>
          <p:cNvPr id="1034" name="Picture 10" descr="C:\Documents and Settings\ZŠ\Local Settings\Temporary Internet Files\Content.IE5\S3U4XRSM\MC90044170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43174" y="2428868"/>
            <a:ext cx="800096" cy="800096"/>
          </a:xfrm>
          <a:prstGeom prst="rect">
            <a:avLst/>
          </a:prstGeom>
          <a:noFill/>
        </p:spPr>
      </p:pic>
      <p:pic>
        <p:nvPicPr>
          <p:cNvPr id="1039" name="Picture 15" descr="C:\Documents and Settings\ZŠ\Local Settings\Temporary Internet Files\Content.IE5\S3U4XRSM\MC90037868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6314" y="1071546"/>
            <a:ext cx="843942" cy="828789"/>
          </a:xfrm>
          <a:prstGeom prst="rect">
            <a:avLst/>
          </a:prstGeom>
          <a:noFill/>
        </p:spPr>
      </p:pic>
      <p:sp>
        <p:nvSpPr>
          <p:cNvPr id="1040" name="Music"/>
          <p:cNvSpPr>
            <a:spLocks noEditPoints="1" noChangeArrowheads="1"/>
          </p:cNvSpPr>
          <p:nvPr/>
        </p:nvSpPr>
        <p:spPr bwMode="auto">
          <a:xfrm>
            <a:off x="4786314" y="2500306"/>
            <a:ext cx="547685" cy="690561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41" name="Picture 17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0034" y="2357430"/>
            <a:ext cx="796259" cy="900000"/>
          </a:xfrm>
          <a:prstGeom prst="rect">
            <a:avLst/>
          </a:prstGeom>
          <a:noFill/>
        </p:spPr>
      </p:pic>
      <p:pic>
        <p:nvPicPr>
          <p:cNvPr id="1042" name="Picture 18" descr="C:\Documents and Settings\ZŠ\Local Settings\Temporary Internet Files\Content.IE5\2YJKNLEF\MC90034698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14876" y="5000636"/>
            <a:ext cx="1080000" cy="840240"/>
          </a:xfrm>
          <a:prstGeom prst="rect">
            <a:avLst/>
          </a:prstGeom>
          <a:noFill/>
        </p:spPr>
      </p:pic>
      <p:pic>
        <p:nvPicPr>
          <p:cNvPr id="1043" name="Picture 19" descr="C:\Documents and Settings\ZŠ\Local Settings\Temporary Internet Files\Content.IE5\J14G9LMB\MP90031379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86050" y="4786322"/>
            <a:ext cx="694750" cy="1063393"/>
          </a:xfrm>
          <a:prstGeom prst="rect">
            <a:avLst/>
          </a:prstGeom>
          <a:noFill/>
        </p:spPr>
      </p:pic>
      <p:pic>
        <p:nvPicPr>
          <p:cNvPr id="1044" name="Picture 20" descr="C:\Documents and Settings\ZŠ\Local Settings\Temporary Internet Files\Content.IE5\S3U4XRSM\MP900430478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571736" y="3571876"/>
            <a:ext cx="1080000" cy="1080000"/>
          </a:xfrm>
          <a:prstGeom prst="rect">
            <a:avLst/>
          </a:prstGeom>
          <a:noFill/>
        </p:spPr>
      </p:pic>
      <p:pic>
        <p:nvPicPr>
          <p:cNvPr id="1045" name="Picture 21" descr="C:\Documents and Settings\ZŠ\Local Settings\Temporary Internet Files\Content.IE5\YE345P0G\MC900412796[2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715140" y="1142984"/>
            <a:ext cx="862152" cy="859885"/>
          </a:xfrm>
          <a:prstGeom prst="rect">
            <a:avLst/>
          </a:prstGeom>
          <a:noFill/>
        </p:spPr>
      </p:pic>
      <p:pic>
        <p:nvPicPr>
          <p:cNvPr id="1046" name="Picture 22" descr="C:\Documents and Settings\ZŠ\Local Settings\Temporary Internet Files\Content.IE5\2YJKNLEF\MC900439154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857752" y="3643314"/>
            <a:ext cx="667435" cy="928670"/>
          </a:xfrm>
          <a:prstGeom prst="rect">
            <a:avLst/>
          </a:prstGeom>
          <a:noFill/>
        </p:spPr>
      </p:pic>
      <p:pic>
        <p:nvPicPr>
          <p:cNvPr id="1047" name="Picture 23" descr="C:\Documents and Settings\ZŠ\Local Settings\Temporary Internet Files\Content.IE5\J14G9LMB\MC900351257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858016" y="2500306"/>
            <a:ext cx="588245" cy="751154"/>
          </a:xfrm>
          <a:prstGeom prst="rect">
            <a:avLst/>
          </a:prstGeom>
          <a:noFill/>
        </p:spPr>
      </p:pic>
      <p:pic>
        <p:nvPicPr>
          <p:cNvPr id="1026" name="Picture 2" descr="C:\Documents and Settings\ZŠ\Local Settings\Temporary Internet Files\Content.IE5\J14G9LMB\MP900175597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715140" y="4643446"/>
            <a:ext cx="846300" cy="1260000"/>
          </a:xfrm>
          <a:prstGeom prst="rect">
            <a:avLst/>
          </a:prstGeom>
          <a:noFill/>
        </p:spPr>
      </p:pic>
      <p:pic>
        <p:nvPicPr>
          <p:cNvPr id="1028" name="Picture 4" descr="C:\Documents and Settings\ZŠ\Local Settings\Temporary Internet Files\Content.IE5\J14G9LMB\MC900413498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572264" y="3643314"/>
            <a:ext cx="1080000" cy="966611"/>
          </a:xfrm>
          <a:prstGeom prst="rect">
            <a:avLst/>
          </a:prstGeom>
          <a:noFill/>
        </p:spPr>
      </p:pic>
      <p:cxnSp>
        <p:nvCxnSpPr>
          <p:cNvPr id="23" name="Přímá spojovací čára 22"/>
          <p:cNvCxnSpPr/>
          <p:nvPr/>
        </p:nvCxnSpPr>
        <p:spPr>
          <a:xfrm>
            <a:off x="500034" y="1928802"/>
            <a:ext cx="82153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00034" y="5857892"/>
            <a:ext cx="8186766" cy="508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497148" y="3163812"/>
            <a:ext cx="8186766" cy="920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00034" y="4572008"/>
            <a:ext cx="82153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-106395" y="3178967"/>
            <a:ext cx="5357056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4015651" y="3199531"/>
            <a:ext cx="53989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2036745" y="3178967"/>
            <a:ext cx="5357056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714480" y="1428736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sý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857620" y="4071942"/>
            <a:ext cx="1724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me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857620" y="2714620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ja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786182" y="1428736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ko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857884" y="5357826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je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857884" y="4071942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pa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857884" y="2714620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no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857884" y="1428736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du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715272" y="5357826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tu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715272" y="4071942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lo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715272" y="2643182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se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715272" y="1428736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dá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714480" y="2786058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Bookman Old Style" pitchFamily="18" charset="0"/>
              </a:rPr>
              <a:t>te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714480" y="4071942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pi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714480" y="5357826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ry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857620" y="5357826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la</a:t>
            </a:r>
            <a:endParaRPr lang="cs-CZ" sz="3600" dirty="0">
              <a:latin typeface="Bookman Old Style" pitchFamily="18" charset="0"/>
            </a:endParaRPr>
          </a:p>
        </p:txBody>
      </p:sp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tak?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1538" y="928670"/>
            <a:ext cx="157163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Kos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86182" y="4357694"/>
            <a:ext cx="192882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pípá.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1538" y="2643182"/>
            <a:ext cx="157163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Dana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6182" y="2643182"/>
            <a:ext cx="192882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kosí.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1538" y="3500438"/>
            <a:ext cx="157163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Kosa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86182" y="928670"/>
            <a:ext cx="192882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jede.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1538" y="1785926"/>
            <a:ext cx="157163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Kolo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86182" y="3500438"/>
            <a:ext cx="192882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maluje.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1538" y="4357694"/>
            <a:ext cx="157163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Máma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86182" y="1785926"/>
            <a:ext cx="192882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mele.</a:t>
            </a:r>
            <a:endParaRPr lang="cs-CZ" sz="3600" dirty="0">
              <a:latin typeface="Bookman Old Style" pitchFamily="18" charset="0"/>
            </a:endParaRPr>
          </a:p>
        </p:txBody>
      </p:sp>
      <p:pic>
        <p:nvPicPr>
          <p:cNvPr id="2051" name="Picture 3" descr="C:\Documents and Settings\ZŠ\Local Settings\Temporary Internet Files\Content.IE5\2YJKNLEF\MC9003474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4286256"/>
            <a:ext cx="680771" cy="907999"/>
          </a:xfrm>
          <a:prstGeom prst="rect">
            <a:avLst/>
          </a:prstGeom>
          <a:noFill/>
        </p:spPr>
      </p:pic>
      <p:pic>
        <p:nvPicPr>
          <p:cNvPr id="2052" name="Picture 4" descr="C:\Documents and Settings\ZŠ\Local Settings\Temporary Internet Files\Content.IE5\J14G9LMB\MC9002329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2571744"/>
            <a:ext cx="804260" cy="855788"/>
          </a:xfrm>
          <a:prstGeom prst="rect">
            <a:avLst/>
          </a:prstGeom>
          <a:noFill/>
        </p:spPr>
      </p:pic>
      <p:pic>
        <p:nvPicPr>
          <p:cNvPr id="2053" name="Picture 5" descr="C:\Documents and Settings\ZŠ\Local Settings\Temporary Internet Files\Content.IE5\YE345P0G\MP9003875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358082" y="1928802"/>
            <a:ext cx="927479" cy="661602"/>
          </a:xfrm>
          <a:prstGeom prst="rect">
            <a:avLst/>
          </a:prstGeom>
          <a:noFill/>
        </p:spPr>
      </p:pic>
      <p:pic>
        <p:nvPicPr>
          <p:cNvPr id="2055" name="Picture 7" descr="C:\Documents and Settings\ZŠ\Local Settings\Temporary Internet Files\Content.IE5\YE345P0G\MC90033486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86644" y="3214686"/>
            <a:ext cx="521065" cy="1164833"/>
          </a:xfrm>
          <a:prstGeom prst="rect">
            <a:avLst/>
          </a:prstGeom>
          <a:noFill/>
        </p:spPr>
      </p:pic>
      <p:pic>
        <p:nvPicPr>
          <p:cNvPr id="21" name="Obrázek 20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357950" y="857232"/>
            <a:ext cx="828000" cy="7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1538" y="928670"/>
            <a:ext cx="157163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Kos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86182" y="928670"/>
            <a:ext cx="192882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pípá.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1538" y="2643182"/>
            <a:ext cx="157163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Dana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6182" y="3500438"/>
            <a:ext cx="192882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kosí.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1538" y="3500438"/>
            <a:ext cx="157163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Kosa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86182" y="1785926"/>
            <a:ext cx="192882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jede.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1538" y="1785926"/>
            <a:ext cx="157163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Kolo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86182" y="2643182"/>
            <a:ext cx="192882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maluje.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1538" y="4357694"/>
            <a:ext cx="157163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Máma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86182" y="4357694"/>
            <a:ext cx="1928826" cy="64633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mele.</a:t>
            </a:r>
            <a:endParaRPr lang="cs-CZ" sz="3600" dirty="0">
              <a:latin typeface="Bookman Old Style" pitchFamily="18" charset="0"/>
            </a:endParaRPr>
          </a:p>
        </p:txBody>
      </p:sp>
      <p:pic>
        <p:nvPicPr>
          <p:cNvPr id="2051" name="Picture 3" descr="C:\Documents and Settings\ZŠ\Local Settings\Temporary Internet Files\Content.IE5\2YJKNLEF\MC9003474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4286256"/>
            <a:ext cx="680771" cy="907999"/>
          </a:xfrm>
          <a:prstGeom prst="rect">
            <a:avLst/>
          </a:prstGeom>
          <a:noFill/>
        </p:spPr>
      </p:pic>
      <p:pic>
        <p:nvPicPr>
          <p:cNvPr id="2052" name="Picture 4" descr="C:\Documents and Settings\ZŠ\Local Settings\Temporary Internet Files\Content.IE5\J14G9LMB\MC9002329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2571744"/>
            <a:ext cx="804260" cy="855788"/>
          </a:xfrm>
          <a:prstGeom prst="rect">
            <a:avLst/>
          </a:prstGeom>
          <a:noFill/>
        </p:spPr>
      </p:pic>
      <p:pic>
        <p:nvPicPr>
          <p:cNvPr id="2053" name="Picture 5" descr="C:\Documents and Settings\ZŠ\Local Settings\Temporary Internet Files\Content.IE5\YE345P0G\MP90038755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358082" y="1928802"/>
            <a:ext cx="927479" cy="661602"/>
          </a:xfrm>
          <a:prstGeom prst="rect">
            <a:avLst/>
          </a:prstGeom>
          <a:noFill/>
        </p:spPr>
      </p:pic>
      <p:pic>
        <p:nvPicPr>
          <p:cNvPr id="2055" name="Picture 7" descr="C:\Documents and Settings\ZŠ\Local Settings\Temporary Internet Files\Content.IE5\YE345P0G\MC90033486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86644" y="3214686"/>
            <a:ext cx="521065" cy="1164833"/>
          </a:xfrm>
          <a:prstGeom prst="rect">
            <a:avLst/>
          </a:prstGeom>
          <a:noFill/>
        </p:spPr>
      </p:pic>
      <p:pic>
        <p:nvPicPr>
          <p:cNvPr id="21" name="Obrázek 20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6357950" y="857232"/>
            <a:ext cx="828000" cy="7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 slova.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6314" y="4214818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tu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6314" y="321468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pů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6314" y="214311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so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6314" y="107154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pá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71802" y="107154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pa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71802" y="214311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so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321468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jí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71802" y="4214818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lé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2910" y="2643182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ma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86644" y="2714620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lí</a:t>
            </a:r>
            <a:endParaRPr lang="cs-CZ" sz="3600" dirty="0">
              <a:latin typeface="Bookman Old Style" pitchFamily="18" charset="0"/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 rot="10800000" flipV="1">
            <a:off x="1714480" y="1643050"/>
            <a:ext cx="1285884" cy="12144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0800000" flipV="1">
            <a:off x="1714480" y="2571744"/>
            <a:ext cx="1285884" cy="285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10800000">
            <a:off x="1714480" y="2857496"/>
            <a:ext cx="1285884" cy="7143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6200000" flipV="1">
            <a:off x="1464447" y="3107529"/>
            <a:ext cx="1714512" cy="12144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10800000">
            <a:off x="5572132" y="2500306"/>
            <a:ext cx="1571636" cy="7143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16200000" flipV="1">
            <a:off x="5500694" y="1571612"/>
            <a:ext cx="1714512" cy="15716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10800000" flipV="1">
            <a:off x="5643570" y="3214686"/>
            <a:ext cx="1500198" cy="285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0800000" flipV="1">
            <a:off x="5643570" y="3214686"/>
            <a:ext cx="1500198" cy="13573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6314" y="4214818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tu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6314" y="321468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pů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6314" y="214311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so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6314" y="107154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pá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71802" y="107154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pa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71802" y="214311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so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321468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Bookman Old Style" pitchFamily="18" charset="0"/>
              </a:rPr>
              <a:t>jí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71802" y="4214818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lé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14546" y="4214818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ma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00694" y="4214818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lí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14546" y="321468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ma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214546" y="214311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ma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14546" y="1071546"/>
            <a:ext cx="1114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ma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00694" y="321468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lí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500694" y="214311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lí</a:t>
            </a: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500694" y="1071546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Bookman Old Style" pitchFamily="18" charset="0"/>
              </a:rPr>
              <a:t>lí</a:t>
            </a:r>
            <a:endParaRPr lang="cs-CZ" sz="3600" dirty="0">
              <a:latin typeface="Bookman Old Style" pitchFamily="18" charset="0"/>
            </a:endParaRPr>
          </a:p>
        </p:txBody>
      </p:sp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tajenku.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72066" y="114298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28926" y="114298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43306" y="114298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57686" y="1142984"/>
            <a:ext cx="720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72066" y="185736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357686" y="1857364"/>
            <a:ext cx="720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643306" y="185736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357686" y="2571744"/>
            <a:ext cx="720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643306" y="257174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28926" y="257174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57686" y="3286124"/>
            <a:ext cx="720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43306" y="328612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786446" y="328612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072066" y="328612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72066" y="257174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786446" y="185736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Documents and Settings\ZŠ\Local Settings\Temporary Internet Files\Content.IE5\S3U4XRSM\MC9001128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1071546"/>
            <a:ext cx="1285884" cy="1199921"/>
          </a:xfrm>
          <a:prstGeom prst="rect">
            <a:avLst/>
          </a:prstGeom>
          <a:noFill/>
        </p:spPr>
      </p:pic>
      <p:pic>
        <p:nvPicPr>
          <p:cNvPr id="3075" name="Picture 3" descr="C:\Documents and Settings\ZŠ\Local Settings\Temporary Internet Files\Content.IE5\S3U4XRSM\MC9002325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1000108"/>
            <a:ext cx="1143008" cy="1575391"/>
          </a:xfrm>
          <a:prstGeom prst="rect">
            <a:avLst/>
          </a:prstGeom>
          <a:noFill/>
        </p:spPr>
      </p:pic>
      <p:pic>
        <p:nvPicPr>
          <p:cNvPr id="3076" name="Picture 4" descr="C:\Documents and Settings\ZŠ\Local Settings\Temporary Internet Files\Content.IE5\2YJKNLEF\MP90007861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3214686"/>
            <a:ext cx="1816327" cy="1214446"/>
          </a:xfrm>
          <a:prstGeom prst="rect">
            <a:avLst/>
          </a:prstGeom>
          <a:noFill/>
        </p:spPr>
      </p:pic>
      <p:pic>
        <p:nvPicPr>
          <p:cNvPr id="3077" name="Picture 5" descr="C:\Documents and Settings\ZŠ\Local Settings\Temporary Internet Files\Content.IE5\2YJKNLEF\MC9003206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72330" y="3214686"/>
            <a:ext cx="1073796" cy="1071570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3000364" y="2500306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 j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14744" y="321468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s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14744" y="250030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á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714744" y="1785926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 j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29124" y="321468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Bookman Old Style" pitchFamily="18" charset="0"/>
              </a:rPr>
              <a:t>.</a:t>
            </a:r>
            <a:endParaRPr lang="cs-CZ" sz="4800" b="1" dirty="0">
              <a:latin typeface="Bookman Old Style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29124" y="250030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Bookman Old Style" pitchFamily="18" charset="0"/>
              </a:rPr>
              <a:t>.</a:t>
            </a:r>
            <a:endParaRPr lang="cs-CZ" sz="4800" b="1" dirty="0">
              <a:latin typeface="Bookman Old Style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43504" y="321468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p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857884" y="321468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e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43504" y="250030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á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429124" y="178592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Bookman Old Style" pitchFamily="18" charset="0"/>
              </a:rPr>
              <a:t>.</a:t>
            </a:r>
            <a:endParaRPr lang="cs-CZ" sz="4800" b="1" dirty="0">
              <a:latin typeface="Bookman Old Style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143504" y="1785926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 l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857884" y="1785926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 i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000364" y="107154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s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714744" y="107154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o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429124" y="1071546"/>
            <a:ext cx="714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Bookman Old Style" pitchFamily="18" charset="0"/>
              </a:rPr>
              <a:t>.</a:t>
            </a:r>
            <a:endParaRPr lang="cs-CZ" sz="4800" b="1" dirty="0">
              <a:latin typeface="Bookman Old Style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143504" y="1071546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 í</a:t>
            </a:r>
            <a:endParaRPr lang="cs-CZ" sz="4800" dirty="0">
              <a:latin typeface="Bookman Old Style" pitchFamily="18" charset="0"/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>
            <a:off x="2786050" y="5072074"/>
            <a:ext cx="4643470" cy="571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2786050" y="4714884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72066" y="114298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28926" y="114298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43306" y="114298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57686" y="1142984"/>
            <a:ext cx="720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72066" y="185736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357686" y="1857364"/>
            <a:ext cx="720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643306" y="185736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357686" y="2571744"/>
            <a:ext cx="720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643306" y="257174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28926" y="257174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57686" y="3286124"/>
            <a:ext cx="720000" cy="720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43306" y="328612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786446" y="328612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072066" y="328612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72066" y="257174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786446" y="1857364"/>
            <a:ext cx="720000" cy="72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Documents and Settings\ZŠ\Local Settings\Temporary Internet Files\Content.IE5\S3U4XRSM\MC9001128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1071546"/>
            <a:ext cx="1285884" cy="1199921"/>
          </a:xfrm>
          <a:prstGeom prst="rect">
            <a:avLst/>
          </a:prstGeom>
          <a:noFill/>
        </p:spPr>
      </p:pic>
      <p:pic>
        <p:nvPicPr>
          <p:cNvPr id="3075" name="Picture 3" descr="C:\Documents and Settings\ZŠ\Local Settings\Temporary Internet Files\Content.IE5\S3U4XRSM\MC9002325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1000108"/>
            <a:ext cx="1143008" cy="1575391"/>
          </a:xfrm>
          <a:prstGeom prst="rect">
            <a:avLst/>
          </a:prstGeom>
          <a:noFill/>
        </p:spPr>
      </p:pic>
      <p:pic>
        <p:nvPicPr>
          <p:cNvPr id="3076" name="Picture 4" descr="C:\Documents and Settings\ZŠ\Local Settings\Temporary Internet Files\Content.IE5\2YJKNLEF\MP90007861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48" y="3214686"/>
            <a:ext cx="1816327" cy="1214446"/>
          </a:xfrm>
          <a:prstGeom prst="rect">
            <a:avLst/>
          </a:prstGeom>
          <a:noFill/>
        </p:spPr>
      </p:pic>
      <p:pic>
        <p:nvPicPr>
          <p:cNvPr id="3077" name="Picture 5" descr="C:\Documents and Settings\ZŠ\Local Settings\Temporary Internet Files\Content.IE5\2YJKNLEF\MC90032069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72330" y="3214686"/>
            <a:ext cx="1073796" cy="1071570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3000364" y="2500306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 j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14744" y="321468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s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14744" y="250030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á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714744" y="1785926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 j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29124" y="321468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y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29124" y="250030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s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43504" y="321468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p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857884" y="321468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e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43504" y="250030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á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429124" y="178592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e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143504" y="1785926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 l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857884" y="1785926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 i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000364" y="107154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s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714744" y="1071546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o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429124" y="1071546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l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143504" y="1071546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 í</a:t>
            </a:r>
            <a:endParaRPr lang="cs-CZ" sz="4800" dirty="0">
              <a:latin typeface="Bookman Old Style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786050" y="4714884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</a:t>
            </a:r>
            <a:endParaRPr lang="cs-CZ" dirty="0"/>
          </a:p>
        </p:txBody>
      </p:sp>
      <p:cxnSp>
        <p:nvCxnSpPr>
          <p:cNvPr id="42" name="Přímá spojovací čára 41"/>
          <p:cNvCxnSpPr/>
          <p:nvPr/>
        </p:nvCxnSpPr>
        <p:spPr>
          <a:xfrm>
            <a:off x="2786050" y="5072074"/>
            <a:ext cx="4643470" cy="571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357686" y="4357694"/>
            <a:ext cx="29289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Bookman Old Style" pitchFamily="18" charset="0"/>
              </a:rPr>
              <a:t>lesy</a:t>
            </a:r>
            <a:endParaRPr lang="cs-CZ" sz="4800" dirty="0">
              <a:latin typeface="Bookman Old Style" pitchFamily="18" charset="0"/>
            </a:endParaRPr>
          </a:p>
        </p:txBody>
      </p:sp>
    </p:spTree>
  </p:cSld>
  <p:clrMapOvr>
    <a:masterClrMapping/>
  </p:clrMapOvr>
  <p:transition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Arial" pitchFamily="34" charset="0"/>
              <a:buChar char="•"/>
            </a:pPr>
            <a:endParaRPr lang="cs-CZ" sz="1600" dirty="0" smtClean="0"/>
          </a:p>
          <a:p>
            <a:pPr lvl="1">
              <a:buNone/>
            </a:pPr>
            <a:r>
              <a:rPr lang="cs-CZ" sz="2800" i="1" dirty="0" smtClean="0"/>
              <a:t>Ilustrace:</a:t>
            </a:r>
          </a:p>
          <a:p>
            <a:pPr lvl="1">
              <a:buFont typeface="Arial" pitchFamily="34" charset="0"/>
              <a:buChar char="•"/>
            </a:pPr>
            <a:endParaRPr lang="cs-CZ" sz="1600" dirty="0" smtClean="0"/>
          </a:p>
          <a:p>
            <a:pPr lvl="1">
              <a:buFont typeface="Arial" pitchFamily="34" charset="0"/>
              <a:buChar char="•"/>
            </a:pPr>
            <a:r>
              <a:rPr lang="cs-CZ" sz="1600" dirty="0" smtClean="0"/>
              <a:t>www.office.</a:t>
            </a:r>
            <a:r>
              <a:rPr lang="cs-CZ" sz="1600" dirty="0" err="1" smtClean="0"/>
              <a:t>microsoft.com</a:t>
            </a:r>
            <a:endParaRPr lang="cs-CZ" sz="1600" dirty="0" smtClean="0"/>
          </a:p>
          <a:p>
            <a:pPr lvl="1">
              <a:buFont typeface="Arial" pitchFamily="34" charset="0"/>
              <a:buChar char="•"/>
            </a:pPr>
            <a:endParaRPr lang="cs-CZ" sz="1600" dirty="0" smtClean="0"/>
          </a:p>
          <a:p>
            <a:pPr lvl="1">
              <a:buFont typeface="Arial" pitchFamily="34" charset="0"/>
              <a:buChar char="•"/>
            </a:pPr>
            <a:r>
              <a:rPr lang="cs-CZ" sz="1600" dirty="0" err="1" smtClean="0"/>
              <a:t>OlafM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Http://cs.wikipedia.org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 [online]. </a:t>
            </a:r>
            <a:r>
              <a:rPr lang="cs-CZ" sz="1600" dirty="0" smtClean="0"/>
              <a:t>2.10.2005, 16:36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[cit. 2012-01-15].</a:t>
            </a:r>
          </a:p>
          <a:p>
            <a:pPr lvl="1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Turdus</a:t>
            </a:r>
            <a:r>
              <a:rPr lang="cs-CZ" sz="1600" dirty="0" smtClean="0"/>
              <a:t> </a:t>
            </a:r>
            <a:r>
              <a:rPr lang="cs-CZ" sz="1600" dirty="0" err="1" smtClean="0"/>
              <a:t>merula</a:t>
            </a:r>
            <a:r>
              <a:rPr lang="cs-CZ" sz="1600" dirty="0" smtClean="0"/>
              <a:t> 050529.jpg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Dostupné z WWW:</a:t>
            </a:r>
          </a:p>
          <a:p>
            <a:pPr lvl="1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	 &lt; http://cs.wikipedia.org/wiki/Soubor:Turdus_merula_050529.jpg &gt;.</a:t>
            </a:r>
          </a:p>
          <a:p>
            <a:pPr lvl="1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cs-CZ" sz="1600" dirty="0" smtClean="0"/>
          </a:p>
          <a:p>
            <a:pPr>
              <a:buNone/>
            </a:pPr>
            <a:r>
              <a:rPr lang="cs-CZ" i="1" dirty="0" smtClean="0"/>
              <a:t>	Text:</a:t>
            </a:r>
            <a:r>
              <a:rPr lang="cs-CZ" dirty="0" smtClean="0"/>
              <a:t> vlastní autorské dílo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138</TotalTime>
  <Words>234</Words>
  <Application>Microsoft Office PowerPoint</Application>
  <PresentationFormat>Předvádění na obrazovce (4:3)</PresentationFormat>
  <Paragraphs>132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Snímek 1</vt:lpstr>
      <vt:lpstr>Anotace</vt:lpstr>
      <vt:lpstr>Slabiky, slova</vt:lpstr>
      <vt:lpstr>Doplň počáteční slabiku k obrázkům.</vt:lpstr>
      <vt:lpstr>Řešení</vt:lpstr>
      <vt:lpstr>Je to tak?</vt:lpstr>
      <vt:lpstr>Řešení</vt:lpstr>
      <vt:lpstr>Tvoř slova.</vt:lpstr>
      <vt:lpstr>Řešení</vt:lpstr>
      <vt:lpstr>Doplň tajenku.</vt:lpstr>
      <vt:lpstr>Řešení</vt:lpstr>
      <vt:lpstr>Zdroje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Slabiky, slova</dc:title>
  <dc:creator>ZŠ Uh.Ostroh</dc:creator>
  <cp:lastModifiedBy>Tatínek a maminka</cp:lastModifiedBy>
  <cp:revision>16</cp:revision>
  <dcterms:created xsi:type="dcterms:W3CDTF">2012-01-11T12:06:17Z</dcterms:created>
  <dcterms:modified xsi:type="dcterms:W3CDTF">2012-02-06T16:14:06Z</dcterms:modified>
</cp:coreProperties>
</file>