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1" r:id="rId4"/>
    <p:sldId id="258" r:id="rId5"/>
    <p:sldId id="264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787" autoAdjust="0"/>
    <p:restoredTop sz="94660"/>
  </p:normalViewPr>
  <p:slideViewPr>
    <p:cSldViewPr>
      <p:cViewPr>
        <p:scale>
          <a:sx n="98" d="100"/>
          <a:sy n="98" d="100"/>
        </p:scale>
        <p:origin x="-14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301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725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283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43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07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28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854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744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45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281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46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35703-C20A-4CE1-BC18-D827A65C344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2E01F-996E-4A38-97F2-DC1895DE9F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284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3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963" y="1628800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150" y="5276998"/>
            <a:ext cx="4792663" cy="117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086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Přirozená čísla 1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</a:rPr>
              <a:t>Operace v  N</a:t>
            </a:r>
            <a:endParaRPr lang="cs-CZ" sz="8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17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Množina přirozených čísel – N </a:t>
            </a:r>
            <a:r>
              <a:rPr lang="cs-CZ" sz="3600" b="1" dirty="0" smtClean="0">
                <a:solidFill>
                  <a:srgbClr val="7030A0"/>
                </a:solidFill>
              </a:rPr>
              <a:t>(1, 2, 3, …)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929411"/>
          </a:xfrm>
        </p:spPr>
        <p:txBody>
          <a:bodyPr>
            <a:normAutofit fontScale="70000" lnSpcReduction="20000"/>
          </a:bodyPr>
          <a:lstStyle/>
          <a:p>
            <a:r>
              <a:rPr lang="cs-CZ" sz="5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sčítanec  +  sčítanec = součet</a:t>
            </a:r>
          </a:p>
          <a:p>
            <a:pPr marL="0" indent="0">
              <a:buNone/>
            </a:pPr>
            <a:r>
              <a:rPr lang="cs-CZ" sz="5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256       +      37       =  293</a:t>
            </a:r>
            <a:endParaRPr lang="cs-CZ" sz="5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5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menšenec – menšitel = rozdíl</a:t>
            </a:r>
          </a:p>
          <a:p>
            <a:pPr marL="0" indent="0">
              <a:buNone/>
            </a:pPr>
            <a:r>
              <a:rPr lang="cs-CZ" sz="5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256       –        37     = 219</a:t>
            </a:r>
          </a:p>
          <a:p>
            <a:r>
              <a:rPr lang="cs-CZ" sz="5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činitel . činitel  =  součin</a:t>
            </a:r>
          </a:p>
          <a:p>
            <a:pPr marL="0" indent="0">
              <a:buNone/>
            </a:pPr>
            <a:r>
              <a:rPr lang="cs-CZ" sz="5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5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5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    .      6      =     </a:t>
            </a:r>
            <a:r>
              <a:rPr lang="cs-CZ" sz="5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  <a:endParaRPr lang="cs-CZ" sz="5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5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dělenec  :  dělitel  =  podíl</a:t>
            </a:r>
          </a:p>
          <a:p>
            <a:pPr marL="0" indent="0">
              <a:buNone/>
            </a:pPr>
            <a:r>
              <a:rPr lang="cs-CZ" sz="5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5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5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       :     9        =    8</a:t>
            </a:r>
          </a:p>
          <a:p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97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zpaměti: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+ 80 + 15 =  120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+ 33 + 22   =   63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144 – 15 + 26 =   155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323 – 18 + 27 =   332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255 + 45 – 33 =   267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253488" y="1556792"/>
            <a:ext cx="1008112" cy="72008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216963" y="2492896"/>
            <a:ext cx="1008112" cy="5760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644008" y="3356992"/>
            <a:ext cx="1008112" cy="5760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33724" y="4149080"/>
            <a:ext cx="1008112" cy="5760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644008" y="4941168"/>
            <a:ext cx="1008112" cy="5760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14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</a:t>
            </a:r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zpaměti</a:t>
            </a:r>
            <a:r>
              <a:rPr lang="cs-CZ" sz="6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výsledky sečti: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547664" y="1598066"/>
            <a:ext cx="5544616" cy="4525963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sz="7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 </a:t>
            </a:r>
            <a:r>
              <a:rPr lang="cs-CZ" sz="7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4 =            272</a:t>
            </a:r>
          </a:p>
          <a:p>
            <a:r>
              <a:rPr lang="cs-CZ" sz="7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 . 6 =            204</a:t>
            </a:r>
          </a:p>
          <a:p>
            <a:r>
              <a:rPr lang="cs-CZ" sz="7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 . 5 =            </a:t>
            </a:r>
            <a:r>
              <a:rPr lang="cs-CZ" sz="7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130</a:t>
            </a:r>
            <a:endParaRPr lang="cs-CZ" sz="7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7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  . 4 =           124</a:t>
            </a:r>
          </a:p>
          <a:p>
            <a:r>
              <a:rPr lang="cs-CZ" sz="7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73 . 6 =  </a:t>
            </a:r>
            <a:r>
              <a:rPr lang="cs-CZ" sz="5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7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438</a:t>
            </a:r>
          </a:p>
          <a:p>
            <a:pPr marL="0" indent="0">
              <a:buNone/>
            </a:pPr>
            <a:r>
              <a:rPr lang="cs-CZ" sz="7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1 168                                 </a:t>
            </a:r>
            <a:endParaRPr lang="cs-CZ" sz="7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04048" y="1865184"/>
            <a:ext cx="1008112" cy="576064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004048" y="2564904"/>
            <a:ext cx="1008112" cy="576064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004048" y="3244592"/>
            <a:ext cx="1008112" cy="576064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04048" y="3933056"/>
            <a:ext cx="1008112" cy="576064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013335" y="4653136"/>
            <a:ext cx="1008112" cy="576064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603028" y="5301208"/>
            <a:ext cx="1810152" cy="57606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795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7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Písemně sečti:</a:t>
            </a:r>
            <a:endParaRPr lang="cs-CZ" sz="7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>
              <a:solidFill>
                <a:srgbClr val="7030A0"/>
              </a:solidFill>
            </a:endParaRPr>
          </a:p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14 075 + 931 + 1 064 + 4 609 =   20 679</a:t>
            </a:r>
          </a:p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877 + 16 706 + 194 + 6 064 = 23 841</a:t>
            </a:r>
          </a:p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6 001 + 7 000 + 8 090 + 9 009 = 30 100</a:t>
            </a:r>
          </a:p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684 + 240 + 1 598 + 7 085 = 9 607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04248" y="2348880"/>
            <a:ext cx="1440160" cy="504056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300192" y="3005336"/>
            <a:ext cx="1440160" cy="504056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732240" y="3645024"/>
            <a:ext cx="1440160" cy="504056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012160" y="4365104"/>
            <a:ext cx="1440160" cy="504056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8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a proveď zkoušku: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6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682 : 2   =   341</a:t>
            </a:r>
          </a:p>
          <a:p>
            <a:r>
              <a:rPr lang="cs-CZ" sz="6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1 689 :  3  =   563</a:t>
            </a:r>
          </a:p>
          <a:p>
            <a:r>
              <a:rPr lang="cs-CZ" sz="6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468 : 13 =     36</a:t>
            </a:r>
          </a:p>
          <a:p>
            <a:r>
              <a:rPr lang="cs-CZ" sz="6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252 : 12 =     21</a:t>
            </a:r>
            <a:endParaRPr lang="cs-CZ" sz="6000" dirty="0"/>
          </a:p>
        </p:txBody>
      </p:sp>
      <p:sp>
        <p:nvSpPr>
          <p:cNvPr id="4" name="Ovál 3"/>
          <p:cNvSpPr/>
          <p:nvPr/>
        </p:nvSpPr>
        <p:spPr>
          <a:xfrm>
            <a:off x="5004048" y="1772816"/>
            <a:ext cx="1800200" cy="64807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097435" y="2924944"/>
            <a:ext cx="1656184" cy="5760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220072" y="4057000"/>
            <a:ext cx="1656184" cy="5760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294848" y="5157192"/>
            <a:ext cx="1656184" cy="5760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69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219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Přirozená čísla 1</vt:lpstr>
      <vt:lpstr>Množina přirozených čísel – N (1, 2, 3, …)</vt:lpstr>
      <vt:lpstr> Vypočítej zpaměti: </vt:lpstr>
      <vt:lpstr>Vypočítej zpaměti a výsledky sečti:</vt:lpstr>
      <vt:lpstr>Písemně sečti:</vt:lpstr>
      <vt:lpstr>Vypočítej a proveď zkoušku: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Přirozená čísla</dc:title>
  <dc:creator>U218UCITEL</dc:creator>
  <cp:lastModifiedBy>U218UCITEL</cp:lastModifiedBy>
  <cp:revision>10</cp:revision>
  <dcterms:created xsi:type="dcterms:W3CDTF">2012-09-25T11:26:30Z</dcterms:created>
  <dcterms:modified xsi:type="dcterms:W3CDTF">2013-04-15T10:42:09Z</dcterms:modified>
</cp:coreProperties>
</file>