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2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518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167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70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199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545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07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16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8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22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363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364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549FB-A9EF-4BD9-8FA7-4234205DE13D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89B5C-0A71-4543-9D4E-B10C75125D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536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3728" y="5517232"/>
            <a:ext cx="4791871" cy="11766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1452563"/>
            <a:ext cx="6121400" cy="364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29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Přirozená čísla 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Domácí úkol </a:t>
            </a:r>
          </a:p>
          <a:p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operace v N</a:t>
            </a:r>
            <a:endParaRPr lang="cs-CZ" sz="4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191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Procvičování: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(63+19).12</a:t>
            </a:r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</a:p>
          <a:p>
            <a:r>
              <a:rPr lang="cs-CZ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(87-70).15</a:t>
            </a:r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</a:p>
          <a:p>
            <a:r>
              <a:rPr lang="cs-CZ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(192+46):7</a:t>
            </a:r>
            <a:r>
              <a:rPr lang="cs-CZ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endParaRPr lang="cs-CZ" sz="4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(214-46):8=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984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567</a:t>
            </a:r>
          </a:p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</a:p>
          <a:p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176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tabulku: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0193032"/>
              </p:ext>
            </p:extLst>
          </p:nvPr>
        </p:nvGraphicFramePr>
        <p:xfrm>
          <a:off x="457200" y="1600200"/>
          <a:ext cx="8229600" cy="828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1 256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+36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757733"/>
              </p:ext>
            </p:extLst>
          </p:nvPr>
        </p:nvGraphicFramePr>
        <p:xfrm>
          <a:off x="467540" y="2708920"/>
          <a:ext cx="8208918" cy="828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1 256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646058"/>
              </p:ext>
            </p:extLst>
          </p:nvPr>
        </p:nvGraphicFramePr>
        <p:xfrm>
          <a:off x="539545" y="3861048"/>
          <a:ext cx="8208918" cy="828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  <a:gridCol w="91210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216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.3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31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tabulku:</a:t>
            </a:r>
            <a:endParaRPr lang="cs-CZ" sz="5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83" y="2276872"/>
            <a:ext cx="8229600" cy="9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96" y="3641030"/>
            <a:ext cx="821848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13176"/>
            <a:ext cx="821848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57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77</Words>
  <Application>Microsoft Office PowerPoint</Application>
  <PresentationFormat>Předvádění na obrazovce (4:3)</PresentationFormat>
  <Paragraphs>47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DIGITÁLNÍ UČEBNÍ MATERIÁL</vt:lpstr>
      <vt:lpstr>Přirozená čísla </vt:lpstr>
      <vt:lpstr>Procvičování:</vt:lpstr>
      <vt:lpstr>Doplň tabulku:</vt:lpstr>
      <vt:lpstr>Doplň tabulku: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Přirozená čísla 2</dc:title>
  <dc:creator>U218UCITEL</dc:creator>
  <cp:lastModifiedBy>U218UCITEL</cp:lastModifiedBy>
  <cp:revision>7</cp:revision>
  <dcterms:created xsi:type="dcterms:W3CDTF">2012-09-27T09:47:35Z</dcterms:created>
  <dcterms:modified xsi:type="dcterms:W3CDTF">2013-03-26T08:13:43Z</dcterms:modified>
</cp:coreProperties>
</file>