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002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764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225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491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887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106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687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014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811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42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862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BBBE2-182C-498C-8ACA-752D7779E2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B649DA-EEBA-4552-916B-5DF3E3030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957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543" y="1556792"/>
            <a:ext cx="6120914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150" y="5276998"/>
            <a:ext cx="4792663" cy="117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046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Celá čísla 2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0090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6707088" cy="52565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-2.(-5)+4.6-3.2= </a:t>
            </a:r>
          </a:p>
          <a:p>
            <a:pPr marL="0" indent="0" algn="ctr"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-36:9-56:(-8)=</a:t>
            </a:r>
          </a:p>
          <a:p>
            <a:pPr marL="0" indent="0" algn="ctr"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-7.(-2)+0.8= </a:t>
            </a:r>
          </a:p>
          <a:p>
            <a:pPr marL="0" indent="0" algn="ctr"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13-6.7-3.(-10)-4-15:3=</a:t>
            </a:r>
          </a:p>
          <a:p>
            <a:pPr marL="0" indent="0" algn="ctr"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6.(8-12)+(-7).(-1)-(4-15)=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524328" y="1196752"/>
            <a:ext cx="1162472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-8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-6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805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výsledky znázorni na číselnou osu: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203032" cy="4525963"/>
          </a:xfrm>
        </p:spPr>
        <p:txBody>
          <a:bodyPr/>
          <a:lstStyle/>
          <a:p>
            <a:pPr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+ (-</a:t>
            </a: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: 2 + 2 =</a:t>
            </a:r>
            <a:endParaRPr lang="cs-CZ" sz="4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3 - 11) : (4 + 3) =</a:t>
            </a:r>
            <a:endParaRPr lang="cs-CZ" sz="4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+ 12 : (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-3 ) + 4 =</a:t>
            </a:r>
            <a:endParaRPr lang="cs-CZ" sz="4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itchFamily="2" charset="2"/>
            </a:endParaRPr>
          </a:p>
          <a:p>
            <a:pPr>
              <a:buNone/>
            </a:pPr>
            <a:r>
              <a:rPr lang="cs-CZ" sz="4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(-</a:t>
            </a: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3 + 12 ) : 3 – 4 =            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2 . [3 - (8 - 5) . 2] + 7 =</a:t>
            </a:r>
            <a:endParaRPr lang="cs-CZ" sz="4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itchFamily="2" charset="2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164288" y="1600200"/>
            <a:ext cx="1522512" cy="4525963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- 7</a:t>
            </a:r>
          </a:p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</a:p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</a:t>
            </a:r>
          </a:p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</a:t>
            </a:r>
          </a:p>
          <a:p>
            <a:r>
              <a:rPr lang="cs-CZ" sz="4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  <p:sp>
        <p:nvSpPr>
          <p:cNvPr id="5" name="Svislý svitek 4"/>
          <p:cNvSpPr/>
          <p:nvPr/>
        </p:nvSpPr>
        <p:spPr>
          <a:xfrm>
            <a:off x="7236296" y="1772816"/>
            <a:ext cx="1728192" cy="424847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57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Sečti sloupce</a:t>
            </a:r>
            <a:b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Sečti řádky</a:t>
            </a:r>
            <a:endParaRPr lang="cs-CZ" sz="4800" dirty="0">
              <a:solidFill>
                <a:srgbClr val="FF0066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6258492"/>
              </p:ext>
            </p:extLst>
          </p:nvPr>
        </p:nvGraphicFramePr>
        <p:xfrm>
          <a:off x="1187623" y="2492896"/>
          <a:ext cx="7128794" cy="4053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4959"/>
                <a:gridCol w="1108912"/>
                <a:gridCol w="1016503"/>
                <a:gridCol w="924093"/>
                <a:gridCol w="1016503"/>
                <a:gridCol w="1016503"/>
                <a:gridCol w="1201321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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-97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51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-72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-69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26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-44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80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71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132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562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85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-69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-76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-13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69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-17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86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73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311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74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-36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-20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39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</a:t>
                      </a:r>
                      <a:endParaRPr lang="cs-CZ" sz="3200" b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157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47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-34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92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33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138</a:t>
                      </a:r>
                      <a:endParaRPr lang="cs-CZ" sz="3200" b="1" dirty="0">
                        <a:solidFill>
                          <a:srgbClr val="FF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7236296" y="3203578"/>
            <a:ext cx="1008112" cy="273630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99116" y="6093296"/>
            <a:ext cx="4896544" cy="360040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835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193</Words>
  <Application>Microsoft Office PowerPoint</Application>
  <PresentationFormat>Předvádění na obrazovce (4:3)</PresentationFormat>
  <Paragraphs>72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DIGITÁLNÍ UČEBNÍ MATERIÁL</vt:lpstr>
      <vt:lpstr>Celá čísla 2</vt:lpstr>
      <vt:lpstr>Vypočítej:</vt:lpstr>
      <vt:lpstr>Vypočítej a výsledky znázorni na číselnou osu:</vt:lpstr>
      <vt:lpstr>1. Sečti sloupce 2. Sečti řádky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Celá čísla 2</dc:title>
  <dc:creator>U218UCITEL</dc:creator>
  <cp:lastModifiedBy>U217UCITEL</cp:lastModifiedBy>
  <cp:revision>7</cp:revision>
  <dcterms:created xsi:type="dcterms:W3CDTF">2012-10-02T07:31:03Z</dcterms:created>
  <dcterms:modified xsi:type="dcterms:W3CDTF">2013-03-26T09:49:57Z</dcterms:modified>
</cp:coreProperties>
</file>