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8552A-AA37-4157-AABD-FE52BFCA2B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5234E-10C6-4C36-9D84-79DE1E115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242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8552A-AA37-4157-AABD-FE52BFCA2B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5234E-10C6-4C36-9D84-79DE1E115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904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8552A-AA37-4157-AABD-FE52BFCA2B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5234E-10C6-4C36-9D84-79DE1E115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764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8552A-AA37-4157-AABD-FE52BFCA2B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5234E-10C6-4C36-9D84-79DE1E115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84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8552A-AA37-4157-AABD-FE52BFCA2B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5234E-10C6-4C36-9D84-79DE1E115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257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8552A-AA37-4157-AABD-FE52BFCA2B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5234E-10C6-4C36-9D84-79DE1E115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676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8552A-AA37-4157-AABD-FE52BFCA2B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5234E-10C6-4C36-9D84-79DE1E115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703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8552A-AA37-4157-AABD-FE52BFCA2B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5234E-10C6-4C36-9D84-79DE1E115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276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8552A-AA37-4157-AABD-FE52BFCA2B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5234E-10C6-4C36-9D84-79DE1E115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486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8552A-AA37-4157-AABD-FE52BFCA2B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5234E-10C6-4C36-9D84-79DE1E115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926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8552A-AA37-4157-AABD-FE52BFCA2B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5234E-10C6-4C36-9D84-79DE1E115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190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8552A-AA37-4157-AABD-FE52BFCA2B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65234E-10C6-4C36-9D84-79DE1E115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033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DIGITÁLNÍ UČEBNÍ </a:t>
            </a:r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5" name="Picture 4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601" y="5085184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4895" y="1420258"/>
            <a:ext cx="6194073" cy="3645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2198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Celá čísla</a:t>
            </a:r>
            <a:endParaRPr lang="cs-CZ" sz="8800" dirty="0">
              <a:solidFill>
                <a:srgbClr val="FF006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66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2836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Seřaď čísla od největšího po nejmenší:</a:t>
            </a:r>
            <a:endParaRPr lang="cs-CZ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-3; 5; 0; -6; 4; -1</a:t>
            </a:r>
            <a:endParaRPr lang="cs-CZ" sz="6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2; -4; 7; 0; 1; -3</a:t>
            </a: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95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Vypočítej:</a:t>
            </a:r>
            <a:endParaRPr lang="cs-CZ" sz="66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– ( - 3) + 4 – 6 + ( -7) =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– 11 – ( - 5) + 6 + ( - 3) =</a:t>
            </a:r>
            <a:endParaRPr lang="cs-CZ" sz="60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42445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Vypočítej:</a:t>
            </a:r>
            <a:endParaRPr lang="cs-CZ" sz="60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. (3 – 8) :  ( -5)  + 7 =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. (2 – 6) : ( -2) + 5 =</a:t>
            </a:r>
            <a:endParaRPr lang="cs-CZ" sz="60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3484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</a:t>
            </a:r>
            <a:r>
              <a:rPr lang="cs-CZ" sz="60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 algn="ctr">
              <a:buNone/>
            </a:pPr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36: (- 4) + 2 . ( - 3) =</a:t>
            </a:r>
          </a:p>
          <a:p>
            <a:pPr marL="0" indent="0" algn="ctr">
              <a:buNone/>
            </a:pPr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 algn="ctr">
              <a:buNone/>
            </a:pPr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 : ( -5) + 4 . ( -2) =</a:t>
            </a:r>
            <a:endParaRPr lang="cs-CZ" sz="66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0384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sz="5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464137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1.)</a:t>
            </a:r>
            <a:r>
              <a:rPr lang="cs-CZ" sz="39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5;4; 0; -1; -3; -6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2.)  -1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3.)  9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4.)  -15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600200"/>
            <a:ext cx="4258816" cy="4525963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  7; 2; 1; 0; -3; -4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2.)  4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3.)  13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4.)  -13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545480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205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DIGITÁLNÍ UČEBNÍ MATERIÁL</vt:lpstr>
      <vt:lpstr>Celá čísla</vt:lpstr>
      <vt:lpstr>1. Seřaď čísla od největšího po nejmenší:</vt:lpstr>
      <vt:lpstr>2. Vypočítej:</vt:lpstr>
      <vt:lpstr>3. Vypočítej:</vt:lpstr>
      <vt:lpstr>4. Vypočítej:</vt:lpstr>
      <vt:lpstr>Řešení: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Celá čísla</dc:title>
  <dc:creator>U218UCITEL</dc:creator>
  <cp:lastModifiedBy>U218UCITEL</cp:lastModifiedBy>
  <cp:revision>7</cp:revision>
  <dcterms:created xsi:type="dcterms:W3CDTF">2012-10-03T06:12:46Z</dcterms:created>
  <dcterms:modified xsi:type="dcterms:W3CDTF">2013-03-26T10:50:01Z</dcterms:modified>
</cp:coreProperties>
</file>