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076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862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34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063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621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39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296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335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7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430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D660E-64ED-4477-920C-65E132B4C910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ADE0B-102A-4014-A0B2-3BDE3A855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543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8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40768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5184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230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Racionální čísla 2</a:t>
            </a:r>
            <a:endParaRPr lang="cs-CZ" sz="7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49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 zlomky: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187624" y="1268760"/>
                <a:ext cx="2304256" cy="5589240"/>
              </a:xfrm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  <a:effectLst/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4000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4000" dirty="0" smtClean="0">
                  <a:solidFill>
                    <a:schemeClr val="accent2">
                      <a:lumMod val="50000"/>
                    </a:schemeClr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40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187624" y="1268760"/>
                <a:ext cx="2304256" cy="558924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196752"/>
                <a:ext cx="2732112" cy="5472608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&lt;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000" b="1" i="0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&gt;</a:t>
                </a:r>
                <a14:m>
                  <m:oMath xmlns:m="http://schemas.openxmlformats.org/officeDocument/2006/math">
                    <m:r>
                      <a:rPr lang="cs-CZ" sz="4000" b="1" i="0" smtClean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&gt;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&gt;</a:t>
                </a:r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000" b="1" dirty="0">
                    <a:solidFill>
                      <a:srgbClr val="FF33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&lt;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33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4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196752"/>
                <a:ext cx="2732112" cy="5472608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663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výsledek vyjádři v základním tvaru:</a:t>
            </a:r>
            <a:endParaRPr lang="cs-CZ" sz="4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Autofit/>
              </a:bodyPr>
              <a:lstStyle/>
              <a:p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+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+  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- 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12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3600" b="1" i="1" smtClean="0">
                        <a:solidFill>
                          <a:schemeClr val="accent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600" b="1" dirty="0" smtClean="0">
                    <a:solidFill>
                      <a:schemeClr val="accent2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-  5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accent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4374" b="-7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Autofit/>
              </a:bodyPr>
              <a:lstStyle/>
              <a:p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</a:t>
                </a:r>
              </a:p>
              <a:p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=  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𝟐𝟗𝟕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= 7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36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438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0302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výsledek vyjádři v základním tvaru:</a:t>
            </a:r>
            <a:endParaRPr lang="cs-CZ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1691680" y="1600200"/>
                <a:ext cx="2804120" cy="4525963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2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6</a:t>
                </a:r>
              </a:p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12</a:t>
                </a:r>
                <a:r>
                  <a:rPr lang="cs-CZ" sz="32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23</a:t>
                </a:r>
                <a:r>
                  <a:rPr lang="cs-CZ" sz="32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.8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9</a:t>
                </a:r>
              </a:p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4</a:t>
                </a:r>
              </a:p>
              <a:p>
                <a:r>
                  <a:rPr lang="cs-CZ" sz="32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9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1691680" y="1600200"/>
                <a:ext cx="2804120" cy="4525963"/>
              </a:xfrm>
              <a:blipFill rotWithShape="1">
                <a:blip r:embed="rId2"/>
                <a:stretch>
                  <a:fillRect l="-4783"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148064" y="1600200"/>
                <a:ext cx="2592288" cy="4525963"/>
              </a:xfrm>
            </p:spPr>
            <p:txBody>
              <a:bodyPr>
                <a:no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16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𝟒𝟓𝟗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𝟑𝟐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𝟑𝟐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186</a:t>
                </a:r>
              </a:p>
              <a:p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𝟐𝟏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200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</m:t>
                    </m:r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148064" y="1600200"/>
                <a:ext cx="2592288" cy="4525963"/>
              </a:xfrm>
              <a:blipFill rotWithShape="1">
                <a:blip r:embed="rId3"/>
                <a:stretch>
                  <a:fillRect l="-5399" t="-2022" b="-39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91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378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DIGITÁLNÍ UČEBNÍ MATERIÁL</vt:lpstr>
      <vt:lpstr>Racionální čísla 2</vt:lpstr>
      <vt:lpstr>Porovnej zlomky:</vt:lpstr>
      <vt:lpstr>Vypočítej a výsledek vyjádři v základním tvaru:</vt:lpstr>
      <vt:lpstr>Vypočítej a výsledek vyjádři v základním tvaru: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Racionální čísla 2</dc:title>
  <dc:creator>u217ucitel</dc:creator>
  <cp:lastModifiedBy>U218UCITEL</cp:lastModifiedBy>
  <cp:revision>3</cp:revision>
  <dcterms:created xsi:type="dcterms:W3CDTF">2012-10-04T10:53:03Z</dcterms:created>
  <dcterms:modified xsi:type="dcterms:W3CDTF">2013-03-26T10:52:34Z</dcterms:modified>
</cp:coreProperties>
</file>