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2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B95D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18" autoAdjust="0"/>
  </p:normalViewPr>
  <p:slideViewPr>
    <p:cSldViewPr>
      <p:cViewPr>
        <p:scale>
          <a:sx n="100" d="100"/>
          <a:sy n="100" d="100"/>
        </p:scale>
        <p:origin x="-11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43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979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12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201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354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54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117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29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89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61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192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3FFAA-D880-4921-8E38-97A73528467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EFE6E-EE94-430E-9792-3D13070E4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449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50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96752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9715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833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Racionální čísla</a:t>
            </a:r>
            <a:endParaRPr lang="cs-CZ" sz="8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8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399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Autofit/>
              </a:bodyPr>
              <a:lstStyle/>
              <a:p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               </a:t>
                </a:r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/>
                </a:r>
                <a:b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</a:br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</a:t>
                </a:r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                 </a:t>
                </a:r>
                <a:endParaRPr lang="cs-CZ" sz="4800" b="1" dirty="0" smtClean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</a:t>
                </a:r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                  </a:t>
                </a:r>
                <a:endParaRPr lang="cs-CZ" sz="4800" b="1" dirty="0" smtClean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</a:t>
                </a:r>
                <a:r>
                  <a:rPr lang="cs-CZ" sz="4800" b="1" dirty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800" b="1" dirty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6486" b="-9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8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8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</a:t>
                </a:r>
              </a:p>
              <a:p>
                <a:r>
                  <a:rPr lang="cs-CZ" sz="48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6495" b="-9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1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na smíšená čísla: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𝟏𝟐𝟒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𝟏𝟔𝟕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𝟔𝟓𝟑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𝟏𝟓𝟒𝟑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400" b="1" dirty="0" smtClean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10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20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29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110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0130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na zlomek: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88840"/>
                <a:ext cx="8229600" cy="4137323"/>
              </a:xfrm>
            </p:spPr>
            <p:txBody>
              <a:bodyPr/>
              <a:lstStyle/>
              <a:p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13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7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23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28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endParaRPr lang="cs-CZ" sz="3600" b="1" dirty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𝟑𝟐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𝟏𝟏𝟖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𝟒𝟕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𝟖𝟗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𝟖𝟓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𝟐𝟕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88840"/>
                <a:ext cx="8229600" cy="4137323"/>
              </a:xfrm>
              <a:blipFill rotWithShape="1">
                <a:blip r:embed="rId2"/>
                <a:stretch>
                  <a:fillRect l="-2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107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Zjednoduš zlomky: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𝟑𝟔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𝟒𝟖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𝟐𝟖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𝟐𝟕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𝟔𝟖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𝟑𝟔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𝟕𝟐</m:t>
                        </m:r>
                      </m:den>
                    </m:f>
                  </m:oMath>
                </a14:m>
                <a:endParaRPr lang="cs-CZ" sz="4800" dirty="0" smtClean="0">
                  <a:solidFill>
                    <a:srgbClr val="FF00FF"/>
                  </a:solidFill>
                </a:endParaRPr>
              </a:p>
              <a:p>
                <a:pPr marL="0" indent="0">
                  <a:buNone/>
                </a:pPr>
                <a:endParaRPr lang="cs-CZ" sz="4800" dirty="0" smtClean="0">
                  <a:solidFill>
                    <a:srgbClr val="FF00FF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𝟐𝟏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800" b="1" dirty="0">
                  <a:solidFill>
                    <a:srgbClr val="FF00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800" dirty="0">
                  <a:solidFill>
                    <a:srgbClr val="FF00FF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206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320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Racionální čísla</vt:lpstr>
      <vt:lpstr>Vypočítej:</vt:lpstr>
      <vt:lpstr>Převeď na smíšená čísla:</vt:lpstr>
      <vt:lpstr>Převeď na zlomek:</vt:lpstr>
      <vt:lpstr>Zjednoduš zlomky:</vt:lpstr>
    </vt:vector>
  </TitlesOfParts>
  <Company>SŠGaS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u218ucitel</dc:creator>
  <cp:lastModifiedBy>U218UCITEL</cp:lastModifiedBy>
  <cp:revision>12</cp:revision>
  <dcterms:created xsi:type="dcterms:W3CDTF">2012-05-21T08:43:06Z</dcterms:created>
  <dcterms:modified xsi:type="dcterms:W3CDTF">2013-03-26T10:55:33Z</dcterms:modified>
</cp:coreProperties>
</file>