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2529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8121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38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218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69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838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104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180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4473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48945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5406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A985F-F055-443F-9A88-002B7F19BAC5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E224D-E97F-4E0A-8B64-DAD749CB17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3114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DIGITÁLNÍ UČEBNÍ MATERIÁL</a:t>
            </a:r>
          </a:p>
        </p:txBody>
      </p:sp>
      <p:pic>
        <p:nvPicPr>
          <p:cNvPr id="4" name="Picture 3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340768"/>
            <a:ext cx="6194073" cy="3645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085184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041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Reálná čísla</a:t>
            </a:r>
            <a:endParaRPr lang="cs-CZ" sz="9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423612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8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4 690,4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5 178,1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875,4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9 543,3 </a:t>
            </a:r>
          </a:p>
          <a:p>
            <a:pPr marL="0" indent="0" algn="ctr">
              <a:buNone/>
            </a:pPr>
            <a:r>
              <a:rPr lang="cs-CZ" sz="44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1 436,9</a:t>
            </a:r>
          </a:p>
          <a:p>
            <a:pPr marL="0" indent="0" algn="ctr">
              <a:buNone/>
            </a:pPr>
            <a:r>
              <a:rPr lang="cs-CZ" sz="4400" b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21 706,1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347 918,6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27 405,9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5 379,3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212  340,5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67 453,6</a:t>
            </a:r>
          </a:p>
          <a:p>
            <a:pPr marL="0" indent="0" algn="ctr">
              <a:buNone/>
            </a:pPr>
            <a:r>
              <a:rPr lang="cs-CZ" sz="4400" b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2 356,8</a:t>
            </a:r>
          </a:p>
          <a:p>
            <a:pPr marL="0" indent="0" algn="ctr">
              <a:buNone/>
            </a:pPr>
            <a:r>
              <a:rPr lang="cs-CZ" sz="4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662 854,7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523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Odečti:</a:t>
            </a:r>
            <a:endParaRPr lang="cs-CZ" sz="8800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8363272" cy="4209331"/>
          </a:xfrm>
        </p:spPr>
        <p:txBody>
          <a:bodyPr/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16 368,1 - 732,4 - 2 168,3 - 4 072,6 =                     </a:t>
            </a:r>
          </a:p>
          <a:p>
            <a:pPr marL="0" indent="0">
              <a:buNone/>
            </a:pPr>
            <a:r>
              <a:rPr lang="cs-CZ" sz="4000" dirty="0" smtClean="0"/>
              <a:t>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9 394,8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87 914 – 11 106,05 – 19 674,3 – 6 345,05=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50 788,6</a:t>
            </a:r>
          </a:p>
          <a:p>
            <a:pPr marL="0" indent="0">
              <a:buNone/>
            </a:pP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8525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80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9126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(83,4 + 12,6) . 3 =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288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(7,8 - 3,2) . 6 =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27,6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4,2 . 3 - 2,5 . 3 =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5,1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6,2 - 3,5 . 1,7 =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0,25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678,79 . 15,6 =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10 589,124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555,6 . 2,17 =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1 205,652</a:t>
            </a:r>
          </a:p>
          <a:p>
            <a:endParaRPr lang="cs-CZ" sz="40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55976" y="1772816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815916" y="2429373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963245" y="3140968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10845" y="3933056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88194" y="4653136"/>
            <a:ext cx="2439989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28256" y="5373216"/>
            <a:ext cx="24398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368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6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číslo:</a:t>
            </a:r>
            <a:endParaRPr lang="cs-CZ" sz="66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 krát větší než číslo 292 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7 592               </a:t>
            </a:r>
          </a:p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krát menší než číslo 6 200  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49 600</a:t>
            </a:r>
          </a:p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3 526 větší než číslo 8 626 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12 152</a:t>
            </a:r>
          </a:p>
          <a:p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756 menší než číslo 1 230 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474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6859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163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 UČEBNÍ MATERIÁL</vt:lpstr>
      <vt:lpstr>Reálná čísla</vt:lpstr>
      <vt:lpstr>Vypočítej:</vt:lpstr>
      <vt:lpstr>Odečti:</vt:lpstr>
      <vt:lpstr>Vypočítej:</vt:lpstr>
      <vt:lpstr>Vypočítej číslo: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Reálná čísla</dc:title>
  <dc:creator>U217UCITEL</dc:creator>
  <cp:lastModifiedBy>U218UCITEL</cp:lastModifiedBy>
  <cp:revision>5</cp:revision>
  <dcterms:created xsi:type="dcterms:W3CDTF">2012-10-12T05:55:54Z</dcterms:created>
  <dcterms:modified xsi:type="dcterms:W3CDTF">2013-03-26T10:57:49Z</dcterms:modified>
</cp:coreProperties>
</file>