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91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572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450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525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970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233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958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302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362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76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555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25709-BBA7-42A3-9D67-CF43A275B1D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28570-C3DF-49FC-B3E1-9298E95C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74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12776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157192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43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Racionální čísla</a:t>
            </a:r>
            <a:endParaRPr lang="cs-CZ" sz="7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</a:t>
            </a:r>
            <a:endParaRPr lang="cs-CZ" sz="60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332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Převeď na smíšené číslo:</a:t>
            </a:r>
            <a:endParaRPr lang="cs-CZ" sz="54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5400" dirty="0" smtClean="0">
                    <a:solidFill>
                      <a:srgbClr val="FF0000"/>
                    </a:solidFill>
                  </a:rPr>
                  <a:t>A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5400" dirty="0" smtClean="0">
                    <a:solidFill>
                      <a:srgbClr val="FF0000"/>
                    </a:solidFill>
                  </a:rPr>
                  <a:t> ;  </a:t>
                </a:r>
                <a:r>
                  <a:rPr lang="cs-CZ" sz="54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FF0000"/>
                    </a:solidFill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𝟏𝟓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FF0000"/>
                    </a:solidFill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𝟑𝟓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FF0000"/>
                    </a:solidFill>
                  </a:rPr>
                  <a:t> </a:t>
                </a:r>
                <a:endParaRPr lang="cs-CZ" sz="5400" b="1" dirty="0">
                  <a:solidFill>
                    <a:srgbClr val="7030A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7030A0"/>
                    </a:solidFill>
                  </a:rPr>
                  <a:t>B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5400" dirty="0" smtClean="0">
                    <a:solidFill>
                      <a:srgbClr val="7030A0"/>
                    </a:solidFill>
                  </a:rPr>
                  <a:t>;  </a:t>
                </a:r>
                <a:r>
                  <a:rPr lang="cs-CZ" sz="5400" b="1" dirty="0" smtClean="0">
                    <a:solidFill>
                      <a:srgbClr val="7030A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𝟏𝟕</m:t>
                        </m:r>
                      </m:num>
                      <m:den>
                        <m:r>
                          <a:rPr lang="cs-CZ" sz="54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7030A0"/>
                    </a:solidFill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𝟐𝟑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7030A0"/>
                    </a:solidFill>
                  </a:rPr>
                  <a:t> 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𝟒𝟏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7030A0"/>
                    </a:solidFill>
                  </a:rPr>
                  <a:t> </a:t>
                </a:r>
                <a:endParaRPr lang="cs-CZ" sz="5400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3774" b="-98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698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Vypočítej a výsledek vyjádři v základním tvaru: </a:t>
            </a:r>
            <a:endParaRPr lang="cs-CZ" sz="48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</a:p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 </a:t>
                </a:r>
                <a:r>
                  <a:rPr lang="cs-CZ" sz="5400" b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</a:p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5400" b="1" i="1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5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+2 -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  <a:endParaRPr lang="cs-CZ" sz="5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4043" b="-109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897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Vypočítej:</a:t>
            </a:r>
            <a:endParaRPr lang="cs-CZ" sz="7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48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</a:p>
              <a:p>
                <a:pPr marL="0" indent="0" algn="ctr">
                  <a:buNone/>
                </a:pPr>
                <a:r>
                  <a:rPr lang="cs-CZ" sz="48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2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48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.  </m:t>
                    </m:r>
                    <m:f>
                      <m:fPr>
                        <m:ctrlPr>
                          <a:rPr lang="cs-CZ" sz="48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  <a:endParaRPr lang="cs-CZ" sz="4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sz="48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:pPr marL="0" indent="0" algn="ctr">
                  <a:buNone/>
                </a:pPr>
                <a:r>
                  <a:rPr lang="cs-CZ" sz="48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8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8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  <a:endParaRPr lang="cs-CZ" sz="48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180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Vypočítej:</a:t>
            </a:r>
            <a:endParaRPr lang="cs-CZ" sz="7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</a:p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9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</a:p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: 4 =</a:t>
                </a:r>
                <a:endParaRPr lang="cs-CZ" sz="5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4043" b="-110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210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7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40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</a:p>
              <a:p>
                <a:pPr marL="514350" indent="-514350">
                  <a:buAutoNum type="arabicPeriod"/>
                </a:pPr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;</m:t>
                    </m:r>
                    <m:r>
                      <a:rPr lang="cs-CZ" sz="32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𝟓</m:t>
                    </m:r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2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;</m:t>
                    </m:r>
                    <m:r>
                      <a:rPr lang="cs-CZ" sz="32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𝟕</m:t>
                    </m:r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11</a:t>
                </a:r>
                <a:r>
                  <a:rPr lang="cs-CZ" sz="3200" b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514350" indent="-514350">
                  <a:buAutoNum type="arabicPeriod" startAt="2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𝟒𝟓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  <m:r>
                      <a:rPr lang="cs-CZ" sz="32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32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𝟑</m:t>
                    </m:r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514350" indent="-514350">
                  <a:buAutoNum type="arabicPeriod" startAt="2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514350" indent="-514350">
                  <a:buAutoNum type="arabicPeriod" startAt="2"/>
                </a:pPr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27</a:t>
                </a:r>
              </a:p>
              <a:p>
                <a:pPr marL="514350" indent="-514350">
                  <a:buAutoNum type="arabicPeriod" startAt="2"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4223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40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:pPr marL="514350" indent="-514350">
                  <a:buAutoNum type="arabicPeriod"/>
                </a:pPr>
                <a:r>
                  <a:rPr lang="cs-CZ" sz="32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0" smtClean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;</m:t>
                    </m:r>
                    <m:r>
                      <a:rPr lang="cs-CZ" sz="3200" b="1" i="0" smtClean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𝟒</m:t>
                    </m:r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20</a:t>
                </a:r>
                <a:r>
                  <a:rPr lang="cs-CZ" sz="3200" b="1" dirty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514350" indent="-514350"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𝟐𝟑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514350" indent="-514350"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514350" indent="-514350"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4230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399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268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Racionální čísla</vt:lpstr>
      <vt:lpstr>1. Převeď na smíšené číslo:</vt:lpstr>
      <vt:lpstr>2. Vypočítej a výsledek vyjádři v základním tvaru: </vt:lpstr>
      <vt:lpstr>3. Vypočítej:</vt:lpstr>
      <vt:lpstr>4. Vypočítej:</vt:lpstr>
      <vt:lpstr>Řešení: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Racionální čísla</dc:title>
  <dc:creator>U217UCITEL</dc:creator>
  <cp:lastModifiedBy>U218UCITEL</cp:lastModifiedBy>
  <cp:revision>5</cp:revision>
  <dcterms:created xsi:type="dcterms:W3CDTF">2012-10-12T06:19:59Z</dcterms:created>
  <dcterms:modified xsi:type="dcterms:W3CDTF">2013-03-26T10:58:34Z</dcterms:modified>
</cp:coreProperties>
</file>