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FF0066"/>
    <a:srgbClr val="FFCCFF"/>
    <a:srgbClr val="00FF00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911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354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317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059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134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633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462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082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6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944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485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04E01-1C7B-4337-BF67-5941DF657FC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E02229-3675-4AEE-A823-17E5590A25E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537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4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40768"/>
            <a:ext cx="6194073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157192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945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Zaokrouhlování</a:t>
            </a:r>
            <a:endParaRPr lang="cs-CZ" sz="8800" b="1" dirty="0">
              <a:solidFill>
                <a:srgbClr val="99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144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– 4     zaokrouhlujeme  dolu</a:t>
            </a:r>
            <a:br>
              <a:rPr lang="cs-CZ" b="1" dirty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– 9     zaokrouhlujeme  nahoru </a:t>
            </a:r>
            <a:endParaRPr lang="cs-CZ" dirty="0">
              <a:solidFill>
                <a:srgbClr val="9900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dirty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Čísla </a:t>
            </a:r>
            <a:r>
              <a:rPr lang="cs-CZ" sz="40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256</a:t>
            </a:r>
            <a:r>
              <a:rPr lang="cs-CZ" sz="4000" b="1" dirty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324; </a:t>
            </a:r>
            <a:r>
              <a:rPr lang="cs-CZ" sz="40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8 015</a:t>
            </a:r>
            <a:r>
              <a:rPr lang="cs-CZ" sz="4000" b="1" dirty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1 </a:t>
            </a:r>
            <a:r>
              <a:rPr lang="cs-CZ" sz="40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253; 52 318 zaokrouhli na:</a:t>
            </a:r>
          </a:p>
          <a:p>
            <a:pPr marL="0" indent="0">
              <a:buNone/>
            </a:pPr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Desítky</a:t>
            </a:r>
          </a:p>
          <a:p>
            <a:r>
              <a:rPr lang="cs-CZ" sz="4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Stovky</a:t>
            </a:r>
          </a:p>
          <a:p>
            <a:r>
              <a:rPr lang="cs-CZ" sz="4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Tisíce</a:t>
            </a:r>
          </a:p>
          <a:p>
            <a:r>
              <a:rPr lang="cs-CZ" sz="4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Desetitisíce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691680" y="476672"/>
            <a:ext cx="288032" cy="216024"/>
          </a:xfrm>
          <a:prstGeom prst="rightArrow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691680" y="1124744"/>
            <a:ext cx="288032" cy="216024"/>
          </a:xfrm>
          <a:prstGeom prst="rightArrow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996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721499"/>
          </a:xfrm>
        </p:spPr>
        <p:txBody>
          <a:bodyPr>
            <a:normAutofit fontScale="70000" lnSpcReduction="20000"/>
          </a:bodyPr>
          <a:lstStyle/>
          <a:p>
            <a:r>
              <a:rPr lang="cs-CZ" sz="43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desetiny:</a:t>
            </a:r>
          </a:p>
          <a:p>
            <a:pPr marL="0" indent="0">
              <a:buNone/>
            </a:pPr>
            <a:r>
              <a:rPr lang="cs-CZ" sz="39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54,28;  16,72;  12,73;  18,06;  85,65;  20,57</a:t>
            </a:r>
          </a:p>
          <a:p>
            <a:pPr marL="0" indent="0">
              <a:buNone/>
            </a:pPr>
            <a:endParaRPr lang="cs-CZ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3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dvě desetinná místa:</a:t>
            </a:r>
          </a:p>
          <a:p>
            <a:pPr marL="0" indent="0">
              <a:buNone/>
            </a:pPr>
            <a:r>
              <a:rPr lang="cs-CZ" sz="43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5,439; 8,174; 9,560; 0,055; 7,901; 14,596</a:t>
            </a:r>
          </a:p>
          <a:p>
            <a:pPr marL="0" indent="0">
              <a:buNone/>
            </a:pPr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7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kg:</a:t>
            </a:r>
          </a:p>
          <a:p>
            <a:pPr marL="0" indent="0">
              <a:buNone/>
            </a:pPr>
            <a:r>
              <a:rPr lang="cs-CZ" sz="4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12,6 kg;  98 dkg; 542 dkg; 0,3081 q; 12 356 g</a:t>
            </a:r>
          </a:p>
          <a:p>
            <a:pPr marL="0" indent="0">
              <a:buNone/>
            </a:pPr>
            <a:endParaRPr lang="cs-CZ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5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metry:</a:t>
            </a:r>
          </a:p>
          <a:p>
            <a:pPr marL="0" indent="0">
              <a:buNone/>
            </a:pPr>
            <a:r>
              <a:rPr lang="cs-CZ" sz="46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 dm; 456 cm; 12 478 mm; 0,2 km; 315,56 m</a:t>
            </a:r>
            <a:endParaRPr lang="cs-CZ" sz="46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836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a oprav nesprávné odpovědi:</a:t>
            </a:r>
            <a:endParaRPr lang="cs-CZ" sz="4000" b="1" dirty="0">
              <a:solidFill>
                <a:srgbClr val="99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desítky: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256 = 250;   13,25 = 13;   8,08 = 9;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 = 20; </a:t>
            </a:r>
            <a:r>
              <a:rPr lang="cs-CZ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368 = 370;   2,5 = 3</a:t>
            </a:r>
            <a:endParaRPr lang="cs-CZ" sz="28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stovky: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364 = 300;   9,5 = 90;   451,9 = 460;   786,3 = 800;    454 = 500</a:t>
            </a:r>
            <a:endParaRPr lang="cs-CZ" sz="28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Zaokrouhli na tisíce: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678 = 1 000;       54 877 = 54 000;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123 = 1 000;       33 569 = 33 000</a:t>
            </a:r>
            <a:endParaRPr lang="cs-CZ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14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tabulku, sloupečky a řádky sečti:</a:t>
            </a:r>
            <a:endParaRPr lang="cs-CZ" sz="3600" b="1" dirty="0">
              <a:solidFill>
                <a:srgbClr val="99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6067459"/>
              </p:ext>
            </p:extLst>
          </p:nvPr>
        </p:nvGraphicFramePr>
        <p:xfrm>
          <a:off x="457200" y="1600200"/>
          <a:ext cx="8229600" cy="326896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Zaokrouhli na: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desetiny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desítky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stovky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tisíce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Součet řádku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265,372</a:t>
                      </a:r>
                      <a:endParaRPr lang="cs-CZ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14 851,25</a:t>
                      </a:r>
                      <a:endParaRPr lang="cs-CZ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2 547,68</a:t>
                      </a:r>
                      <a:endParaRPr lang="cs-CZ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34 089</a:t>
                      </a:r>
                      <a:endParaRPr lang="cs-CZ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5 300</a:t>
                      </a:r>
                      <a:endParaRPr lang="cs-CZ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77468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Součet sloupce</a:t>
                      </a:r>
                      <a:endParaRPr lang="cs-CZ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598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58869574"/>
              </p:ext>
            </p:extLst>
          </p:nvPr>
        </p:nvGraphicFramePr>
        <p:xfrm>
          <a:off x="539552" y="1600200"/>
          <a:ext cx="7920880" cy="339596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512168"/>
                <a:gridCol w="1464164"/>
                <a:gridCol w="1236137"/>
                <a:gridCol w="1236137"/>
                <a:gridCol w="1236137"/>
                <a:gridCol w="123613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Zaokrouhli na: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desetiny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desítky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stovky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tisíce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Součet řádku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265,372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265,4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270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300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835,4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14 851,25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14 851,3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14 850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14 900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15 000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59 601,3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2 547,68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2 547,7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2 550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2 500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3 000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10 597,7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34 089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34 089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34 090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34 100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34 000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136 279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5 300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5 300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5 300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5 300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n>
                            <a:solidFill>
                              <a:srgbClr val="FFCCFF"/>
                            </a:solidFill>
                          </a:ln>
                        </a:rPr>
                        <a:t>5 000</a:t>
                      </a:r>
                      <a:endParaRPr lang="cs-CZ" dirty="0">
                        <a:ln>
                          <a:solidFill>
                            <a:srgbClr val="FFCCFF"/>
                          </a:solidFill>
                        </a:ln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20 900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77468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Součet sloupce</a:t>
                      </a:r>
                      <a:endParaRPr lang="cs-CZ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57 053,4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57 060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57 100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57 000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n>
                            <a:solidFill>
                              <a:srgbClr val="FFCCFF"/>
                            </a:solidFill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228 213,4</a:t>
                      </a:r>
                      <a:endParaRPr lang="cs-CZ" sz="2000" b="1" dirty="0">
                        <a:ln>
                          <a:solidFill>
                            <a:srgbClr val="FFCCFF"/>
                          </a:solidFill>
                        </a:ln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283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283</Words>
  <Application>Microsoft Office PowerPoint</Application>
  <PresentationFormat>Předvádění na obrazovce (4:3)</PresentationFormat>
  <Paragraphs>87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Zaokrouhlování</vt:lpstr>
      <vt:lpstr>0 – 4     zaokrouhlujeme  dolu 5 – 9     zaokrouhlujeme  nahoru </vt:lpstr>
      <vt:lpstr>Prezentace aplikace PowerPoint</vt:lpstr>
      <vt:lpstr>Najdi a oprav nesprávné odpovědi:</vt:lpstr>
      <vt:lpstr>Doplň tabulku, sloupečky a řádky sečti:</vt:lpstr>
      <vt:lpstr>Prezentace aplikace PowerPoint</vt:lpstr>
    </vt:vector>
  </TitlesOfParts>
  <Company>SŠGaS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Zaokrouhlování</dc:title>
  <dc:creator>u218ucitel</dc:creator>
  <cp:lastModifiedBy>U218UCITEL</cp:lastModifiedBy>
  <cp:revision>11</cp:revision>
  <dcterms:created xsi:type="dcterms:W3CDTF">2012-06-04T06:46:36Z</dcterms:created>
  <dcterms:modified xsi:type="dcterms:W3CDTF">2013-03-26T11:01:14Z</dcterms:modified>
</cp:coreProperties>
</file>