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062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190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610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663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0469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299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82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094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04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999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35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49CAD-5F94-420E-8D98-623DBD1D1CC9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4D2C7-0E6D-4BCD-ADE3-0E64CF1E3F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86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470025"/>
          </a:xfrm>
        </p:spPr>
        <p:txBody>
          <a:bodyPr/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636713"/>
            <a:ext cx="6194425" cy="364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609" y="5265621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71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Reálná čísla</a:t>
            </a:r>
            <a:endParaRPr lang="cs-CZ" sz="8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DOMÁCÍ ÚKOL</a:t>
            </a:r>
            <a:endParaRPr lang="cs-CZ" sz="5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306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Čísla zaokrouhli na desítky a sečti:</a:t>
            </a:r>
            <a:endParaRPr lang="cs-CZ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/>
          </a:bodyPr>
          <a:lstStyle/>
          <a:p>
            <a:endParaRPr lang="cs-CZ" sz="40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56;   748;   1 239;   872;   5 654;   23</a:t>
            </a:r>
          </a:p>
          <a:p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+ 750 + 1240 + 870 + 5650 + 20 =                                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8 590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138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písemně:</a:t>
            </a:r>
            <a:endParaRPr lang="cs-CZ" sz="6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347 918,6 + 27 405,9 + 5 379,3 +212 340,5 + 67 453,6 =</a:t>
            </a:r>
          </a:p>
          <a:p>
            <a:endParaRPr lang="cs-CZ" sz="4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660 497,9 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15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písemně: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16368,1 - 732,4 - 2 168,3 - 4 072,6 =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</a:p>
          <a:p>
            <a:pPr marL="0" indent="0">
              <a:buNone/>
            </a:pP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9 </a:t>
            </a: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394,8</a:t>
            </a:r>
            <a:endParaRPr lang="cs-CZ" sz="5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195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písemně: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678,79 . 15,6 </a:t>
            </a:r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</a:p>
          <a:p>
            <a:pPr marL="0" indent="0">
              <a:buNone/>
            </a:pPr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10 589,124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087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písemně: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560,7 : 25 </a:t>
            </a:r>
            <a:r>
              <a:rPr lang="cs-CZ" sz="8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</a:p>
          <a:p>
            <a:pPr marL="0" indent="0">
              <a:buNone/>
            </a:pPr>
            <a:r>
              <a:rPr lang="cs-CZ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22,428 </a:t>
            </a:r>
            <a:endParaRPr lang="cs-CZ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192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99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DIGITÁLNÍ UČEBNÍ MATERIÁL</vt:lpstr>
      <vt:lpstr>Reálná čísla</vt:lpstr>
      <vt:lpstr>Čísla zaokrouhli na desítky a sečti:</vt:lpstr>
      <vt:lpstr>Vypočítej písemně:</vt:lpstr>
      <vt:lpstr>Vypočítej písemně:</vt:lpstr>
      <vt:lpstr>Vypočítej písemně:</vt:lpstr>
      <vt:lpstr>Vypočítej písemně: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U218UCITEL</cp:lastModifiedBy>
  <cp:revision>4</cp:revision>
  <dcterms:created xsi:type="dcterms:W3CDTF">2012-10-15T10:16:58Z</dcterms:created>
  <dcterms:modified xsi:type="dcterms:W3CDTF">2013-03-26T11:04:03Z</dcterms:modified>
</cp:coreProperties>
</file>