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183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591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190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97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98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97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083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077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554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59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479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4CEF24-1F0E-4856-A953-968A7639B3A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BFB2B-73AE-4B64-B860-812EB6177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79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772400" cy="1470025"/>
          </a:xfrm>
        </p:spPr>
        <p:txBody>
          <a:bodyPr/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6" name="Picture 4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283200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636713"/>
            <a:ext cx="6194425" cy="364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0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Intervaly</a:t>
            </a:r>
            <a:endParaRPr lang="cs-CZ" sz="8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Průnik a sjednocení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753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a zakresli libovolný interval: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9792" y="1600200"/>
            <a:ext cx="5472608" cy="4525963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Uzavřený</a:t>
            </a:r>
          </a:p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Otevřený</a:t>
            </a:r>
          </a:p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Polootevřený</a:t>
            </a:r>
          </a:p>
          <a:p>
            <a:r>
              <a:rPr lang="cs-CZ" sz="4800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Polouzavřený</a:t>
            </a:r>
            <a:endParaRPr lang="cs-CZ" sz="4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953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Znázorni a zapiš intervalem nerovnost: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699792" y="1600200"/>
                <a:ext cx="5987008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5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14:m>
                  <m:oMath xmlns:m="http://schemas.openxmlformats.org/officeDocument/2006/math">
                    <m:r>
                      <a:rPr lang="cs-CZ" sz="5400" b="1" i="0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&lt; 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&lt; 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𝟕</m:t>
                    </m:r>
                  </m:oMath>
                </a14:m>
                <a:endParaRPr lang="cs-CZ" sz="5400" b="1" dirty="0" smtClean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5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- 1 </a:t>
                </a:r>
                <a14:m>
                  <m:oMath xmlns:m="http://schemas.openxmlformats.org/officeDocument/2006/math"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≤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𝟒</m:t>
                    </m:r>
                  </m:oMath>
                </a14:m>
                <a:endParaRPr lang="cs-CZ" sz="5400" b="1" dirty="0" smtClean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Cambria Math"/>
                </a:endParaRPr>
              </a:p>
              <a:p>
                <a:r>
                  <a:rPr lang="cs-CZ" sz="5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- 2 </a:t>
                </a:r>
                <a14:m>
                  <m:oMath xmlns:m="http://schemas.openxmlformats.org/officeDocument/2006/math"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&lt;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𝟓</m:t>
                    </m:r>
                  </m:oMath>
                </a14:m>
                <a:endParaRPr lang="cs-CZ" sz="5400" b="1" dirty="0" smtClean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Cambria Math"/>
                </a:endParaRPr>
              </a:p>
              <a:p>
                <a:r>
                  <a:rPr lang="cs-CZ" sz="5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- 3 </a:t>
                </a:r>
                <a14:m>
                  <m:oMath xmlns:m="http://schemas.openxmlformats.org/officeDocument/2006/math"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≤</m:t>
                    </m:r>
                    <m:r>
                      <a:rPr lang="cs-CZ" sz="5400" b="1" i="1" smtClean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𝟔</m:t>
                    </m:r>
                  </m:oMath>
                </a14:m>
                <a:endParaRPr lang="cs-CZ" sz="5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699792" y="1600200"/>
                <a:ext cx="5987008" cy="4525963"/>
              </a:xfrm>
              <a:blipFill rotWithShape="1">
                <a:blip r:embed="rId2"/>
                <a:stretch>
                  <a:fillRect l="-5092" t="-39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173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sjednocení a průnik intervalů: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-2; 5 ); ( 0; 3</a:t>
            </a:r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</a:p>
          <a:p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1; 7;  -1; 4)</a:t>
            </a:r>
          </a:p>
          <a:p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-3; 3; ( 2; 4)</a:t>
            </a:r>
          </a:p>
          <a:p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( -4; 3;  3; 8)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600200"/>
            <a:ext cx="4474840" cy="4525963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-2; 5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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( 0; 3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 =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( 0; 3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 </a:t>
            </a: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-2; 5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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0; 3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=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2;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</a:t>
            </a: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1; 7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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 -1; 4) =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1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; 4) 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1; 7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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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-1; 4)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= - 1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; 7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-3; 3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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(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2; 4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) =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( 2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;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3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-3; 3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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( 2; 4)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=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-3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;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4) 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( -4; 3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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 3; 8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) = 3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( -4; 3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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 3; 8) = (-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4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;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8)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251315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243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DIGITÁLNÍ UČEBNÍ MATERIÁL</vt:lpstr>
      <vt:lpstr>Intervaly</vt:lpstr>
      <vt:lpstr>Zapiš a zakresli libovolný interval:</vt:lpstr>
      <vt:lpstr>Znázorni a zapiš intervalem nerovnost:</vt:lpstr>
      <vt:lpstr>Urči sjednocení a průnik intervalů: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U218UCITEL</cp:lastModifiedBy>
  <cp:revision>4</cp:revision>
  <dcterms:created xsi:type="dcterms:W3CDTF">2012-10-15T11:56:29Z</dcterms:created>
  <dcterms:modified xsi:type="dcterms:W3CDTF">2013-03-26T11:08:55Z</dcterms:modified>
</cp:coreProperties>
</file>