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620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642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7563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8040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675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8701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986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7449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7440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568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864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1CA19E-E74E-413E-845D-2ACC9AB95464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027DF-C986-491F-9B42-F2CC181ABD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623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36713"/>
            <a:ext cx="6194425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335927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9024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Reálná čísla</a:t>
            </a:r>
            <a:endParaRPr lang="cs-CZ" sz="9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377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Vypočítej: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294,8 + 786,25 + 1 402,15 + 66,713 =</a:t>
            </a: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356,6 + 854,36 + 2 105,11 + 87,741 =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4050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Vypočítej písemně: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3 564,5 – 569,12 – 223,458 =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4 698,4 – 687,14 – 356,124 =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597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Čísla zaokrouhli na desítky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a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proveď výpočet: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6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526,35 . 74,88 =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834,47 . 86,72 =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0614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Řeš slovní úlohu: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Kostka cukru má hmotnost 5g. Kolik kostek je v 1kg kostkového cukru?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kusů rohlíků po 60g se vyrobí z 3kg těsta?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402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2 549,913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2 771,922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530.70=37100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kusů</a:t>
            </a:r>
          </a:p>
          <a:p>
            <a:pPr marL="742950" indent="-742950">
              <a:buAutoNum type="arabicPeriod"/>
            </a:pPr>
            <a:endParaRPr lang="cs-CZ" sz="40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>
              <a:buAutoNum type="arabicPeriod"/>
            </a:pPr>
            <a:endParaRPr lang="cs-CZ" sz="4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3 403,811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3 655,136</a:t>
            </a:r>
          </a:p>
          <a:p>
            <a:pPr marL="742950" indent="-742950">
              <a:buAutoNum type="arabicPeriod"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830.90=74700</a:t>
            </a:r>
          </a:p>
          <a:p>
            <a:pPr marL="742950" indent="-742950">
              <a:buAutoNum type="arabicPeriod"/>
            </a:pPr>
            <a:r>
              <a:rPr lang="cs-CZ" sz="4400" b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kusů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62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123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Reálná čísla</vt:lpstr>
      <vt:lpstr>1. Vypočítej:</vt:lpstr>
      <vt:lpstr>2. Vypočítej písemně:</vt:lpstr>
      <vt:lpstr>3. Čísla zaokrouhli na desítky              a proveď výpočet:</vt:lpstr>
      <vt:lpstr>4. Řeš slovní úlohu:</vt:lpstr>
      <vt:lpstr>Řešení: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5</cp:revision>
  <dcterms:created xsi:type="dcterms:W3CDTF">2012-10-17T07:48:00Z</dcterms:created>
  <dcterms:modified xsi:type="dcterms:W3CDTF">2013-04-15T11:58:30Z</dcterms:modified>
</cp:coreProperties>
</file>