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49568602"/>
              </p:ext>
            </p:extLst>
          </p:nvPr>
        </p:nvGraphicFramePr>
        <p:xfrm>
          <a:off x="971600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Spolková republika Německo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24.10.2012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Německy 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339752" y="692696"/>
            <a:ext cx="4104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DIGITÁLNÍ UČEBNÍ MATERIÁL</a:t>
            </a: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445224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7768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Bundesrepublik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Deutschland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Zugspitze, 2962 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 err="1" smtClean="0">
                <a:effectLst/>
              </a:rPr>
              <a:t>Bundespräsident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Hauptstadt</a:t>
            </a:r>
            <a:r>
              <a:rPr lang="cs-CZ" b="1" dirty="0" smtClean="0">
                <a:effectLst/>
              </a:rPr>
              <a:t>:		</a:t>
            </a:r>
            <a:r>
              <a:rPr lang="cs-CZ" b="1" dirty="0" err="1" smtClean="0">
                <a:effectLst/>
              </a:rPr>
              <a:t>Berlin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Teile</a:t>
            </a:r>
            <a:r>
              <a:rPr lang="cs-CZ" b="1" dirty="0" smtClean="0"/>
              <a:t>:			16 </a:t>
            </a:r>
            <a:r>
              <a:rPr lang="cs-CZ" b="1" dirty="0" err="1" smtClean="0"/>
              <a:t>Bundesländer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Amtssprache</a:t>
            </a:r>
            <a:r>
              <a:rPr lang="cs-CZ" b="1" dirty="0" smtClean="0"/>
              <a:t>: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Euro</a:t>
            </a: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80 </a:t>
            </a:r>
            <a:r>
              <a:rPr lang="cs-CZ" b="1" dirty="0" err="1" smtClean="0"/>
              <a:t>Millionen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Bundesrepublik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709120"/>
          </a:xfrm>
        </p:spPr>
        <p:txBody>
          <a:bodyPr>
            <a:normAutofit fontScale="92500"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</a:t>
            </a:r>
            <a:r>
              <a:rPr lang="cs-CZ" b="1" dirty="0" err="1" smtClean="0"/>
              <a:t>Berlin</a:t>
            </a:r>
            <a:r>
              <a:rPr lang="cs-CZ" b="1" dirty="0" smtClean="0"/>
              <a:t>, </a:t>
            </a:r>
            <a:r>
              <a:rPr lang="cs-CZ" b="1" dirty="0" err="1" smtClean="0"/>
              <a:t>München</a:t>
            </a:r>
            <a:r>
              <a:rPr lang="cs-CZ" b="1" dirty="0"/>
              <a:t>, </a:t>
            </a:r>
            <a:r>
              <a:rPr lang="cs-CZ" b="1" dirty="0" err="1"/>
              <a:t>Bremen</a:t>
            </a:r>
            <a:r>
              <a:rPr lang="cs-CZ" b="1" dirty="0" smtClean="0"/>
              <a:t>, 					Hamburg, </a:t>
            </a:r>
            <a:r>
              <a:rPr lang="cs-CZ" b="1" dirty="0" err="1" smtClean="0"/>
              <a:t>Nürnberg</a:t>
            </a:r>
            <a:endParaRPr lang="cs-CZ" b="1" dirty="0" smtClean="0"/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:	          Kohle, </a:t>
            </a:r>
            <a:r>
              <a:rPr lang="cs-CZ" b="1" dirty="0" err="1" smtClean="0"/>
              <a:t>Eisen</a:t>
            </a:r>
            <a:r>
              <a:rPr lang="cs-CZ" b="1" dirty="0" smtClean="0"/>
              <a:t>, </a:t>
            </a:r>
            <a:r>
              <a:rPr lang="cs-CZ" b="1" dirty="0" err="1" smtClean="0"/>
              <a:t>Kupfer</a:t>
            </a:r>
            <a:r>
              <a:rPr lang="cs-CZ" b="1" dirty="0" smtClean="0"/>
              <a:t>, Uran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/>
              <a:t>C</a:t>
            </a:r>
            <a:r>
              <a:rPr lang="cs-CZ" b="1" dirty="0" err="1" smtClean="0"/>
              <a:t>hemische</a:t>
            </a:r>
            <a:r>
              <a:rPr lang="cs-CZ" b="1" dirty="0" smtClean="0"/>
              <a:t> Ind., </a:t>
            </a:r>
            <a:r>
              <a:rPr lang="cs-CZ" b="1" dirty="0"/>
              <a:t>	</a:t>
            </a:r>
            <a:r>
              <a:rPr lang="cs-CZ" b="1" dirty="0" err="1"/>
              <a:t>Bergbau</a:t>
            </a:r>
            <a:r>
              <a:rPr lang="cs-CZ" b="1" dirty="0"/>
              <a:t>,</a:t>
            </a:r>
            <a:r>
              <a:rPr lang="cs-CZ" b="1" dirty="0" smtClean="0"/>
              <a:t>					</a:t>
            </a:r>
            <a:r>
              <a:rPr lang="cs-CZ" b="1" dirty="0" err="1" smtClean="0"/>
              <a:t>Maschinenbau</a:t>
            </a:r>
            <a:r>
              <a:rPr lang="cs-CZ" b="1" dirty="0" smtClean="0"/>
              <a:t>,	</a:t>
            </a:r>
            <a:r>
              <a:rPr lang="cs-CZ" b="1" dirty="0" err="1" smtClean="0"/>
              <a:t>Autoind</a:t>
            </a:r>
            <a:r>
              <a:rPr lang="cs-CZ" b="1" dirty="0" smtClean="0"/>
              <a:t>., 					</a:t>
            </a:r>
            <a:r>
              <a:rPr lang="cs-CZ" b="1" dirty="0" err="1" smtClean="0"/>
              <a:t>elektronische</a:t>
            </a:r>
            <a:r>
              <a:rPr lang="cs-CZ" b="1" dirty="0" smtClean="0"/>
              <a:t> Ind. </a:t>
            </a:r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:	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Kartoffeln</a:t>
            </a:r>
            <a:r>
              <a:rPr lang="cs-CZ" b="1" dirty="0" smtClean="0"/>
              <a:t>, </a:t>
            </a:r>
            <a:r>
              <a:rPr lang="cs-CZ" b="1" dirty="0" err="1" smtClean="0"/>
              <a:t>Wein</a:t>
            </a:r>
            <a:r>
              <a:rPr lang="cs-CZ" b="1" dirty="0" smtClean="0"/>
              <a:t>, 				          </a:t>
            </a:r>
            <a:r>
              <a:rPr lang="cs-CZ" b="1" dirty="0" err="1" smtClean="0"/>
              <a:t>Hopfen</a:t>
            </a:r>
            <a:r>
              <a:rPr lang="cs-CZ" b="1" dirty="0" smtClean="0"/>
              <a:t>; </a:t>
            </a:r>
            <a:r>
              <a:rPr lang="cs-CZ" b="1" dirty="0" err="1" smtClean="0"/>
              <a:t>Tierzucht</a:t>
            </a:r>
            <a:r>
              <a:rPr lang="cs-CZ" b="1" dirty="0" smtClean="0"/>
              <a:t> – </a:t>
            </a:r>
            <a:r>
              <a:rPr lang="cs-CZ" b="1" dirty="0" err="1" smtClean="0"/>
              <a:t>Rinder</a:t>
            </a:r>
            <a:r>
              <a:rPr lang="cs-CZ" b="1" dirty="0" smtClean="0"/>
              <a:t> 				         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Schweine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" name="Picture 2" descr="C:\Users\Luda\Desktop\Landkarte BR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62305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Bundesrepublik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Deutschland</a:t>
            </a:r>
            <a:endParaRPr lang="cs-CZ" dirty="0"/>
          </a:p>
        </p:txBody>
      </p:sp>
      <p:pic>
        <p:nvPicPr>
          <p:cNvPr id="1026" name="Picture 2" descr="File:Brandenburger Tor nachts 2012-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7620000" cy="3819525"/>
          </a:xfrm>
          <a:prstGeom prst="rect">
            <a:avLst/>
          </a:prstGeom>
          <a:noFill/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411760" y="6021288"/>
            <a:ext cx="4186808" cy="46491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Brandenburger</a:t>
            </a:r>
            <a:r>
              <a:rPr lang="cs-CZ" sz="2000" dirty="0" smtClean="0"/>
              <a:t> Tor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Zamek Neuschwanstein 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556792"/>
            <a:ext cx="5963816" cy="4472862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Bundesrepublik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Deutschland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411760" y="6237312"/>
            <a:ext cx="4186808" cy="46491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Neuschwanstein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Bundesrepublik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Deutschland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411760" y="6237312"/>
            <a:ext cx="4186808" cy="464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Bundestag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482" name="Picture 2" descr="File:Reichstag building Berlin view from west before suns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7620000" cy="28860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http://upload.wikimedia.org/wikipedia/commons/1/12/BRD.png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://upload.wikimedia.org/wikipedia/commons/thumb/0/01/Brandenburger_Tor_nachts_2012-07.jpg/800px-Brandenburger_Tor_nachts_2012-07.jpg</a:t>
            </a:r>
          </a:p>
          <a:p>
            <a:r>
              <a:rPr lang="cs-CZ" dirty="0" smtClean="0"/>
              <a:t>http://upload.wikimedia.org/wikipedia/commons/thumb/1/17/Zamek_Neuschwanstein_09.jpg/800px-Zamek_Neuschwanstein_09.jpg</a:t>
            </a:r>
          </a:p>
          <a:p>
            <a:r>
              <a:rPr lang="cs-CZ" dirty="0" smtClean="0"/>
              <a:t>http://upload.wikimedia.org/wikipedia/commons/thumb/c/c7/Reichstag_building_Berlin_view_from_west_before_sunset.jpg/800px-Reichstag_building_Berlin_view_from_west_before_sunset.jpg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101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Bundesrepublik Deutschland</vt:lpstr>
      <vt:lpstr>Bundesrepublik Deutschland</vt:lpstr>
      <vt:lpstr>Snímek 4</vt:lpstr>
      <vt:lpstr>Bundesrepublik Deutschland</vt:lpstr>
      <vt:lpstr>Bundesrepublik Deutschland</vt:lpstr>
      <vt:lpstr>Snímek 7</vt:lpstr>
      <vt:lpstr>Zdroje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27</cp:revision>
  <dcterms:created xsi:type="dcterms:W3CDTF">2012-10-29T06:53:22Z</dcterms:created>
  <dcterms:modified xsi:type="dcterms:W3CDTF">2013-04-15T16:17:12Z</dcterms:modified>
</cp:coreProperties>
</file>