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5612249"/>
              </p:ext>
            </p:extLst>
          </p:nvPr>
        </p:nvGraphicFramePr>
        <p:xfrm>
          <a:off x="971600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Švýcarsko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13.12.2012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Německy 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6016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Schweizerische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Eidgenossenschaft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</a:t>
            </a:r>
            <a:r>
              <a:rPr lang="cs-CZ" b="1" dirty="0" err="1" smtClean="0"/>
              <a:t>Dufourspitze</a:t>
            </a:r>
            <a:r>
              <a:rPr lang="cs-CZ" b="1" dirty="0" smtClean="0"/>
              <a:t> 4,634 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 err="1" smtClean="0">
                <a:effectLst/>
              </a:rPr>
              <a:t>Präsident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Hauptstadt</a:t>
            </a:r>
            <a:r>
              <a:rPr lang="cs-CZ" b="1" dirty="0" smtClean="0">
                <a:effectLst/>
              </a:rPr>
              <a:t>:		Bern</a:t>
            </a:r>
          </a:p>
          <a:p>
            <a:r>
              <a:rPr lang="cs-CZ" b="1" dirty="0" err="1" smtClean="0"/>
              <a:t>Teile</a:t>
            </a:r>
            <a:r>
              <a:rPr lang="cs-CZ" b="1" dirty="0" smtClean="0"/>
              <a:t>:			26 </a:t>
            </a:r>
            <a:r>
              <a:rPr lang="cs-CZ" b="1" dirty="0" err="1" smtClean="0"/>
              <a:t>Kantonen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Amtssprache</a:t>
            </a:r>
            <a:r>
              <a:rPr lang="cs-CZ" b="1" dirty="0" smtClean="0"/>
              <a:t>:		</a:t>
            </a:r>
            <a:r>
              <a:rPr lang="cs-CZ" b="1" dirty="0" err="1" smtClean="0"/>
              <a:t>Deutsch</a:t>
            </a:r>
            <a:r>
              <a:rPr lang="cs-CZ" b="1" dirty="0" smtClean="0"/>
              <a:t>, </a:t>
            </a:r>
            <a:r>
              <a:rPr lang="cs-CZ" b="1" dirty="0" err="1" smtClean="0"/>
              <a:t>Französisch</a:t>
            </a:r>
            <a:r>
              <a:rPr lang="cs-CZ" b="1" dirty="0" smtClean="0"/>
              <a:t>, 					</a:t>
            </a:r>
            <a:r>
              <a:rPr lang="cs-CZ" b="1" dirty="0" err="1" smtClean="0"/>
              <a:t>Italienisch</a:t>
            </a:r>
            <a:r>
              <a:rPr lang="cs-CZ" b="1" dirty="0" smtClean="0"/>
              <a:t>, </a:t>
            </a:r>
            <a:r>
              <a:rPr lang="cs-CZ" b="1" dirty="0" err="1" smtClean="0"/>
              <a:t>Rätoromanisch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</a:t>
            </a:r>
            <a:r>
              <a:rPr lang="cs-CZ" b="1" dirty="0" err="1" smtClean="0">
                <a:effectLst/>
              </a:rPr>
              <a:t>Schweizer</a:t>
            </a:r>
            <a:r>
              <a:rPr lang="cs-CZ" b="1" dirty="0" smtClean="0">
                <a:effectLst/>
              </a:rPr>
              <a:t> Frank</a:t>
            </a: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7,925,517 (</a:t>
            </a:r>
            <a:r>
              <a:rPr lang="cs-CZ" b="1" dirty="0" err="1" smtClean="0"/>
              <a:t>Juli</a:t>
            </a:r>
            <a:r>
              <a:rPr lang="cs-CZ" b="1" dirty="0" smtClean="0"/>
              <a:t> 2012)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Schweizerische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Eidgenossenschaft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70912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Bern, </a:t>
            </a:r>
            <a:r>
              <a:rPr lang="cs-CZ" b="1" dirty="0" err="1" smtClean="0"/>
              <a:t>Genf</a:t>
            </a:r>
            <a:r>
              <a:rPr lang="cs-CZ" b="1" dirty="0" smtClean="0"/>
              <a:t>, </a:t>
            </a:r>
            <a:r>
              <a:rPr lang="cs-CZ" b="1" dirty="0" err="1" smtClean="0"/>
              <a:t>Lausanne</a:t>
            </a:r>
            <a:r>
              <a:rPr lang="cs-CZ" b="1" dirty="0" smtClean="0"/>
              <a:t>, 					Luzern, </a:t>
            </a:r>
            <a:r>
              <a:rPr lang="cs-CZ" b="1" dirty="0" err="1" smtClean="0"/>
              <a:t>Zürich</a:t>
            </a:r>
            <a:endParaRPr lang="cs-CZ" b="1" dirty="0" smtClean="0"/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:	</a:t>
            </a:r>
            <a:r>
              <a:rPr lang="cs-CZ" b="1" dirty="0" err="1" smtClean="0"/>
              <a:t>Holz</a:t>
            </a:r>
            <a:r>
              <a:rPr lang="cs-CZ" b="1" dirty="0" smtClean="0"/>
              <a:t>, </a:t>
            </a:r>
            <a:r>
              <a:rPr lang="cs-CZ" b="1" dirty="0" err="1" smtClean="0"/>
              <a:t>Salz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 smtClean="0"/>
              <a:t>chemische</a:t>
            </a:r>
            <a:r>
              <a:rPr lang="cs-CZ" b="1" dirty="0" smtClean="0"/>
              <a:t> Ind., 							</a:t>
            </a:r>
            <a:r>
              <a:rPr lang="cs-CZ" b="1" dirty="0" err="1" smtClean="0"/>
              <a:t>Bankwesen</a:t>
            </a:r>
            <a:r>
              <a:rPr lang="cs-CZ" b="1" dirty="0" smtClean="0"/>
              <a:t>, </a:t>
            </a:r>
            <a:r>
              <a:rPr lang="cs-CZ" b="1" dirty="0" err="1" smtClean="0"/>
              <a:t>Maschinenbau</a:t>
            </a:r>
            <a:r>
              <a:rPr lang="cs-CZ" b="1" dirty="0" smtClean="0"/>
              <a:t>, 				</a:t>
            </a:r>
            <a:r>
              <a:rPr lang="cs-CZ" b="1" dirty="0" err="1" smtClean="0"/>
              <a:t>Uhren</a:t>
            </a:r>
            <a:r>
              <a:rPr lang="cs-CZ" b="1" smtClean="0"/>
              <a:t>, Versicherungswesen</a:t>
            </a:r>
            <a:endParaRPr lang="cs-CZ" b="1" dirty="0" smtClean="0"/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:	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Wein</a:t>
            </a:r>
            <a:r>
              <a:rPr lang="cs-CZ" b="1" dirty="0" smtClean="0"/>
              <a:t>, 	</a:t>
            </a:r>
            <a:r>
              <a:rPr lang="cs-CZ" b="1" dirty="0" err="1" smtClean="0"/>
              <a:t>Tierzucht</a:t>
            </a:r>
            <a:r>
              <a:rPr lang="cs-CZ" b="1" dirty="0" smtClean="0"/>
              <a:t> 	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Schweizerische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Eidgenossenschaft</a:t>
            </a:r>
            <a:endParaRPr lang="cs-CZ" dirty="0"/>
          </a:p>
        </p:txBody>
      </p:sp>
      <p:pic>
        <p:nvPicPr>
          <p:cNvPr id="1026" name="Picture 2" descr="C:\Users\Luda\Desktop\uebersichtskarte-schwei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84784"/>
            <a:ext cx="7632848" cy="48245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Schweizerische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Eidgenossenschaft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Genf</a:t>
            </a:r>
            <a:endParaRPr lang="cs-CZ" sz="2000" dirty="0"/>
          </a:p>
        </p:txBody>
      </p:sp>
      <p:pic>
        <p:nvPicPr>
          <p:cNvPr id="1026" name="Picture 2" descr="File:Geneve 2005 001 Ork.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7620000" cy="4981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Schweizerische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Eidgenossenschaft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Matternhorn</a:t>
            </a:r>
            <a:endParaRPr lang="cs-CZ" sz="2000" dirty="0"/>
          </a:p>
        </p:txBody>
      </p:sp>
      <p:pic>
        <p:nvPicPr>
          <p:cNvPr id="19458" name="Picture 2" descr="File:Matterhorn from Zermat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5798" y="1268760"/>
            <a:ext cx="7295761" cy="48608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weltkarte.com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</a:t>
            </a:r>
            <a:r>
              <a:rPr lang="cs-CZ" dirty="0" err="1" smtClean="0"/>
              <a:t>pics</a:t>
            </a:r>
            <a:r>
              <a:rPr lang="cs-CZ" dirty="0" smtClean="0"/>
              <a:t>/</a:t>
            </a:r>
            <a:r>
              <a:rPr lang="cs-CZ" dirty="0" err="1" smtClean="0"/>
              <a:t>uebersichtskarte</a:t>
            </a:r>
            <a:r>
              <a:rPr lang="cs-CZ" dirty="0" smtClean="0"/>
              <a:t>-</a:t>
            </a:r>
            <a:r>
              <a:rPr lang="cs-CZ" dirty="0" err="1" smtClean="0"/>
              <a:t>schweiz.png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 smtClean="0"/>
              <a:t>://upload.wikimedia.org/wikipedia/commons/thumb/a/ab/Geneve_2005_001_Ork.ch.jpg/800px-Geneve_2005_001_Ork.ch.jpg</a:t>
            </a:r>
          </a:p>
          <a:p>
            <a:r>
              <a:rPr lang="cs-CZ" dirty="0" smtClean="0"/>
              <a:t>http://upload.wikimedia.org/wikipedia/commons/thumb/f/f1/Matterhorn_from_Zermatt.jpg/800px-Matterhorn_from_Zermatt.jpg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94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Schweizerische Eidgenossenschaft</vt:lpstr>
      <vt:lpstr>Schweizerische Eidgenossenschaft</vt:lpstr>
      <vt:lpstr>Schweizerische Eidgenossenschaft</vt:lpstr>
      <vt:lpstr>Schweizerische Eidgenossenschaft</vt:lpstr>
      <vt:lpstr>Schweizerische Eidgenossenschaft</vt:lpstr>
      <vt:lpstr>Zdroje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28</cp:revision>
  <dcterms:created xsi:type="dcterms:W3CDTF">2012-10-29T06:53:22Z</dcterms:created>
  <dcterms:modified xsi:type="dcterms:W3CDTF">2013-04-15T16:23:52Z</dcterms:modified>
</cp:coreProperties>
</file>