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67" r:id="rId2"/>
    <p:sldId id="256" r:id="rId3"/>
    <p:sldId id="257" r:id="rId4"/>
    <p:sldId id="27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77" r:id="rId13"/>
    <p:sldId id="270" r:id="rId14"/>
    <p:sldId id="269" r:id="rId15"/>
    <p:sldId id="266" r:id="rId16"/>
    <p:sldId id="271" r:id="rId17"/>
    <p:sldId id="272" r:id="rId18"/>
    <p:sldId id="273" r:id="rId19"/>
    <p:sldId id="274" r:id="rId20"/>
    <p:sldId id="275" r:id="rId21"/>
    <p:sldId id="276" r:id="rId22"/>
    <p:sldId id="278" r:id="rId2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09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slide" Target="../slides/slide15.xml"/><Relationship Id="rId1" Type="http://schemas.openxmlformats.org/officeDocument/2006/relationships/slide" Target="../slides/slide14.xml"/><Relationship Id="rId6" Type="http://schemas.openxmlformats.org/officeDocument/2006/relationships/slide" Target="../slides/slide18.xml"/><Relationship Id="rId5" Type="http://schemas.openxmlformats.org/officeDocument/2006/relationships/slide" Target="../slides/slide17.xml"/><Relationship Id="rId4" Type="http://schemas.openxmlformats.org/officeDocument/2006/relationships/slide" Target="../slides/slide16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slide" Target="../slides/slide21.xml"/><Relationship Id="rId1" Type="http://schemas.openxmlformats.org/officeDocument/2006/relationships/slide" Target="../slides/slide1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59BBA4-E82B-4583-8223-B51C4412A004}" type="doc">
      <dgm:prSet loTypeId="urn:microsoft.com/office/officeart/2005/8/layout/default#1" loCatId="list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cs-CZ"/>
        </a:p>
      </dgm:t>
    </dgm:pt>
    <dgm:pt modelId="{361E6296-93ED-4028-901E-015C3AA7EBB6}">
      <dgm:prSet phldrT="[Text]"/>
      <dgm:spPr/>
      <dgm:t>
        <a:bodyPr/>
        <a:lstStyle/>
        <a:p>
          <a:r>
            <a:rPr lang="cs-CZ" dirty="0" smtClean="0"/>
            <a:t>Bečov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C815F770-D6D3-4CA4-B0DD-73123A7A697E}" type="parTrans" cxnId="{933B074D-D8F0-4235-AA6A-FAE5813CE84A}">
      <dgm:prSet/>
      <dgm:spPr/>
      <dgm:t>
        <a:bodyPr/>
        <a:lstStyle/>
        <a:p>
          <a:endParaRPr lang="cs-CZ"/>
        </a:p>
      </dgm:t>
    </dgm:pt>
    <dgm:pt modelId="{F08ABBE8-A224-466A-942E-4834AFCD2225}" type="sibTrans" cxnId="{933B074D-D8F0-4235-AA6A-FAE5813CE84A}">
      <dgm:prSet/>
      <dgm:spPr/>
      <dgm:t>
        <a:bodyPr/>
        <a:lstStyle/>
        <a:p>
          <a:endParaRPr lang="cs-CZ"/>
        </a:p>
      </dgm:t>
    </dgm:pt>
    <dgm:pt modelId="{DFCF316F-5BE4-4CAC-AD61-429FFD88C447}">
      <dgm:prSet phldrT="[Text]"/>
      <dgm:spPr/>
      <dgm:t>
        <a:bodyPr/>
        <a:lstStyle/>
        <a:p>
          <a:r>
            <a:rPr lang="cs-CZ" dirty="0" smtClean="0"/>
            <a:t>Loket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CBC71A00-3640-4C6A-863A-009EDA12F8F9}" type="parTrans" cxnId="{310CF1CF-AA04-4F98-9DD0-B2783C6A78A5}">
      <dgm:prSet/>
      <dgm:spPr/>
      <dgm:t>
        <a:bodyPr/>
        <a:lstStyle/>
        <a:p>
          <a:endParaRPr lang="cs-CZ"/>
        </a:p>
      </dgm:t>
    </dgm:pt>
    <dgm:pt modelId="{2B7F018D-AACC-42EA-A669-A6CEC2578124}" type="sibTrans" cxnId="{310CF1CF-AA04-4F98-9DD0-B2783C6A78A5}">
      <dgm:prSet/>
      <dgm:spPr/>
      <dgm:t>
        <a:bodyPr/>
        <a:lstStyle/>
        <a:p>
          <a:endParaRPr lang="cs-CZ"/>
        </a:p>
      </dgm:t>
    </dgm:pt>
    <dgm:pt modelId="{C603478A-7787-4157-9245-729A047AD8F8}">
      <dgm:prSet phldrT="[Text]"/>
      <dgm:spPr/>
      <dgm:t>
        <a:bodyPr/>
        <a:lstStyle/>
        <a:p>
          <a:r>
            <a:rPr lang="cs-CZ" dirty="0" smtClean="0"/>
            <a:t>Vřídlo Karlovy Vary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B76DCCE8-184E-4E6D-BA11-602CB5DF8219}" type="parTrans" cxnId="{CAAA8D7A-4C23-4794-9F15-C7F051DB09A6}">
      <dgm:prSet/>
      <dgm:spPr/>
      <dgm:t>
        <a:bodyPr/>
        <a:lstStyle/>
        <a:p>
          <a:endParaRPr lang="cs-CZ"/>
        </a:p>
      </dgm:t>
    </dgm:pt>
    <dgm:pt modelId="{81807D08-554C-4895-BF3E-94AC41929DE7}" type="sibTrans" cxnId="{CAAA8D7A-4C23-4794-9F15-C7F051DB09A6}">
      <dgm:prSet/>
      <dgm:spPr/>
      <dgm:t>
        <a:bodyPr/>
        <a:lstStyle/>
        <a:p>
          <a:endParaRPr lang="cs-CZ"/>
        </a:p>
      </dgm:t>
    </dgm:pt>
    <dgm:pt modelId="{AD5DF84B-958C-467A-B2BE-46E991D71772}">
      <dgm:prSet phldrT="[Text]"/>
      <dgm:spPr/>
      <dgm:t>
        <a:bodyPr/>
        <a:lstStyle/>
        <a:p>
          <a:r>
            <a:rPr lang="cs-CZ" dirty="0" smtClean="0"/>
            <a:t>SOOS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F74EFD20-4A8D-45B6-B94A-8E367CE7CDC0}" type="parTrans" cxnId="{BBFB6688-EF39-4D32-8F1A-5469F717B979}">
      <dgm:prSet/>
      <dgm:spPr/>
      <dgm:t>
        <a:bodyPr/>
        <a:lstStyle/>
        <a:p>
          <a:endParaRPr lang="cs-CZ"/>
        </a:p>
      </dgm:t>
    </dgm:pt>
    <dgm:pt modelId="{C2736AAE-0D19-4E4A-97F7-8BE8601C3171}" type="sibTrans" cxnId="{BBFB6688-EF39-4D32-8F1A-5469F717B979}">
      <dgm:prSet/>
      <dgm:spPr/>
      <dgm:t>
        <a:bodyPr/>
        <a:lstStyle/>
        <a:p>
          <a:endParaRPr lang="cs-CZ"/>
        </a:p>
      </dgm:t>
    </dgm:pt>
    <dgm:pt modelId="{0DA92E2D-874B-4C1D-B3AF-125C5E067ECD}">
      <dgm:prSet phldrT="[Text]"/>
      <dgm:spPr/>
      <dgm:t>
        <a:bodyPr/>
        <a:lstStyle/>
        <a:p>
          <a:r>
            <a:rPr lang="cs-CZ" dirty="0" smtClean="0"/>
            <a:t>Hotel </a:t>
          </a:r>
          <a:r>
            <a:rPr lang="cs-CZ" dirty="0" err="1" smtClean="0"/>
            <a:t>Thermal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5" action="ppaction://hlinksldjump"/>
          </dgm14:cNvPr>
        </a:ext>
      </dgm:extLst>
    </dgm:pt>
    <dgm:pt modelId="{75739A3E-89D7-44AB-A0B0-D494B5BB0D69}" type="parTrans" cxnId="{13E7AF58-192D-4765-8E4A-A4C4D1906B34}">
      <dgm:prSet/>
      <dgm:spPr/>
      <dgm:t>
        <a:bodyPr/>
        <a:lstStyle/>
        <a:p>
          <a:endParaRPr lang="cs-CZ"/>
        </a:p>
      </dgm:t>
    </dgm:pt>
    <dgm:pt modelId="{DA4AF13F-37A5-4367-9B27-A2AEBDB1A50D}" type="sibTrans" cxnId="{13E7AF58-192D-4765-8E4A-A4C4D1906B34}">
      <dgm:prSet/>
      <dgm:spPr/>
      <dgm:t>
        <a:bodyPr/>
        <a:lstStyle/>
        <a:p>
          <a:endParaRPr lang="cs-CZ"/>
        </a:p>
      </dgm:t>
    </dgm:pt>
    <dgm:pt modelId="{6A239C13-AE97-43D1-B91D-CE390AF22F2E}">
      <dgm:prSet phldrT="[Text]"/>
      <dgm:spPr/>
      <dgm:t>
        <a:bodyPr/>
        <a:lstStyle/>
        <a:p>
          <a:r>
            <a:rPr lang="cs-CZ" dirty="0" smtClean="0"/>
            <a:t>Grandhotel </a:t>
          </a:r>
          <a:r>
            <a:rPr lang="cs-CZ" dirty="0" err="1" smtClean="0"/>
            <a:t>Pupp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6" action="ppaction://hlinksldjump"/>
          </dgm14:cNvPr>
        </a:ext>
      </dgm:extLst>
    </dgm:pt>
    <dgm:pt modelId="{C56CE353-A982-4FED-956F-820A4665A24C}" type="parTrans" cxnId="{1C6FEE16-7FB1-407C-AC24-39A112C523F0}">
      <dgm:prSet/>
      <dgm:spPr/>
      <dgm:t>
        <a:bodyPr/>
        <a:lstStyle/>
        <a:p>
          <a:endParaRPr lang="cs-CZ"/>
        </a:p>
      </dgm:t>
    </dgm:pt>
    <dgm:pt modelId="{D60ADF25-0710-415F-9CF2-B62D4D38D48E}" type="sibTrans" cxnId="{1C6FEE16-7FB1-407C-AC24-39A112C523F0}">
      <dgm:prSet/>
      <dgm:spPr/>
      <dgm:t>
        <a:bodyPr/>
        <a:lstStyle/>
        <a:p>
          <a:endParaRPr lang="cs-CZ"/>
        </a:p>
      </dgm:t>
    </dgm:pt>
    <dgm:pt modelId="{249CFF77-ED6B-41F4-B7B2-88B08F23E3E7}" type="pres">
      <dgm:prSet presAssocID="{0059BBA4-E82B-4583-8223-B51C4412A00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04E748B-52E6-42CD-AB0E-781C4B935F8C}" type="pres">
      <dgm:prSet presAssocID="{361E6296-93ED-4028-901E-015C3AA7EBB6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89EF03-C919-4B71-9340-004E98587B22}" type="pres">
      <dgm:prSet presAssocID="{F08ABBE8-A224-466A-942E-4834AFCD2225}" presName="sibTrans" presStyleCnt="0"/>
      <dgm:spPr/>
    </dgm:pt>
    <dgm:pt modelId="{87E9145E-19F9-483F-98D9-798473FCDFD7}" type="pres">
      <dgm:prSet presAssocID="{DFCF316F-5BE4-4CAC-AD61-429FFD88C447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58131E-F89E-49CE-9DA7-16563B63BA6A}" type="pres">
      <dgm:prSet presAssocID="{2B7F018D-AACC-42EA-A669-A6CEC2578124}" presName="sibTrans" presStyleCnt="0"/>
      <dgm:spPr/>
    </dgm:pt>
    <dgm:pt modelId="{88394444-3C53-42B4-907C-83E3B76DEEEE}" type="pres">
      <dgm:prSet presAssocID="{C603478A-7787-4157-9245-729A047AD8F8}" presName="node" presStyleLbl="node1" presStyleIdx="2" presStyleCnt="6" custLinFactNeighborX="-567" custLinFactNeighborY="-638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D59E7F-FADD-41E8-9C45-44C3CC0201BF}" type="pres">
      <dgm:prSet presAssocID="{81807D08-554C-4895-BF3E-94AC41929DE7}" presName="sibTrans" presStyleCnt="0"/>
      <dgm:spPr/>
    </dgm:pt>
    <dgm:pt modelId="{2B47E7BF-B501-4F25-B80D-61362BF6C826}" type="pres">
      <dgm:prSet presAssocID="{AD5DF84B-958C-467A-B2BE-46E991D71772}" presName="node" presStyleLbl="node1" presStyleIdx="3" presStyleCnt="6" custLinFactNeighborX="-1183" custLinFactNeighborY="-638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D8EAED-6E93-41A0-9661-95772244571E}" type="pres">
      <dgm:prSet presAssocID="{C2736AAE-0D19-4E4A-97F7-8BE8601C3171}" presName="sibTrans" presStyleCnt="0"/>
      <dgm:spPr/>
    </dgm:pt>
    <dgm:pt modelId="{5AEBC88E-C219-44C8-B082-6876745D2078}" type="pres">
      <dgm:prSet presAssocID="{0DA92E2D-874B-4C1D-B3AF-125C5E067ECD}" presName="node" presStyleLbl="node1" presStyleIdx="4" presStyleCnt="6" custLinFactNeighborX="-567" custLinFactNeighborY="-1465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5CA9B0-E25C-4F6D-BD0F-A81F8A8E8E20}" type="pres">
      <dgm:prSet presAssocID="{DA4AF13F-37A5-4367-9B27-A2AEBDB1A50D}" presName="sibTrans" presStyleCnt="0"/>
      <dgm:spPr/>
    </dgm:pt>
    <dgm:pt modelId="{A69B7AC6-6C4B-441C-B73D-2ED85CE4F163}" type="pres">
      <dgm:prSet presAssocID="{6A239C13-AE97-43D1-B91D-CE390AF22F2E}" presName="node" presStyleLbl="node1" presStyleIdx="5" presStyleCnt="6" custLinFactNeighborX="-668" custLinFactNeighborY="-1465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2071CD8-411A-427D-A9E4-BCD88B82F824}" type="presOf" srcId="{C603478A-7787-4157-9245-729A047AD8F8}" destId="{88394444-3C53-42B4-907C-83E3B76DEEEE}" srcOrd="0" destOrd="0" presId="urn:microsoft.com/office/officeart/2005/8/layout/default#1"/>
    <dgm:cxn modelId="{D091B931-CB24-4B25-AA37-429BE68CC289}" type="presOf" srcId="{0DA92E2D-874B-4C1D-B3AF-125C5E067ECD}" destId="{5AEBC88E-C219-44C8-B082-6876745D2078}" srcOrd="0" destOrd="0" presId="urn:microsoft.com/office/officeart/2005/8/layout/default#1"/>
    <dgm:cxn modelId="{CAAA8D7A-4C23-4794-9F15-C7F051DB09A6}" srcId="{0059BBA4-E82B-4583-8223-B51C4412A004}" destId="{C603478A-7787-4157-9245-729A047AD8F8}" srcOrd="2" destOrd="0" parTransId="{B76DCCE8-184E-4E6D-BA11-602CB5DF8219}" sibTransId="{81807D08-554C-4895-BF3E-94AC41929DE7}"/>
    <dgm:cxn modelId="{03AC39A1-142C-431C-B2FA-74CBEF12158E}" type="presOf" srcId="{AD5DF84B-958C-467A-B2BE-46E991D71772}" destId="{2B47E7BF-B501-4F25-B80D-61362BF6C826}" srcOrd="0" destOrd="0" presId="urn:microsoft.com/office/officeart/2005/8/layout/default#1"/>
    <dgm:cxn modelId="{1C6FEE16-7FB1-407C-AC24-39A112C523F0}" srcId="{0059BBA4-E82B-4583-8223-B51C4412A004}" destId="{6A239C13-AE97-43D1-B91D-CE390AF22F2E}" srcOrd="5" destOrd="0" parTransId="{C56CE353-A982-4FED-956F-820A4665A24C}" sibTransId="{D60ADF25-0710-415F-9CF2-B62D4D38D48E}"/>
    <dgm:cxn modelId="{933B074D-D8F0-4235-AA6A-FAE5813CE84A}" srcId="{0059BBA4-E82B-4583-8223-B51C4412A004}" destId="{361E6296-93ED-4028-901E-015C3AA7EBB6}" srcOrd="0" destOrd="0" parTransId="{C815F770-D6D3-4CA4-B0DD-73123A7A697E}" sibTransId="{F08ABBE8-A224-466A-942E-4834AFCD2225}"/>
    <dgm:cxn modelId="{310CF1CF-AA04-4F98-9DD0-B2783C6A78A5}" srcId="{0059BBA4-E82B-4583-8223-B51C4412A004}" destId="{DFCF316F-5BE4-4CAC-AD61-429FFD88C447}" srcOrd="1" destOrd="0" parTransId="{CBC71A00-3640-4C6A-863A-009EDA12F8F9}" sibTransId="{2B7F018D-AACC-42EA-A669-A6CEC2578124}"/>
    <dgm:cxn modelId="{F4443A6A-5E4E-44A0-B514-D5BB57903D0F}" type="presOf" srcId="{361E6296-93ED-4028-901E-015C3AA7EBB6}" destId="{604E748B-52E6-42CD-AB0E-781C4B935F8C}" srcOrd="0" destOrd="0" presId="urn:microsoft.com/office/officeart/2005/8/layout/default#1"/>
    <dgm:cxn modelId="{4189F8CA-B12F-4608-A337-444FBD8EB87B}" type="presOf" srcId="{0059BBA4-E82B-4583-8223-B51C4412A004}" destId="{249CFF77-ED6B-41F4-B7B2-88B08F23E3E7}" srcOrd="0" destOrd="0" presId="urn:microsoft.com/office/officeart/2005/8/layout/default#1"/>
    <dgm:cxn modelId="{13E7AF58-192D-4765-8E4A-A4C4D1906B34}" srcId="{0059BBA4-E82B-4583-8223-B51C4412A004}" destId="{0DA92E2D-874B-4C1D-B3AF-125C5E067ECD}" srcOrd="4" destOrd="0" parTransId="{75739A3E-89D7-44AB-A0B0-D494B5BB0D69}" sibTransId="{DA4AF13F-37A5-4367-9B27-A2AEBDB1A50D}"/>
    <dgm:cxn modelId="{83F4F8DC-B707-49FA-9F35-F5B125182685}" type="presOf" srcId="{6A239C13-AE97-43D1-B91D-CE390AF22F2E}" destId="{A69B7AC6-6C4B-441C-B73D-2ED85CE4F163}" srcOrd="0" destOrd="0" presId="urn:microsoft.com/office/officeart/2005/8/layout/default#1"/>
    <dgm:cxn modelId="{7A0BC29C-A31D-42CA-8E18-6EDF87E11C10}" type="presOf" srcId="{DFCF316F-5BE4-4CAC-AD61-429FFD88C447}" destId="{87E9145E-19F9-483F-98D9-798473FCDFD7}" srcOrd="0" destOrd="0" presId="urn:microsoft.com/office/officeart/2005/8/layout/default#1"/>
    <dgm:cxn modelId="{BBFB6688-EF39-4D32-8F1A-5469F717B979}" srcId="{0059BBA4-E82B-4583-8223-B51C4412A004}" destId="{AD5DF84B-958C-467A-B2BE-46E991D71772}" srcOrd="3" destOrd="0" parTransId="{F74EFD20-4A8D-45B6-B94A-8E367CE7CDC0}" sibTransId="{C2736AAE-0D19-4E4A-97F7-8BE8601C3171}"/>
    <dgm:cxn modelId="{19284CFA-894B-4B15-BAF7-FD9CC825DAF7}" type="presParOf" srcId="{249CFF77-ED6B-41F4-B7B2-88B08F23E3E7}" destId="{604E748B-52E6-42CD-AB0E-781C4B935F8C}" srcOrd="0" destOrd="0" presId="urn:microsoft.com/office/officeart/2005/8/layout/default#1"/>
    <dgm:cxn modelId="{46CFBF53-ED3C-4408-AA60-5043CCE124A4}" type="presParOf" srcId="{249CFF77-ED6B-41F4-B7B2-88B08F23E3E7}" destId="{0289EF03-C919-4B71-9340-004E98587B22}" srcOrd="1" destOrd="0" presId="urn:microsoft.com/office/officeart/2005/8/layout/default#1"/>
    <dgm:cxn modelId="{29ADAFF8-2C14-4530-BF9F-7C7A0CCF5DF1}" type="presParOf" srcId="{249CFF77-ED6B-41F4-B7B2-88B08F23E3E7}" destId="{87E9145E-19F9-483F-98D9-798473FCDFD7}" srcOrd="2" destOrd="0" presId="urn:microsoft.com/office/officeart/2005/8/layout/default#1"/>
    <dgm:cxn modelId="{6F813822-99D8-4F29-B39D-D847432DF4CC}" type="presParOf" srcId="{249CFF77-ED6B-41F4-B7B2-88B08F23E3E7}" destId="{7A58131E-F89E-49CE-9DA7-16563B63BA6A}" srcOrd="3" destOrd="0" presId="urn:microsoft.com/office/officeart/2005/8/layout/default#1"/>
    <dgm:cxn modelId="{E1AF3B38-7095-4AA1-B687-78F55474D3AA}" type="presParOf" srcId="{249CFF77-ED6B-41F4-B7B2-88B08F23E3E7}" destId="{88394444-3C53-42B4-907C-83E3B76DEEEE}" srcOrd="4" destOrd="0" presId="urn:microsoft.com/office/officeart/2005/8/layout/default#1"/>
    <dgm:cxn modelId="{94A7E45B-5F7D-4475-8023-8695021DB315}" type="presParOf" srcId="{249CFF77-ED6B-41F4-B7B2-88B08F23E3E7}" destId="{3CD59E7F-FADD-41E8-9C45-44C3CC0201BF}" srcOrd="5" destOrd="0" presId="urn:microsoft.com/office/officeart/2005/8/layout/default#1"/>
    <dgm:cxn modelId="{A1612D62-0D29-4706-A89E-5255A2C448E8}" type="presParOf" srcId="{249CFF77-ED6B-41F4-B7B2-88B08F23E3E7}" destId="{2B47E7BF-B501-4F25-B80D-61362BF6C826}" srcOrd="6" destOrd="0" presId="urn:microsoft.com/office/officeart/2005/8/layout/default#1"/>
    <dgm:cxn modelId="{52D53ADD-6270-422F-80C5-2BEEE5F2545B}" type="presParOf" srcId="{249CFF77-ED6B-41F4-B7B2-88B08F23E3E7}" destId="{2BD8EAED-6E93-41A0-9661-95772244571E}" srcOrd="7" destOrd="0" presId="urn:microsoft.com/office/officeart/2005/8/layout/default#1"/>
    <dgm:cxn modelId="{B4FD727C-9647-42DD-B958-1AEF354F9A97}" type="presParOf" srcId="{249CFF77-ED6B-41F4-B7B2-88B08F23E3E7}" destId="{5AEBC88E-C219-44C8-B082-6876745D2078}" srcOrd="8" destOrd="0" presId="urn:microsoft.com/office/officeart/2005/8/layout/default#1"/>
    <dgm:cxn modelId="{5CB01D35-E310-4951-A5DB-2BB1C520F67F}" type="presParOf" srcId="{249CFF77-ED6B-41F4-B7B2-88B08F23E3E7}" destId="{FC5CA9B0-E25C-4F6D-BD0F-A81F8A8E8E20}" srcOrd="9" destOrd="0" presId="urn:microsoft.com/office/officeart/2005/8/layout/default#1"/>
    <dgm:cxn modelId="{8A4A6A48-1210-4AF5-B868-FDA2DDD56A89}" type="presParOf" srcId="{249CFF77-ED6B-41F4-B7B2-88B08F23E3E7}" destId="{A69B7AC6-6C4B-441C-B73D-2ED85CE4F163}" srcOrd="1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059BBA4-E82B-4583-8223-B51C4412A004}" type="doc">
      <dgm:prSet loTypeId="urn:microsoft.com/office/officeart/2005/8/layout/default#1" loCatId="list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cs-CZ"/>
        </a:p>
      </dgm:t>
    </dgm:pt>
    <dgm:pt modelId="{361E6296-93ED-4028-901E-015C3AA7EBB6}">
      <dgm:prSet phldrT="[Text]"/>
      <dgm:spPr/>
      <dgm:t>
        <a:bodyPr/>
        <a:lstStyle/>
        <a:p>
          <a:r>
            <a:rPr lang="cs-CZ" dirty="0" smtClean="0"/>
            <a:t>Cheb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C815F770-D6D3-4CA4-B0DD-73123A7A697E}" type="parTrans" cxnId="{933B074D-D8F0-4235-AA6A-FAE5813CE84A}">
      <dgm:prSet/>
      <dgm:spPr/>
      <dgm:t>
        <a:bodyPr/>
        <a:lstStyle/>
        <a:p>
          <a:endParaRPr lang="cs-CZ"/>
        </a:p>
      </dgm:t>
    </dgm:pt>
    <dgm:pt modelId="{F08ABBE8-A224-466A-942E-4834AFCD2225}" type="sibTrans" cxnId="{933B074D-D8F0-4235-AA6A-FAE5813CE84A}">
      <dgm:prSet/>
      <dgm:spPr/>
      <dgm:t>
        <a:bodyPr/>
        <a:lstStyle/>
        <a:p>
          <a:endParaRPr lang="cs-CZ"/>
        </a:p>
      </dgm:t>
    </dgm:pt>
    <dgm:pt modelId="{AD5DF84B-958C-467A-B2BE-46E991D71772}">
      <dgm:prSet phldrT="[Text]"/>
      <dgm:spPr/>
      <dgm:t>
        <a:bodyPr/>
        <a:lstStyle/>
        <a:p>
          <a:r>
            <a:rPr lang="cs-CZ" dirty="0" smtClean="0"/>
            <a:t>Mariánské Lázně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F74EFD20-4A8D-45B6-B94A-8E367CE7CDC0}" type="parTrans" cxnId="{BBFB6688-EF39-4D32-8F1A-5469F717B979}">
      <dgm:prSet/>
      <dgm:spPr/>
      <dgm:t>
        <a:bodyPr/>
        <a:lstStyle/>
        <a:p>
          <a:endParaRPr lang="cs-CZ"/>
        </a:p>
      </dgm:t>
    </dgm:pt>
    <dgm:pt modelId="{C2736AAE-0D19-4E4A-97F7-8BE8601C3171}" type="sibTrans" cxnId="{BBFB6688-EF39-4D32-8F1A-5469F717B979}">
      <dgm:prSet/>
      <dgm:spPr/>
      <dgm:t>
        <a:bodyPr/>
        <a:lstStyle/>
        <a:p>
          <a:endParaRPr lang="cs-CZ"/>
        </a:p>
      </dgm:t>
    </dgm:pt>
    <dgm:pt modelId="{0DA92E2D-874B-4C1D-B3AF-125C5E067ECD}">
      <dgm:prSet phldrT="[Text]"/>
      <dgm:spPr/>
      <dgm:t>
        <a:bodyPr/>
        <a:lstStyle/>
        <a:p>
          <a:r>
            <a:rPr lang="cs-CZ" dirty="0" smtClean="0"/>
            <a:t>Františkovy Lázně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75739A3E-89D7-44AB-A0B0-D494B5BB0D69}" type="parTrans" cxnId="{13E7AF58-192D-4765-8E4A-A4C4D1906B34}">
      <dgm:prSet/>
      <dgm:spPr/>
      <dgm:t>
        <a:bodyPr/>
        <a:lstStyle/>
        <a:p>
          <a:endParaRPr lang="cs-CZ"/>
        </a:p>
      </dgm:t>
    </dgm:pt>
    <dgm:pt modelId="{DA4AF13F-37A5-4367-9B27-A2AEBDB1A50D}" type="sibTrans" cxnId="{13E7AF58-192D-4765-8E4A-A4C4D1906B34}">
      <dgm:prSet/>
      <dgm:spPr/>
      <dgm:t>
        <a:bodyPr/>
        <a:lstStyle/>
        <a:p>
          <a:endParaRPr lang="cs-CZ"/>
        </a:p>
      </dgm:t>
    </dgm:pt>
    <dgm:pt modelId="{249CFF77-ED6B-41F4-B7B2-88B08F23E3E7}" type="pres">
      <dgm:prSet presAssocID="{0059BBA4-E82B-4583-8223-B51C4412A00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04E748B-52E6-42CD-AB0E-781C4B935F8C}" type="pres">
      <dgm:prSet presAssocID="{361E6296-93ED-4028-901E-015C3AA7EBB6}" presName="node" presStyleLbl="node1" presStyleIdx="0" presStyleCnt="3" custScaleX="37744" custScaleY="3734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89EF03-C919-4B71-9340-004E98587B22}" type="pres">
      <dgm:prSet presAssocID="{F08ABBE8-A224-466A-942E-4834AFCD2225}" presName="sibTrans" presStyleCnt="0"/>
      <dgm:spPr/>
    </dgm:pt>
    <dgm:pt modelId="{2B47E7BF-B501-4F25-B80D-61362BF6C826}" type="pres">
      <dgm:prSet presAssocID="{AD5DF84B-958C-467A-B2BE-46E991D71772}" presName="node" presStyleLbl="node1" presStyleIdx="1" presStyleCnt="3" custScaleX="37744" custScaleY="37340" custLinFactNeighborX="-5684" custLinFactNeighborY="-3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D8EAED-6E93-41A0-9661-95772244571E}" type="pres">
      <dgm:prSet presAssocID="{C2736AAE-0D19-4E4A-97F7-8BE8601C3171}" presName="sibTrans" presStyleCnt="0"/>
      <dgm:spPr/>
    </dgm:pt>
    <dgm:pt modelId="{5AEBC88E-C219-44C8-B082-6876745D2078}" type="pres">
      <dgm:prSet presAssocID="{0DA92E2D-874B-4C1D-B3AF-125C5E067ECD}" presName="node" presStyleLbl="node1" presStyleIdx="2" presStyleCnt="3" custScaleX="37744" custScaleY="37340" custLinFactNeighborX="-567" custLinFactNeighborY="-1465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3E7AF58-192D-4765-8E4A-A4C4D1906B34}" srcId="{0059BBA4-E82B-4583-8223-B51C4412A004}" destId="{0DA92E2D-874B-4C1D-B3AF-125C5E067ECD}" srcOrd="2" destOrd="0" parTransId="{75739A3E-89D7-44AB-A0B0-D494B5BB0D69}" sibTransId="{DA4AF13F-37A5-4367-9B27-A2AEBDB1A50D}"/>
    <dgm:cxn modelId="{05057D1F-D8A7-477D-B987-14CDA8EEDF2C}" type="presOf" srcId="{361E6296-93ED-4028-901E-015C3AA7EBB6}" destId="{604E748B-52E6-42CD-AB0E-781C4B935F8C}" srcOrd="0" destOrd="0" presId="urn:microsoft.com/office/officeart/2005/8/layout/default#1"/>
    <dgm:cxn modelId="{E9B5AA1B-BDE8-498B-B4B0-5AE6E06A5F11}" type="presOf" srcId="{0DA92E2D-874B-4C1D-B3AF-125C5E067ECD}" destId="{5AEBC88E-C219-44C8-B082-6876745D2078}" srcOrd="0" destOrd="0" presId="urn:microsoft.com/office/officeart/2005/8/layout/default#1"/>
    <dgm:cxn modelId="{BBFB6688-EF39-4D32-8F1A-5469F717B979}" srcId="{0059BBA4-E82B-4583-8223-B51C4412A004}" destId="{AD5DF84B-958C-467A-B2BE-46E991D71772}" srcOrd="1" destOrd="0" parTransId="{F74EFD20-4A8D-45B6-B94A-8E367CE7CDC0}" sibTransId="{C2736AAE-0D19-4E4A-97F7-8BE8601C3171}"/>
    <dgm:cxn modelId="{9A86DAF3-455C-429F-80AD-5663204C873E}" type="presOf" srcId="{AD5DF84B-958C-467A-B2BE-46E991D71772}" destId="{2B47E7BF-B501-4F25-B80D-61362BF6C826}" srcOrd="0" destOrd="0" presId="urn:microsoft.com/office/officeart/2005/8/layout/default#1"/>
    <dgm:cxn modelId="{933B074D-D8F0-4235-AA6A-FAE5813CE84A}" srcId="{0059BBA4-E82B-4583-8223-B51C4412A004}" destId="{361E6296-93ED-4028-901E-015C3AA7EBB6}" srcOrd="0" destOrd="0" parTransId="{C815F770-D6D3-4CA4-B0DD-73123A7A697E}" sibTransId="{F08ABBE8-A224-466A-942E-4834AFCD2225}"/>
    <dgm:cxn modelId="{B438A30D-A465-4CAB-9EC1-2E8C42188721}" type="presOf" srcId="{0059BBA4-E82B-4583-8223-B51C4412A004}" destId="{249CFF77-ED6B-41F4-B7B2-88B08F23E3E7}" srcOrd="0" destOrd="0" presId="urn:microsoft.com/office/officeart/2005/8/layout/default#1"/>
    <dgm:cxn modelId="{52E447A5-C4CE-402E-A937-CF6CA4F23C9A}" type="presParOf" srcId="{249CFF77-ED6B-41F4-B7B2-88B08F23E3E7}" destId="{604E748B-52E6-42CD-AB0E-781C4B935F8C}" srcOrd="0" destOrd="0" presId="urn:microsoft.com/office/officeart/2005/8/layout/default#1"/>
    <dgm:cxn modelId="{943C4251-5BB9-4D09-9B01-B4B2D0D9983B}" type="presParOf" srcId="{249CFF77-ED6B-41F4-B7B2-88B08F23E3E7}" destId="{0289EF03-C919-4B71-9340-004E98587B22}" srcOrd="1" destOrd="0" presId="urn:microsoft.com/office/officeart/2005/8/layout/default#1"/>
    <dgm:cxn modelId="{F5396F7E-CFDB-4E0E-9F7F-69169C292BCC}" type="presParOf" srcId="{249CFF77-ED6B-41F4-B7B2-88B08F23E3E7}" destId="{2B47E7BF-B501-4F25-B80D-61362BF6C826}" srcOrd="2" destOrd="0" presId="urn:microsoft.com/office/officeart/2005/8/layout/default#1"/>
    <dgm:cxn modelId="{E1C1264B-6B37-49F4-B506-8C5369456D7B}" type="presParOf" srcId="{249CFF77-ED6B-41F4-B7B2-88B08F23E3E7}" destId="{2BD8EAED-6E93-41A0-9661-95772244571E}" srcOrd="3" destOrd="0" presId="urn:microsoft.com/office/officeart/2005/8/layout/default#1"/>
    <dgm:cxn modelId="{6BA41829-5D10-4E26-80F3-CB81B409E934}" type="presParOf" srcId="{249CFF77-ED6B-41F4-B7B2-88B08F23E3E7}" destId="{5AEBC88E-C219-44C8-B082-6876745D2078}" srcOrd="4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4E748B-52E6-42CD-AB0E-781C4B935F8C}">
      <dsp:nvSpPr>
        <dsp:cNvPr id="0" name=""/>
        <dsp:cNvSpPr/>
      </dsp:nvSpPr>
      <dsp:spPr>
        <a:xfrm>
          <a:off x="1176292" y="1091"/>
          <a:ext cx="2435721" cy="14614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Bečov</a:t>
          </a:r>
          <a:endParaRPr lang="cs-CZ" sz="2900" kern="1200" dirty="0"/>
        </a:p>
      </dsp:txBody>
      <dsp:txXfrm>
        <a:off x="1176292" y="1091"/>
        <a:ext cx="2435721" cy="1461432"/>
      </dsp:txXfrm>
    </dsp:sp>
    <dsp:sp modelId="{87E9145E-19F9-483F-98D9-798473FCDFD7}">
      <dsp:nvSpPr>
        <dsp:cNvPr id="0" name=""/>
        <dsp:cNvSpPr/>
      </dsp:nvSpPr>
      <dsp:spPr>
        <a:xfrm>
          <a:off x="3855586" y="1091"/>
          <a:ext cx="2435721" cy="14614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Loket</a:t>
          </a:r>
          <a:endParaRPr lang="cs-CZ" sz="2900" kern="1200" dirty="0"/>
        </a:p>
      </dsp:txBody>
      <dsp:txXfrm>
        <a:off x="3855586" y="1091"/>
        <a:ext cx="2435721" cy="1461432"/>
      </dsp:txXfrm>
    </dsp:sp>
    <dsp:sp modelId="{88394444-3C53-42B4-907C-83E3B76DEEEE}">
      <dsp:nvSpPr>
        <dsp:cNvPr id="0" name=""/>
        <dsp:cNvSpPr/>
      </dsp:nvSpPr>
      <dsp:spPr>
        <a:xfrm>
          <a:off x="1162482" y="1612783"/>
          <a:ext cx="2435721" cy="14614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Vřídlo Karlovy Vary</a:t>
          </a:r>
          <a:endParaRPr lang="cs-CZ" sz="2900" kern="1200" dirty="0"/>
        </a:p>
      </dsp:txBody>
      <dsp:txXfrm>
        <a:off x="1162482" y="1612783"/>
        <a:ext cx="2435721" cy="1461432"/>
      </dsp:txXfrm>
    </dsp:sp>
    <dsp:sp modelId="{2B47E7BF-B501-4F25-B80D-61362BF6C826}">
      <dsp:nvSpPr>
        <dsp:cNvPr id="0" name=""/>
        <dsp:cNvSpPr/>
      </dsp:nvSpPr>
      <dsp:spPr>
        <a:xfrm>
          <a:off x="3826771" y="1612769"/>
          <a:ext cx="2435721" cy="14614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SOOS</a:t>
          </a:r>
          <a:endParaRPr lang="cs-CZ" sz="2900" kern="1200" dirty="0"/>
        </a:p>
      </dsp:txBody>
      <dsp:txXfrm>
        <a:off x="3826771" y="1612769"/>
        <a:ext cx="2435721" cy="1461432"/>
      </dsp:txXfrm>
    </dsp:sp>
    <dsp:sp modelId="{5AEBC88E-C219-44C8-B082-6876745D2078}">
      <dsp:nvSpPr>
        <dsp:cNvPr id="0" name=""/>
        <dsp:cNvSpPr/>
      </dsp:nvSpPr>
      <dsp:spPr>
        <a:xfrm>
          <a:off x="1162482" y="3196957"/>
          <a:ext cx="2435721" cy="14614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Hotel </a:t>
          </a:r>
          <a:r>
            <a:rPr lang="cs-CZ" sz="2900" kern="1200" dirty="0" err="1" smtClean="0"/>
            <a:t>Thermal</a:t>
          </a:r>
          <a:endParaRPr lang="cs-CZ" sz="2900" kern="1200" dirty="0"/>
        </a:p>
      </dsp:txBody>
      <dsp:txXfrm>
        <a:off x="1162482" y="3196957"/>
        <a:ext cx="2435721" cy="1461432"/>
      </dsp:txXfrm>
    </dsp:sp>
    <dsp:sp modelId="{A69B7AC6-6C4B-441C-B73D-2ED85CE4F163}">
      <dsp:nvSpPr>
        <dsp:cNvPr id="0" name=""/>
        <dsp:cNvSpPr/>
      </dsp:nvSpPr>
      <dsp:spPr>
        <a:xfrm>
          <a:off x="3839315" y="3196957"/>
          <a:ext cx="2435721" cy="14614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Grandhotel </a:t>
          </a:r>
          <a:r>
            <a:rPr lang="cs-CZ" sz="2900" kern="1200" dirty="0" err="1" smtClean="0"/>
            <a:t>Pupp</a:t>
          </a:r>
          <a:endParaRPr lang="cs-CZ" sz="2900" kern="1200" dirty="0"/>
        </a:p>
      </dsp:txBody>
      <dsp:txXfrm>
        <a:off x="3839315" y="3196957"/>
        <a:ext cx="2435721" cy="14614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4E748B-52E6-42CD-AB0E-781C4B935F8C}">
      <dsp:nvSpPr>
        <dsp:cNvPr id="0" name=""/>
        <dsp:cNvSpPr/>
      </dsp:nvSpPr>
      <dsp:spPr>
        <a:xfrm>
          <a:off x="541849" y="390391"/>
          <a:ext cx="2818570" cy="16730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Cheb</a:t>
          </a:r>
          <a:endParaRPr lang="cs-CZ" sz="3500" kern="1200" dirty="0"/>
        </a:p>
      </dsp:txBody>
      <dsp:txXfrm>
        <a:off x="541849" y="390391"/>
        <a:ext cx="2818570" cy="1673041"/>
      </dsp:txXfrm>
    </dsp:sp>
    <dsp:sp modelId="{2B47E7BF-B501-4F25-B80D-61362BF6C826}">
      <dsp:nvSpPr>
        <dsp:cNvPr id="0" name=""/>
        <dsp:cNvSpPr/>
      </dsp:nvSpPr>
      <dsp:spPr>
        <a:xfrm>
          <a:off x="3682721" y="388643"/>
          <a:ext cx="2818570" cy="16730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Mariánské Lázně</a:t>
          </a:r>
          <a:endParaRPr lang="cs-CZ" sz="3500" kern="1200" dirty="0"/>
        </a:p>
      </dsp:txBody>
      <dsp:txXfrm>
        <a:off x="3682721" y="388643"/>
        <a:ext cx="2818570" cy="1673041"/>
      </dsp:txXfrm>
    </dsp:sp>
    <dsp:sp modelId="{5AEBC88E-C219-44C8-B082-6876745D2078}">
      <dsp:nvSpPr>
        <dsp:cNvPr id="0" name=""/>
        <dsp:cNvSpPr/>
      </dsp:nvSpPr>
      <dsp:spPr>
        <a:xfrm>
          <a:off x="2282173" y="2153656"/>
          <a:ext cx="2818570" cy="16730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Františkovy Lázně</a:t>
          </a:r>
          <a:endParaRPr lang="cs-CZ" sz="3500" kern="1200" dirty="0"/>
        </a:p>
      </dsp:txBody>
      <dsp:txXfrm>
        <a:off x="2282173" y="2153656"/>
        <a:ext cx="2818570" cy="16730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E597C8-4B60-4B23-A3BA-C89129C79151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Autor vzdělávacího materiálu: Radomil Kryl, pokud není uvedeno jinak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29C1B8-7AD9-467F-9363-94868726E8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202066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28AC50-0031-4EBF-8898-64339DB3A518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Autor vzdělávacího materiálu: Radomil Kryl, pokud není uvedeno jinak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9C58E1-4C84-4E82-86AD-9ACD55CA94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9618603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cs-CZ" smtClean="0"/>
              <a:t>Autor vzdělávacího materiálu: Radomil Kryl, pokud není uvedeno jinak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01825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 vzdělávacího materiálu: Radomil Kryl, pokud není uvedeno jinak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3875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nice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nice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Přímá spojnice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ál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Ovál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Ovál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Ovál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828143-E582-4CFC-A7C9-08D3DE8F3803}" type="datetime1">
              <a:rPr lang="cs-CZ" smtClean="0"/>
              <a:t>16.4.2013</a:t>
            </a:fld>
            <a:endParaRPr lang="cs-CZ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44C604-AF32-4252-9BEA-E61D37B89B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AE58771-2506-4FCC-8426-DA555860952E}" type="datetime1">
              <a:rPr lang="cs-CZ" smtClean="0"/>
              <a:t>16.4.2013</a:t>
            </a:fld>
            <a:endParaRPr lang="cs-CZ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498709B-05D6-4C24-B8BE-1619C8B6F4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Přímá spojnice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Přímá spojnice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Ovál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Ovál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ál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ál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Přímá spojnice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71DBDD-1AA2-4F77-8633-02D36365ECC8}" type="datetime1">
              <a:rPr lang="cs-CZ" smtClean="0"/>
              <a:t>16.4.2013</a:t>
            </a:fld>
            <a:endParaRPr lang="cs-CZ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43B3C1-70FF-4525-B149-413FBB8323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F8E69-4E93-43CD-BFF1-F94D823F14FF}" type="datetime1">
              <a:rPr lang="cs-CZ" smtClean="0"/>
              <a:t>16.4.2013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0B845-2A54-4C3E-9048-AFCE915D2A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B1A00-A069-4673-BA9B-3523BE3BFF29}" type="datetime1">
              <a:rPr lang="cs-CZ" smtClean="0"/>
              <a:t>16.4.2013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8AD66-0953-4D52-9FD8-9D7628F9C2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5329F5E-301E-46D9-8210-E5D43C4DFA1F}" type="datetime1">
              <a:rPr lang="cs-CZ" smtClean="0"/>
              <a:t>16.4.2013</a:t>
            </a:fld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CA8CC80-B1AF-4802-8A3B-C7B60DAC51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2CC87-CE64-4774-B55A-7EEDF8D59F1D}" type="datetime1">
              <a:rPr lang="cs-CZ" smtClean="0"/>
              <a:t>16.4.2013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C61B04-37CF-4B44-A082-0397739C28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Přímá spojnice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Ovál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768FAB1-F095-45B9-BCDE-10F9B0F90B35}" type="datetime1">
              <a:rPr lang="cs-CZ" smtClean="0"/>
              <a:t>16.4.2013</a:t>
            </a:fld>
            <a:endParaRPr lang="cs-CZ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288A29F-9A20-4260-919A-6339D2F3F5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Ovál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1" name="Přímá spojnice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1F3F479-ADB5-4988-A906-6C4C78FA5615}" type="datetime1">
              <a:rPr lang="cs-CZ" smtClean="0"/>
              <a:t>16.4.2013</a:t>
            </a:fld>
            <a:endParaRPr lang="cs-CZ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1865042-7684-4B85-B2A9-618FA5F722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8A448-7759-406A-949F-F7C9FF75F105}" type="datetime1">
              <a:rPr lang="cs-CZ" smtClean="0"/>
              <a:t>16.4.2013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E7CC3-205E-47A3-A08F-0108A210B4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1B147-AE8B-4831-A5A9-65E438A7D141}" type="datetime1">
              <a:rPr lang="cs-CZ" smtClean="0"/>
              <a:t>16.4.2013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419A8-52EA-4D9F-927D-ADA528941A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28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9CD68F0B-C408-4EF6-8F5D-3BCB618B4036}" type="datetime1">
              <a:rPr lang="cs-CZ" smtClean="0"/>
              <a:t>16.4.2013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819A2905-9209-4577-955C-5BDB6CD1E9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0" r:id="rId5"/>
    <p:sldLayoutId id="2147483675" r:id="rId6"/>
    <p:sldLayoutId id="2147483669" r:id="rId7"/>
    <p:sldLayoutId id="2147483676" r:id="rId8"/>
    <p:sldLayoutId id="2147483677" r:id="rId9"/>
    <p:sldLayoutId id="2147483668" r:id="rId10"/>
    <p:sldLayoutId id="2147483667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Cheb_%C5%A0pal%C3%AD%C4%8Dek_2.jpg" TargetMode="External"/><Relationship Id="rId13" Type="http://schemas.openxmlformats.org/officeDocument/2006/relationships/hyperlink" Target="http://cs.wikipedia.org/wiki/Karlovarsk%C3%BD_kraj" TargetMode="External"/><Relationship Id="rId3" Type="http://schemas.openxmlformats.org/officeDocument/2006/relationships/hyperlink" Target="http://cs.wikipedia.org/wiki/Soubor:Hrad_Be%C4%8Dov1.jpg" TargetMode="External"/><Relationship Id="rId7" Type="http://schemas.openxmlformats.org/officeDocument/2006/relationships/hyperlink" Target="http://commons.wikimedia.org/wiki/File:Pupp.jpg" TargetMode="External"/><Relationship Id="rId12" Type="http://schemas.openxmlformats.org/officeDocument/2006/relationships/hyperlink" Target="http://cs.wikipedia.org/wiki/Soubor:2004_Karlovarsky_kraj.PNG" TargetMode="External"/><Relationship Id="rId2" Type="http://schemas.openxmlformats.org/officeDocument/2006/relationships/hyperlink" Target="http://cs.wikipedia.org/wiki/Soubor:071107-Loket-Castle-Hrad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Karlovy_Vary_-_Hotel_Thermal.JPG" TargetMode="External"/><Relationship Id="rId11" Type="http://schemas.openxmlformats.org/officeDocument/2006/relationships/hyperlink" Target="http://cs.wikipedia.org/wiki/Soubor:Karlovy_Vary_Region_CoA_CZ.svg" TargetMode="External"/><Relationship Id="rId5" Type="http://schemas.openxmlformats.org/officeDocument/2006/relationships/hyperlink" Target="http://cs.wikipedia.org/wiki/Soubor:Soos_Landscape_0B.JPG" TargetMode="External"/><Relationship Id="rId10" Type="http://schemas.openxmlformats.org/officeDocument/2006/relationships/hyperlink" Target="http://cs.wikipedia.org/wiki/Soubor:Franti%C5%A1kovy_L%C3%A1zn%C4%9B_2009-04-04.jpg" TargetMode="External"/><Relationship Id="rId4" Type="http://schemas.openxmlformats.org/officeDocument/2006/relationships/hyperlink" Target="http://cs.wikipedia.org/wiki/Soubor:V%C5%99%C3%ADdlo_-_Karlovy_Vary.jpg" TargetMode="External"/><Relationship Id="rId9" Type="http://schemas.openxmlformats.org/officeDocument/2006/relationships/hyperlink" Target="http://cs.wikipedia.org/wiki/Soubor:Marienbad-Brunne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115888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Group 57"/>
          <p:cNvGraphicFramePr>
            <a:graphicFrameLocks noGrp="1"/>
          </p:cNvGraphicFramePr>
          <p:nvPr/>
        </p:nvGraphicFramePr>
        <p:xfrm>
          <a:off x="1301750" y="1844675"/>
          <a:ext cx="6473825" cy="1463040"/>
        </p:xfrm>
        <a:graphic>
          <a:graphicData uri="http://schemas.openxmlformats.org/drawingml/2006/table">
            <a:tbl>
              <a:tblPr/>
              <a:tblGrid>
                <a:gridCol w="1911350"/>
                <a:gridCol w="4562475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Šumvald, okres Olomouc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CZ.1.07./1.4.00/21.2534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šablony klíčové aktivity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Inovace a zkvalitnění výuky prostřednictvím ICT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šablony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III/2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oblast/obor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Člověk a příroda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Kraje České republiky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Označení sady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VY_32_INOVACE_Z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7113807"/>
              </p:ext>
            </p:extLst>
          </p:nvPr>
        </p:nvGraphicFramePr>
        <p:xfrm>
          <a:off x="1331913" y="3933825"/>
          <a:ext cx="6477000" cy="1661160"/>
        </p:xfrm>
        <a:graphic>
          <a:graphicData uri="http://schemas.openxmlformats.org/drawingml/2006/table">
            <a:tbl>
              <a:tblPr/>
              <a:tblGrid>
                <a:gridCol w="1871935"/>
                <a:gridCol w="4605065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Označení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VY_32_INOVACE_Z_10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Karlovarský kraj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Radomil Kryl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 aplikace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Zeměpis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Znak,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poloha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 ČR,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povrch, hospodářství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obyvatelstvo,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zajímavosti Karlovarského kraje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38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Karlovarský kraj</a:t>
            </a:r>
            <a:endParaRPr lang="cs-CZ" dirty="0"/>
          </a:p>
        </p:txBody>
      </p:sp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2286000" y="5003800"/>
            <a:ext cx="6172200" cy="1371600"/>
          </a:xfrm>
        </p:spPr>
        <p:txBody>
          <a:bodyPr/>
          <a:lstStyle/>
          <a:p>
            <a:pPr eaLnBrk="1" hangingPunct="1"/>
            <a:r>
              <a:rPr lang="cs-CZ" smtClean="0"/>
              <a:t>Zeměpis 8. ročník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Znak Karlovarského kraje</a:t>
            </a:r>
            <a:endParaRPr lang="cs-CZ" dirty="0"/>
          </a:p>
        </p:txBody>
      </p:sp>
      <p:pic>
        <p:nvPicPr>
          <p:cNvPr id="14338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68525" y="1600200"/>
            <a:ext cx="4044950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 KRAJE V ČESKÉ REPUBLICE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99666"/>
            <a:ext cx="7467600" cy="4274692"/>
          </a:xfrm>
        </p:spPr>
      </p:pic>
    </p:spTree>
    <p:extLst>
      <p:ext uri="{BB962C8B-B14F-4D97-AF65-F5344CB8AC3E}">
        <p14:creationId xmlns:p14="http://schemas.microsoft.com/office/powerpoint/2010/main" val="91895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Charakteristika kraje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Krajské město: Karlovy Vary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Rozloha: 3 314 km čtverečných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Počet obyvatel: </a:t>
            </a:r>
            <a:r>
              <a:rPr lang="cs-CZ" dirty="0" smtClean="0"/>
              <a:t>303 000</a:t>
            </a:r>
            <a:endParaRPr lang="cs-CZ" dirty="0" smtClean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dirty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Povrch</a:t>
            </a:r>
            <a:endParaRPr lang="cs-CZ" dirty="0"/>
          </a:p>
        </p:txBody>
      </p:sp>
      <p:sp>
        <p:nvSpPr>
          <p:cNvPr id="1638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/>
            <a:r>
              <a:rPr lang="cs-CZ" smtClean="0"/>
              <a:t>Povrch je tvořen převážně pahorkatinami a vrchovinami – Karlovarská vrchovina, Doupovské hory.Hranici s Německem tvoří část Krušných hor – nejvyšší hora Klínovec(1244 m n. m.)Pod Krušnými horami se nachází Chebská a Sokolovská pánev.</a:t>
            </a:r>
          </a:p>
          <a:p>
            <a:pPr eaLnBrk="1" hangingPunct="1"/>
            <a:r>
              <a:rPr lang="cs-CZ" smtClean="0"/>
              <a:t>Jedním z pozůstatků dávné sopečné činnosti v kraji je existence léčivých pramenů minerálních vod, kolem kterých vznikaly lázně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17410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/>
            <a:r>
              <a:rPr lang="cs-CZ" smtClean="0"/>
              <a:t>Většina řek patří do povodí Ohře, která pramení v Německu. Jejím významným přítokem je řeka Teplá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18434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/>
            <a:r>
              <a:rPr lang="cs-CZ" smtClean="0"/>
              <a:t>Charakter půd a chladnější podnebí nevytvářejí vhodné podmínky pro zemědělství – zemědělská půda má menší rozlohu než rozloha lesů.</a:t>
            </a:r>
          </a:p>
          <a:p>
            <a:pPr eaLnBrk="1" hangingPunct="1"/>
            <a:r>
              <a:rPr lang="cs-CZ" smtClean="0"/>
              <a:t>Těžba hnědého uhlí</a:t>
            </a:r>
          </a:p>
          <a:p>
            <a:pPr eaLnBrk="1" hangingPunct="1"/>
            <a:r>
              <a:rPr lang="cs-CZ" smtClean="0"/>
              <a:t>Tepelné elektrárny – Vřesová, Tisová</a:t>
            </a:r>
          </a:p>
          <a:p>
            <a:pPr eaLnBrk="1" hangingPunct="1"/>
            <a:r>
              <a:rPr lang="cs-CZ" smtClean="0"/>
              <a:t>Těžba kaolinu</a:t>
            </a:r>
          </a:p>
          <a:p>
            <a:pPr eaLnBrk="1" hangingPunct="1"/>
            <a:r>
              <a:rPr lang="cs-CZ" smtClean="0"/>
              <a:t>Výroba porcelánu, skla – Moser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620688"/>
            <a:ext cx="7467600" cy="5853137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sz="3000" cap="sm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Potravinářství</a:t>
            </a:r>
          </a:p>
          <a:p>
            <a:pPr eaLnBrk="1" hangingPunct="1"/>
            <a:r>
              <a:rPr lang="cs-CZ" dirty="0" smtClean="0"/>
              <a:t>Bylinný likér Becherovka</a:t>
            </a:r>
          </a:p>
          <a:p>
            <a:pPr eaLnBrk="1" hangingPunct="1"/>
            <a:r>
              <a:rPr lang="cs-CZ" dirty="0" smtClean="0"/>
              <a:t>Minerální vody </a:t>
            </a:r>
            <a:r>
              <a:rPr lang="cs-CZ" dirty="0" err="1" smtClean="0"/>
              <a:t>Mattoni</a:t>
            </a:r>
            <a:endParaRPr lang="cs-CZ" dirty="0" smtClean="0"/>
          </a:p>
          <a:p>
            <a:pPr marL="0" indent="0" eaLnBrk="1" hangingPunct="1">
              <a:buNone/>
            </a:pPr>
            <a:endParaRPr lang="cs-CZ" sz="3000" cap="small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0" indent="0" eaLnBrk="1" hangingPunct="1">
              <a:buNone/>
            </a:pPr>
            <a:r>
              <a:rPr lang="cs-CZ" sz="3000" cap="small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průmysl</a:t>
            </a:r>
            <a:endParaRPr lang="cs-CZ" sz="3000" cap="small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eaLnBrk="1" hangingPunct="1"/>
            <a:r>
              <a:rPr lang="cs-CZ" dirty="0" smtClean="0"/>
              <a:t>Textilní průmysl, </a:t>
            </a:r>
            <a:r>
              <a:rPr lang="cs-CZ" dirty="0" err="1" smtClean="0"/>
              <a:t>dřevozpracují</a:t>
            </a:r>
            <a:r>
              <a:rPr lang="cs-CZ" dirty="0" smtClean="0"/>
              <a:t> průmysl</a:t>
            </a:r>
          </a:p>
          <a:p>
            <a:pPr eaLnBrk="1" hangingPunct="1"/>
            <a:r>
              <a:rPr lang="cs-CZ" dirty="0" smtClean="0"/>
              <a:t>Výroba hudebních nástrojů (Luby, Kraslice)</a:t>
            </a:r>
          </a:p>
          <a:p>
            <a:pPr marL="0" indent="0" eaLnBrk="1" hangingPunct="1">
              <a:buNone/>
            </a:pPr>
            <a:endParaRPr lang="cs-CZ" sz="2800" cap="small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0" indent="0" eaLnBrk="1" hangingPunct="1">
              <a:buNone/>
            </a:pPr>
            <a:r>
              <a:rPr lang="cs-CZ" sz="2800" cap="small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SLUŽBY</a:t>
            </a:r>
            <a:endParaRPr lang="cs-CZ" sz="3200" cap="small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eaLnBrk="1" hangingPunct="1"/>
            <a:r>
              <a:rPr lang="cs-CZ" dirty="0" err="1" smtClean="0"/>
              <a:t>Lázeńství</a:t>
            </a:r>
            <a:r>
              <a:rPr lang="cs-CZ" dirty="0" smtClean="0"/>
              <a:t>, hotelnictví, restauratérství, cestovní ruch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Zajímavosti kraje</a:t>
            </a:r>
            <a:endParaRPr lang="cs-CZ" dirty="0"/>
          </a:p>
        </p:txBody>
      </p:sp>
      <p:sp>
        <p:nvSpPr>
          <p:cNvPr id="2048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/>
            <a:r>
              <a:rPr lang="cs-CZ" smtClean="0"/>
              <a:t>CHKO Slavkovský les a Český les</a:t>
            </a:r>
          </a:p>
          <a:p>
            <a:pPr eaLnBrk="1" hangingPunct="1"/>
            <a:r>
              <a:rPr lang="cs-CZ" smtClean="0"/>
              <a:t>Soos  - NPR</a:t>
            </a:r>
          </a:p>
          <a:p>
            <a:pPr eaLnBrk="1" hangingPunct="1"/>
            <a:r>
              <a:rPr lang="cs-CZ" smtClean="0"/>
              <a:t>Loket nad Ohří – hrad</a:t>
            </a:r>
          </a:p>
          <a:p>
            <a:pPr eaLnBrk="1" hangingPunct="1"/>
            <a:r>
              <a:rPr lang="cs-CZ" smtClean="0"/>
              <a:t>Bečov nad Teplou – hrad</a:t>
            </a:r>
          </a:p>
          <a:p>
            <a:pPr eaLnBrk="1" hangingPunct="1"/>
            <a:r>
              <a:rPr lang="cs-CZ" smtClean="0"/>
              <a:t>Městská památková zóna v Chebu</a:t>
            </a:r>
          </a:p>
          <a:p>
            <a:pPr eaLnBrk="1" hangingPunct="1"/>
            <a:r>
              <a:rPr lang="cs-CZ" smtClean="0"/>
              <a:t>MFF Karlovy Vary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Zajímavosti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900863825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Zajímavosti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234934942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lačítko akce: Konec 2">
            <a:hlinkClick r:id="" action="ppaction://hlinkshowjump?jump=lastslide" highlightClick="1"/>
          </p:cNvPr>
          <p:cNvSpPr/>
          <p:nvPr/>
        </p:nvSpPr>
        <p:spPr>
          <a:xfrm>
            <a:off x="7164288" y="5733256"/>
            <a:ext cx="792088" cy="57606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563888" y="5790455"/>
            <a:ext cx="33902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KONEC</a:t>
            </a:r>
            <a:r>
              <a:rPr lang="cs-CZ" dirty="0" smtClean="0"/>
              <a:t> </a:t>
            </a:r>
            <a:r>
              <a:rPr lang="cs-CZ" sz="2400" dirty="0" smtClean="0"/>
              <a:t>PREZENTACE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941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06517"/>
            <a:ext cx="5040560" cy="6722206"/>
          </a:xfrm>
        </p:spPr>
      </p:pic>
      <p:sp>
        <p:nvSpPr>
          <p:cNvPr id="6" name="Tlačítko akce: Návrat 5">
            <a:hlinkClick r:id="" action="ppaction://hlinkshowjump?jump=lastslideviewed" highlightClick="1"/>
          </p:cNvPr>
          <p:cNvSpPr/>
          <p:nvPr/>
        </p:nvSpPr>
        <p:spPr>
          <a:xfrm>
            <a:off x="539552" y="5949280"/>
            <a:ext cx="648072" cy="50405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5491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546341" cy="6408712"/>
          </a:xfrm>
        </p:spPr>
      </p:pic>
      <p:sp>
        <p:nvSpPr>
          <p:cNvPr id="7" name="Tlačítko akce: Návrat 6">
            <a:hlinkClick r:id="" action="ppaction://hlinkshowjump?jump=lastslideviewed" highlightClick="1"/>
          </p:cNvPr>
          <p:cNvSpPr/>
          <p:nvPr/>
        </p:nvSpPr>
        <p:spPr>
          <a:xfrm>
            <a:off x="539552" y="5949280"/>
            <a:ext cx="648072" cy="50405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2831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cap="none" smtClean="0"/>
          </a:p>
        </p:txBody>
      </p:sp>
      <p:sp>
        <p:nvSpPr>
          <p:cNvPr id="2253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cs-CZ" smtClean="0"/>
          </a:p>
        </p:txBody>
      </p:sp>
      <p:pic>
        <p:nvPicPr>
          <p:cNvPr id="22531" name="Picture 4" descr="071107-Loket-Castle-Hr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512" y="26199"/>
            <a:ext cx="8568952" cy="7242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lačítko akce: Návrat 4">
            <a:hlinkClick r:id="" action="ppaction://hlinkshowjump?jump=lastslideviewed" highlightClick="1"/>
          </p:cNvPr>
          <p:cNvSpPr/>
          <p:nvPr/>
        </p:nvSpPr>
        <p:spPr>
          <a:xfrm>
            <a:off x="539552" y="5949280"/>
            <a:ext cx="648072" cy="50405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30446" cy="6696744"/>
          </a:xfrm>
        </p:spPr>
      </p:pic>
      <p:sp>
        <p:nvSpPr>
          <p:cNvPr id="5" name="Tlačítko akce: Návrat 4">
            <a:hlinkClick r:id="" action="ppaction://hlinkshowjump?jump=lastslideviewed" highlightClick="1"/>
          </p:cNvPr>
          <p:cNvSpPr/>
          <p:nvPr/>
        </p:nvSpPr>
        <p:spPr>
          <a:xfrm>
            <a:off x="539552" y="5949280"/>
            <a:ext cx="648072" cy="50405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057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8796470" cy="6597352"/>
          </a:xfrm>
        </p:spPr>
      </p:pic>
      <p:sp>
        <p:nvSpPr>
          <p:cNvPr id="6" name="Tlačítko akce: Návrat 5">
            <a:hlinkClick r:id="" action="ppaction://hlinkshowjump?jump=lastslideviewed" highlightClick="1"/>
          </p:cNvPr>
          <p:cNvSpPr/>
          <p:nvPr/>
        </p:nvSpPr>
        <p:spPr>
          <a:xfrm>
            <a:off x="539552" y="5949280"/>
            <a:ext cx="648072" cy="50405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418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4624"/>
            <a:ext cx="8930446" cy="6696744"/>
          </a:xfrm>
        </p:spPr>
      </p:pic>
      <p:sp>
        <p:nvSpPr>
          <p:cNvPr id="5" name="Tlačítko akce: Návrat 4">
            <a:hlinkClick r:id="" action="ppaction://hlinkshowjump?jump=lastslideviewed" highlightClick="1"/>
          </p:cNvPr>
          <p:cNvSpPr/>
          <p:nvPr/>
        </p:nvSpPr>
        <p:spPr>
          <a:xfrm>
            <a:off x="539552" y="5949280"/>
            <a:ext cx="648072" cy="50405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6304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5" y="260649"/>
            <a:ext cx="9072000" cy="6044073"/>
          </a:xfrm>
        </p:spPr>
      </p:pic>
      <p:sp>
        <p:nvSpPr>
          <p:cNvPr id="3" name="Tlačítko akce: Návrat 2">
            <a:hlinkClick r:id="" action="ppaction://hlinkshowjump?jump=lastslideviewed" highlightClick="1"/>
          </p:cNvPr>
          <p:cNvSpPr/>
          <p:nvPr/>
        </p:nvSpPr>
        <p:spPr>
          <a:xfrm>
            <a:off x="539552" y="5949280"/>
            <a:ext cx="648072" cy="50405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393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870709" cy="6651949"/>
          </a:xfrm>
        </p:spPr>
      </p:pic>
      <p:sp>
        <p:nvSpPr>
          <p:cNvPr id="3" name="Tlačítko akce: Návrat 2">
            <a:hlinkClick r:id="" action="ppaction://hlinkshowjump?jump=lastslideviewed" highlightClick="1"/>
          </p:cNvPr>
          <p:cNvSpPr/>
          <p:nvPr/>
        </p:nvSpPr>
        <p:spPr>
          <a:xfrm>
            <a:off x="539552" y="5949280"/>
            <a:ext cx="648072" cy="50405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678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568952" cy="6670051"/>
          </a:xfrm>
        </p:spPr>
      </p:pic>
      <p:sp>
        <p:nvSpPr>
          <p:cNvPr id="3" name="Tlačítko akce: Návrat 2">
            <a:hlinkClick r:id="" action="ppaction://hlinkshowjump?jump=lastslideviewed" highlightClick="1"/>
          </p:cNvPr>
          <p:cNvSpPr/>
          <p:nvPr/>
        </p:nvSpPr>
        <p:spPr>
          <a:xfrm>
            <a:off x="539552" y="5949280"/>
            <a:ext cx="648072" cy="50405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64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7467600" cy="50891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908720"/>
            <a:ext cx="7467600" cy="5616624"/>
          </a:xfrm>
        </p:spPr>
        <p:txBody>
          <a:bodyPr/>
          <a:lstStyle/>
          <a:p>
            <a:pPr>
              <a:buFont typeface="+mj-lt"/>
              <a:buAutoNum type="arabicPeriod"/>
            </a:pPr>
            <a:r>
              <a:rPr lang="cs-CZ" sz="1100" dirty="0"/>
              <a:t>BOBAK. </a:t>
            </a:r>
            <a:r>
              <a:rPr lang="cs-CZ" sz="1100" i="1" dirty="0"/>
              <a:t>Loket</a:t>
            </a:r>
            <a:r>
              <a:rPr lang="cs-CZ" sz="1100" dirty="0"/>
              <a:t> [online]. [cit. </a:t>
            </a:r>
            <a:r>
              <a:rPr lang="cs-CZ" sz="1100" dirty="0" smtClean="0"/>
              <a:t>15.4.2012]. </a:t>
            </a:r>
            <a:r>
              <a:rPr lang="cs-CZ" sz="1100" dirty="0"/>
              <a:t>Dostupný na WWW</a:t>
            </a:r>
            <a:r>
              <a:rPr lang="cs-CZ" sz="1100" dirty="0" smtClean="0"/>
              <a:t>: </a:t>
            </a:r>
            <a:r>
              <a:rPr lang="cs-CZ" sz="1100" dirty="0">
                <a:hlinkClick r:id="rId2"/>
              </a:rPr>
              <a:t>http://</a:t>
            </a:r>
            <a:r>
              <a:rPr lang="cs-CZ" sz="1100" dirty="0" smtClean="0">
                <a:hlinkClick r:id="rId2"/>
              </a:rPr>
              <a:t>cs.wikipedia.org/wiki/Soubor:071107-Loket-Castle-Hrad.jpg</a:t>
            </a:r>
            <a:endParaRPr lang="cs-CZ" sz="1100" dirty="0" smtClean="0"/>
          </a:p>
          <a:p>
            <a:pPr>
              <a:buFont typeface="+mj-lt"/>
              <a:buAutoNum type="arabicPeriod"/>
            </a:pPr>
            <a:r>
              <a:rPr lang="cs-CZ" sz="1100" dirty="0"/>
              <a:t>PACLÍK, Jiří. </a:t>
            </a:r>
            <a:r>
              <a:rPr lang="cs-CZ" sz="1100" i="1" dirty="0"/>
              <a:t>Hrad Bečov</a:t>
            </a:r>
            <a:r>
              <a:rPr lang="cs-CZ" sz="1100" dirty="0"/>
              <a:t> [online]. [cit. </a:t>
            </a:r>
            <a:r>
              <a:rPr lang="cs-CZ" sz="1100" dirty="0" smtClean="0"/>
              <a:t>15.4.2012]. </a:t>
            </a:r>
            <a:r>
              <a:rPr lang="cs-CZ" sz="1100" dirty="0"/>
              <a:t>Dostupný na WWW: </a:t>
            </a:r>
            <a:r>
              <a:rPr lang="cs-CZ" sz="1100" dirty="0">
                <a:hlinkClick r:id="rId3"/>
              </a:rPr>
              <a:t>http://</a:t>
            </a:r>
            <a:r>
              <a:rPr lang="cs-CZ" sz="1100" dirty="0" smtClean="0">
                <a:hlinkClick r:id="rId3"/>
              </a:rPr>
              <a:t>cs.wikipedia.org/wiki/Soubor:Hrad_Be%C4%8Dov1.jpg</a:t>
            </a:r>
            <a:endParaRPr lang="cs-CZ" sz="1100" dirty="0" smtClean="0"/>
          </a:p>
          <a:p>
            <a:pPr>
              <a:buFont typeface="+mj-lt"/>
              <a:buAutoNum type="arabicPeriod"/>
            </a:pPr>
            <a:r>
              <a:rPr lang="cs-CZ" sz="1100" dirty="0" smtClean="0"/>
              <a:t> </a:t>
            </a:r>
            <a:r>
              <a:rPr lang="cs-CZ" sz="1100" dirty="0"/>
              <a:t>DE VOJNIKOV, Juan. </a:t>
            </a:r>
            <a:r>
              <a:rPr lang="cs-CZ" sz="1100" i="1" dirty="0"/>
              <a:t>Vřídlo v Karlových Varech</a:t>
            </a:r>
            <a:r>
              <a:rPr lang="cs-CZ" sz="1100" dirty="0"/>
              <a:t> [online]. [cit. </a:t>
            </a:r>
            <a:r>
              <a:rPr lang="cs-CZ" sz="1100" dirty="0" smtClean="0"/>
              <a:t>15.4.2012]. </a:t>
            </a:r>
            <a:r>
              <a:rPr lang="cs-CZ" sz="1100" dirty="0"/>
              <a:t>Dostupný na WWW: </a:t>
            </a:r>
            <a:r>
              <a:rPr lang="cs-CZ" sz="1100" dirty="0">
                <a:hlinkClick r:id="rId4"/>
              </a:rPr>
              <a:t>http://cs.wikipedia.org/wiki/Soubor:V%C5%99%C3%ADdlo_-_</a:t>
            </a:r>
            <a:r>
              <a:rPr lang="cs-CZ" sz="1100" dirty="0" smtClean="0">
                <a:hlinkClick r:id="rId4"/>
              </a:rPr>
              <a:t>Karlovy_Vary.jpg</a:t>
            </a:r>
            <a:endParaRPr lang="cs-CZ" sz="1100" dirty="0" smtClean="0"/>
          </a:p>
          <a:p>
            <a:pPr>
              <a:buFont typeface="+mj-lt"/>
              <a:buAutoNum type="arabicPeriod"/>
            </a:pPr>
            <a:r>
              <a:rPr lang="cs-CZ" sz="1100" dirty="0" smtClean="0"/>
              <a:t>PETER </a:t>
            </a:r>
            <a:r>
              <a:rPr lang="cs-CZ" sz="1100" dirty="0"/>
              <a:t>SCHOLZ, Hans. </a:t>
            </a:r>
            <a:r>
              <a:rPr lang="cs-CZ" sz="1100" i="1" dirty="0"/>
              <a:t>SOOS</a:t>
            </a:r>
            <a:r>
              <a:rPr lang="cs-CZ" sz="1100" dirty="0"/>
              <a:t> [online]. [cit. </a:t>
            </a:r>
            <a:r>
              <a:rPr lang="cs-CZ" sz="1100" dirty="0" smtClean="0"/>
              <a:t>15.4.2012]. </a:t>
            </a:r>
            <a:r>
              <a:rPr lang="cs-CZ" sz="1100" dirty="0"/>
              <a:t>Dostupný na WWW: </a:t>
            </a:r>
            <a:r>
              <a:rPr lang="cs-CZ" sz="1100" dirty="0">
                <a:hlinkClick r:id="rId5"/>
              </a:rPr>
              <a:t>http://</a:t>
            </a:r>
            <a:r>
              <a:rPr lang="cs-CZ" sz="1100" dirty="0" smtClean="0">
                <a:hlinkClick r:id="rId5"/>
              </a:rPr>
              <a:t>cs.wikipedia.org/wiki/Soubor:Soos_Landscape_0B.JPG</a:t>
            </a:r>
            <a:endParaRPr lang="cs-CZ" sz="1100" dirty="0" smtClean="0"/>
          </a:p>
          <a:p>
            <a:pPr>
              <a:buFont typeface="+mj-lt"/>
              <a:buAutoNum type="arabicPeriod"/>
            </a:pPr>
            <a:r>
              <a:rPr lang="cs-CZ" sz="1100" dirty="0" smtClean="0"/>
              <a:t>ŠEBESTA</a:t>
            </a:r>
            <a:r>
              <a:rPr lang="cs-CZ" sz="1100" dirty="0"/>
              <a:t>, Daniel. </a:t>
            </a:r>
            <a:r>
              <a:rPr lang="cs-CZ" sz="1100" i="1" dirty="0"/>
              <a:t>Hotel </a:t>
            </a:r>
            <a:r>
              <a:rPr lang="cs-CZ" sz="1100" i="1" dirty="0" err="1"/>
              <a:t>Thermal</a:t>
            </a:r>
            <a:r>
              <a:rPr lang="cs-CZ" sz="1100" dirty="0"/>
              <a:t> [online]. [cit. </a:t>
            </a:r>
            <a:r>
              <a:rPr lang="cs-CZ" sz="1100" dirty="0" smtClean="0"/>
              <a:t>15.4.2012]. </a:t>
            </a:r>
            <a:r>
              <a:rPr lang="cs-CZ" sz="1100" dirty="0"/>
              <a:t>Dostupný na WWW: </a:t>
            </a:r>
            <a:r>
              <a:rPr lang="cs-CZ" sz="1100" dirty="0">
                <a:hlinkClick r:id="rId6"/>
              </a:rPr>
              <a:t>http://commons.wikimedia.org/wiki/File:Karlovy_Vary_-_</a:t>
            </a:r>
            <a:r>
              <a:rPr lang="cs-CZ" sz="1100" dirty="0" smtClean="0">
                <a:hlinkClick r:id="rId6"/>
              </a:rPr>
              <a:t>Hotel_Thermal.JPG</a:t>
            </a:r>
            <a:endParaRPr lang="cs-CZ" sz="1100" dirty="0" smtClean="0"/>
          </a:p>
          <a:p>
            <a:pPr>
              <a:buFont typeface="+mj-lt"/>
              <a:buAutoNum type="arabicPeriod"/>
            </a:pPr>
            <a:r>
              <a:rPr lang="cs-CZ" sz="1100" dirty="0"/>
              <a:t>BECHERKA, I.. </a:t>
            </a:r>
            <a:r>
              <a:rPr lang="cs-CZ" sz="1100" i="1" dirty="0"/>
              <a:t>Grandhotel </a:t>
            </a:r>
            <a:r>
              <a:rPr lang="cs-CZ" sz="1100" i="1" dirty="0" err="1"/>
              <a:t>Pupp</a:t>
            </a:r>
            <a:r>
              <a:rPr lang="cs-CZ" sz="1100" dirty="0"/>
              <a:t> [online]. [cit. </a:t>
            </a:r>
            <a:r>
              <a:rPr lang="cs-CZ" sz="1100" dirty="0" smtClean="0"/>
              <a:t>15.4.2012]. </a:t>
            </a:r>
            <a:r>
              <a:rPr lang="cs-CZ" sz="1100" dirty="0"/>
              <a:t>Dostupný na WWW: </a:t>
            </a:r>
            <a:r>
              <a:rPr lang="cs-CZ" sz="1100" dirty="0">
                <a:hlinkClick r:id="rId7"/>
              </a:rPr>
              <a:t>http://</a:t>
            </a:r>
            <a:r>
              <a:rPr lang="cs-CZ" sz="1100" dirty="0" smtClean="0">
                <a:hlinkClick r:id="rId7"/>
              </a:rPr>
              <a:t>commons.wikimedia.org/wiki/File:Pupp.jpg</a:t>
            </a:r>
            <a:endParaRPr lang="cs-CZ" sz="1100" dirty="0" smtClean="0"/>
          </a:p>
          <a:p>
            <a:pPr>
              <a:buFont typeface="+mj-lt"/>
              <a:buAutoNum type="arabicPeriod"/>
            </a:pPr>
            <a:r>
              <a:rPr lang="cs-CZ" sz="1100" dirty="0"/>
              <a:t> KARELJ, I.. </a:t>
            </a:r>
            <a:r>
              <a:rPr lang="cs-CZ" sz="1100" i="1" dirty="0"/>
              <a:t>Špalíček - komplex jedenácti středověkých domů na náměstí Jiřího z Poděbrad v Chebu západní Čechy</a:t>
            </a:r>
            <a:r>
              <a:rPr lang="cs-CZ" sz="1100" dirty="0"/>
              <a:t> [online]. [cit. </a:t>
            </a:r>
            <a:r>
              <a:rPr lang="cs-CZ" sz="1100" dirty="0" smtClean="0"/>
              <a:t>15.4.2012]. </a:t>
            </a:r>
            <a:r>
              <a:rPr lang="cs-CZ" sz="1100" dirty="0"/>
              <a:t>Dostupný na WWW: </a:t>
            </a:r>
            <a:r>
              <a:rPr lang="cs-CZ" sz="1100" dirty="0">
                <a:hlinkClick r:id="rId8"/>
              </a:rPr>
              <a:t>http://cs.wikipedia.org/wiki/Soubor:Cheb_%</a:t>
            </a:r>
            <a:r>
              <a:rPr lang="cs-CZ" sz="1100" dirty="0" smtClean="0">
                <a:hlinkClick r:id="rId8"/>
              </a:rPr>
              <a:t>C5%A0pal%C3%AD%C4%8Dek_2.jpg</a:t>
            </a:r>
            <a:endParaRPr lang="cs-CZ" sz="1100" dirty="0" smtClean="0"/>
          </a:p>
          <a:p>
            <a:pPr>
              <a:buFont typeface="+mj-lt"/>
              <a:buAutoNum type="arabicPeriod"/>
            </a:pPr>
            <a:r>
              <a:rPr lang="cs-CZ" sz="1100" dirty="0"/>
              <a:t> PILSAK, Walter J.. </a:t>
            </a:r>
            <a:r>
              <a:rPr lang="cs-CZ" sz="1100" i="1" dirty="0"/>
              <a:t>Mariánské Lázně</a:t>
            </a:r>
            <a:r>
              <a:rPr lang="cs-CZ" sz="1100" dirty="0"/>
              <a:t> [online]. [cit. </a:t>
            </a:r>
            <a:r>
              <a:rPr lang="cs-CZ" sz="1100" dirty="0" smtClean="0"/>
              <a:t>15.4.2012]. </a:t>
            </a:r>
            <a:r>
              <a:rPr lang="cs-CZ" sz="1100" dirty="0"/>
              <a:t>Dostupný na WWW: </a:t>
            </a:r>
            <a:r>
              <a:rPr lang="cs-CZ" sz="1100" dirty="0">
                <a:hlinkClick r:id="rId9"/>
              </a:rPr>
              <a:t>http://</a:t>
            </a:r>
            <a:r>
              <a:rPr lang="cs-CZ" sz="1100" dirty="0" smtClean="0">
                <a:hlinkClick r:id="rId9"/>
              </a:rPr>
              <a:t>cs.wikipedia.org/wiki/Soubor:Marienbad-Brunnen.jpg</a:t>
            </a:r>
            <a:endParaRPr lang="cs-CZ" sz="1100" dirty="0" smtClean="0"/>
          </a:p>
          <a:p>
            <a:pPr>
              <a:buFont typeface="+mj-lt"/>
              <a:buAutoNum type="arabicPeriod"/>
            </a:pPr>
            <a:r>
              <a:rPr lang="cs-CZ" sz="1100" dirty="0"/>
              <a:t> ZIPACNA1. </a:t>
            </a:r>
            <a:r>
              <a:rPr lang="cs-CZ" sz="1100" i="1" dirty="0"/>
              <a:t>Františkovy Lázně</a:t>
            </a:r>
            <a:r>
              <a:rPr lang="cs-CZ" sz="1100" dirty="0"/>
              <a:t> [online]. [cit. 15.4.2013]. Dostupný na WWW: </a:t>
            </a:r>
            <a:r>
              <a:rPr lang="cs-CZ" sz="1100" dirty="0">
                <a:hlinkClick r:id="rId10"/>
              </a:rPr>
              <a:t>http://</a:t>
            </a:r>
            <a:r>
              <a:rPr lang="cs-CZ" sz="1100" dirty="0" smtClean="0">
                <a:hlinkClick r:id="rId10"/>
              </a:rPr>
              <a:t>cs.wikipedia.org/wiki/Soubor:Franti%C5%A1kovy_L%C3%A1zn%C4%9B_2009-04-04.jpg</a:t>
            </a:r>
            <a:endParaRPr lang="cs-CZ" sz="1100" dirty="0" smtClean="0"/>
          </a:p>
          <a:p>
            <a:pPr>
              <a:buFont typeface="+mj-lt"/>
              <a:buAutoNum type="arabicPeriod"/>
            </a:pPr>
            <a:r>
              <a:rPr lang="cs-CZ" sz="1100" dirty="0"/>
              <a:t>URBAN, Tomáš. </a:t>
            </a:r>
            <a:r>
              <a:rPr lang="cs-CZ" sz="1100" i="1" dirty="0"/>
              <a:t>Symboly krajů České republiky</a:t>
            </a:r>
            <a:r>
              <a:rPr lang="cs-CZ" sz="1100" dirty="0"/>
              <a:t> [online]. [cit. 31.3.2013]. Dostupný na WWW: </a:t>
            </a:r>
            <a:r>
              <a:rPr lang="cs-CZ" sz="1100" dirty="0" smtClean="0">
                <a:hlinkClick r:id="rId11"/>
              </a:rPr>
              <a:t>http</a:t>
            </a:r>
            <a:r>
              <a:rPr lang="cs-CZ" sz="1100" dirty="0">
                <a:hlinkClick r:id="rId11"/>
              </a:rPr>
              <a:t>://</a:t>
            </a:r>
            <a:r>
              <a:rPr lang="cs-CZ" sz="1100" dirty="0" smtClean="0">
                <a:hlinkClick r:id="rId11"/>
              </a:rPr>
              <a:t>cs.wikipedia.org/wiki/Soubor:Karlovy_Vary_Region_CoA_CZ.svg</a:t>
            </a:r>
            <a:endParaRPr lang="cs-CZ" sz="1100" dirty="0" smtClean="0"/>
          </a:p>
          <a:p>
            <a:pPr>
              <a:buFont typeface="+mj-lt"/>
              <a:buAutoNum type="arabicPeriod"/>
            </a:pPr>
            <a:r>
              <a:rPr lang="cs-CZ" sz="1100" dirty="0" smtClean="0"/>
              <a:t>HUSTOLES</a:t>
            </a:r>
            <a:r>
              <a:rPr lang="cs-CZ" sz="1100" dirty="0"/>
              <a:t>. </a:t>
            </a:r>
            <a:r>
              <a:rPr lang="cs-CZ" sz="1100" i="1" dirty="0"/>
              <a:t>Lokační mapa Karlovarského kraje od 2004</a:t>
            </a:r>
            <a:r>
              <a:rPr lang="cs-CZ" sz="1100" dirty="0"/>
              <a:t> [online]. [cit. 16.4.2013]. Dostupný na WWW: </a:t>
            </a:r>
            <a:r>
              <a:rPr lang="cs-CZ" sz="1100" dirty="0">
                <a:hlinkClick r:id="rId12"/>
              </a:rPr>
              <a:t>http://</a:t>
            </a:r>
            <a:r>
              <a:rPr lang="cs-CZ" sz="1100" dirty="0" smtClean="0">
                <a:hlinkClick r:id="rId12"/>
              </a:rPr>
              <a:t>cs.wikipedia.org/wiki/Soubor:2004_Karlovarsky_kraj.PNG</a:t>
            </a:r>
            <a:endParaRPr lang="cs-CZ" sz="1100" dirty="0" smtClean="0"/>
          </a:p>
          <a:p>
            <a:pPr>
              <a:buFont typeface="+mj-lt"/>
              <a:buAutoNum type="arabicPeriod"/>
            </a:pPr>
            <a:r>
              <a:rPr lang="cs-CZ" sz="1100" dirty="0"/>
              <a:t>WIKIPEDIE. </a:t>
            </a:r>
            <a:r>
              <a:rPr lang="cs-CZ" sz="1100" i="1" dirty="0"/>
              <a:t>Karlovarský kraj</a:t>
            </a:r>
            <a:r>
              <a:rPr lang="cs-CZ" sz="1100" dirty="0"/>
              <a:t> [online]. [cit. </a:t>
            </a:r>
            <a:r>
              <a:rPr lang="cs-CZ" sz="1100" dirty="0" smtClean="0"/>
              <a:t>16.3.2013</a:t>
            </a:r>
            <a:r>
              <a:rPr lang="cs-CZ" sz="1100" dirty="0"/>
              <a:t>]. Dostupný na WWW: </a:t>
            </a:r>
            <a:r>
              <a:rPr lang="cs-CZ" sz="1100" dirty="0">
                <a:hlinkClick r:id="rId13"/>
              </a:rPr>
              <a:t>http://</a:t>
            </a:r>
            <a:r>
              <a:rPr lang="cs-CZ" sz="1100" dirty="0" smtClean="0">
                <a:hlinkClick r:id="rId13"/>
              </a:rPr>
              <a:t>cs.wikipedia.org/wiki/Karlovarsk%C3%BD_kraj</a:t>
            </a:r>
            <a:endParaRPr lang="cs-CZ" sz="1100" dirty="0" smtClean="0"/>
          </a:p>
          <a:p>
            <a:pPr lvl="0">
              <a:buFont typeface="+mj-lt"/>
              <a:buAutoNum type="arabicPeriod"/>
            </a:pPr>
            <a:r>
              <a:rPr lang="cs-CZ" sz="1100" dirty="0" smtClean="0"/>
              <a:t>Daniel </a:t>
            </a:r>
            <a:r>
              <a:rPr lang="cs-CZ" sz="1100" dirty="0"/>
              <a:t>Borecký, Svatopluk Novák, Petr Chalupa </a:t>
            </a:r>
            <a:r>
              <a:rPr lang="cs-CZ" sz="1100" dirty="0">
                <a:solidFill>
                  <a:srgbClr val="660033"/>
                </a:solidFill>
                <a:latin typeface="Comic Sans MS" pitchFamily="66"/>
              </a:rPr>
              <a:t>. </a:t>
            </a:r>
            <a:r>
              <a:rPr lang="cs-CZ" sz="1100" dirty="0"/>
              <a:t>ZEMĚPIS pro 8. ročník, 2. díl, Česká republika. 1. vyd. Brno : NOVÁ ŠKOLA, 2009. ISBN 80-7289-102-2</a:t>
            </a:r>
            <a:r>
              <a:rPr lang="cs-CZ" sz="1100" dirty="0" smtClean="0"/>
              <a:t>.</a:t>
            </a:r>
          </a:p>
          <a:p>
            <a:pPr marL="0" indent="0">
              <a:buNone/>
            </a:pPr>
            <a:endParaRPr lang="cs-CZ" sz="1200" dirty="0" smtClean="0"/>
          </a:p>
          <a:p>
            <a:endParaRPr lang="cs-CZ" sz="1200" dirty="0" smtClean="0"/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547982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966</TotalTime>
  <Words>637</Words>
  <Application>Microsoft Office PowerPoint</Application>
  <PresentationFormat>Předvádění na obrazovce (4:3)</PresentationFormat>
  <Paragraphs>93</Paragraphs>
  <Slides>22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Arkýř</vt:lpstr>
      <vt:lpstr>Prezentace aplikace PowerPoint</vt:lpstr>
      <vt:lpstr>Karlovarský kraj</vt:lpstr>
      <vt:lpstr>Znak Karlovarského kraje</vt:lpstr>
      <vt:lpstr>POLOHA KRAJE V ČESKÉ REPUBLICE</vt:lpstr>
      <vt:lpstr>Charakteristika kraje</vt:lpstr>
      <vt:lpstr>Povrch</vt:lpstr>
      <vt:lpstr>Vodstvo</vt:lpstr>
      <vt:lpstr>Hospodářství</vt:lpstr>
      <vt:lpstr>Prezentace aplikace PowerPoint</vt:lpstr>
      <vt:lpstr>Zajímavosti kraje</vt:lpstr>
      <vt:lpstr>Zajímavosti</vt:lpstr>
      <vt:lpstr>Zajímavosti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 A LITERATURA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Karlovarský kraj</dc:title>
  <dc:creator>Radek</dc:creator>
  <cp:lastModifiedBy>Radek</cp:lastModifiedBy>
  <cp:revision>37</cp:revision>
  <dcterms:created xsi:type="dcterms:W3CDTF">2012-04-12T06:28:27Z</dcterms:created>
  <dcterms:modified xsi:type="dcterms:W3CDTF">2013-04-16T21:01:11Z</dcterms:modified>
</cp:coreProperties>
</file>