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</a:t>
          </a:r>
          <a:r>
            <a:rPr lang="cs-CZ" sz="1800" smtClean="0"/>
            <a:t>PRO </a:t>
          </a:r>
          <a:r>
            <a:rPr lang="cs-CZ" sz="1800" smtClean="0">
              <a:solidFill>
                <a:schemeClr val="tx1"/>
              </a:solidFill>
            </a:rPr>
            <a:t>2.ROČNÍK_17_RÝM</a:t>
          </a:r>
          <a:r>
            <a:rPr lang="cs-CZ" sz="1800" dirty="0" smtClean="0"/>
            <a:t/>
          </a:r>
          <a:br>
            <a:rPr lang="cs-CZ" sz="1800" dirty="0" smtClean="0"/>
          </a:br>
          <a:r>
            <a:rPr lang="cs-CZ" sz="1800" dirty="0" smtClean="0"/>
            <a:t>Téma </a:t>
          </a:r>
          <a:r>
            <a:rPr lang="cs-CZ" sz="1800" smtClean="0"/>
            <a:t>: TVORBA </a:t>
          </a:r>
          <a:r>
            <a:rPr lang="cs-CZ" sz="1800" dirty="0" smtClean="0"/>
            <a:t>RÝMU V  ŘÍKADLE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C1F9F5-B535-49C2-B25B-353B606D95D1}" type="presOf" srcId="{9D408994-0CE4-4F94-84EE-D04ECC50BF2C}" destId="{48AC7635-E465-42B3-B30A-000D925488DD}" srcOrd="0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127C76EB-7A10-4191-98C4-967B725F83F9}" type="presOf" srcId="{23DC7AC1-FBCB-4B6F-855F-186A750610AE}" destId="{198E47D5-457F-4B08-ADCA-D6368710DCB3}" srcOrd="0" destOrd="0" presId="urn:microsoft.com/office/officeart/2005/8/layout/target3"/>
    <dgm:cxn modelId="{ED0370F4-8598-4CF5-BB7A-D4152E252180}" type="presOf" srcId="{23DC7AC1-FBCB-4B6F-855F-186A750610AE}" destId="{B1ACAD1B-B554-4042-B64C-B2EC4C16112E}" srcOrd="1" destOrd="0" presId="urn:microsoft.com/office/officeart/2005/8/layout/target3"/>
    <dgm:cxn modelId="{7D0CEFA9-2049-4B32-8EF9-B52B7984D2D6}" type="presOf" srcId="{9D408994-0CE4-4F94-84EE-D04ECC50BF2C}" destId="{A523F8F3-E4EB-49F8-A462-6282AC026BD5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5BE775F3-04AD-4FA2-9853-95386DC70824}" type="presOf" srcId="{3EAF3F2F-7F72-4A95-9294-1917942B2CB1}" destId="{DB1A312E-BBAC-49DF-82DF-7A1B699103CB}" srcOrd="0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44347B3E-53C1-46C0-9E57-E25566ED80CA}" type="presOf" srcId="{70F64966-0F49-4D44-8C53-11C1CA649B48}" destId="{6D737DE9-7818-43CF-BF3B-ACCEA1573666}" srcOrd="0" destOrd="0" presId="urn:microsoft.com/office/officeart/2005/8/layout/target3"/>
    <dgm:cxn modelId="{AE603880-2711-4C8C-AD2E-B9E060F7DC53}" type="presOf" srcId="{3EAF3F2F-7F72-4A95-9294-1917942B2CB1}" destId="{15AAF360-CC53-4214-BCB5-85F0C2F997E7}" srcOrd="1" destOrd="0" presId="urn:microsoft.com/office/officeart/2005/8/layout/target3"/>
    <dgm:cxn modelId="{623406C4-D623-4EB6-ADCC-9B80BBB4D206}" type="presParOf" srcId="{6D737DE9-7818-43CF-BF3B-ACCEA1573666}" destId="{D04082DD-CF4C-4B60-94B8-1B8ACDE336B6}" srcOrd="0" destOrd="0" presId="urn:microsoft.com/office/officeart/2005/8/layout/target3"/>
    <dgm:cxn modelId="{417F13EE-A28D-41B9-B429-DE67AA545025}" type="presParOf" srcId="{6D737DE9-7818-43CF-BF3B-ACCEA1573666}" destId="{2A389B58-FF89-428F-B684-09F8D46B5676}" srcOrd="1" destOrd="0" presId="urn:microsoft.com/office/officeart/2005/8/layout/target3"/>
    <dgm:cxn modelId="{DC643C6D-939D-4691-BDB1-DB08686F2DE7}" type="presParOf" srcId="{6D737DE9-7818-43CF-BF3B-ACCEA1573666}" destId="{198E47D5-457F-4B08-ADCA-D6368710DCB3}" srcOrd="2" destOrd="0" presId="urn:microsoft.com/office/officeart/2005/8/layout/target3"/>
    <dgm:cxn modelId="{FBB49C23-EB3B-4C10-A7DF-E3294296FE43}" type="presParOf" srcId="{6D737DE9-7818-43CF-BF3B-ACCEA1573666}" destId="{209CE0A3-4F58-494D-8F21-C145536A1C70}" srcOrd="3" destOrd="0" presId="urn:microsoft.com/office/officeart/2005/8/layout/target3"/>
    <dgm:cxn modelId="{06C097DD-BA13-4917-8914-CED9D8614424}" type="presParOf" srcId="{6D737DE9-7818-43CF-BF3B-ACCEA1573666}" destId="{18E2421A-04AA-49FB-8AB0-6EE67CEA1ABC}" srcOrd="4" destOrd="0" presId="urn:microsoft.com/office/officeart/2005/8/layout/target3"/>
    <dgm:cxn modelId="{3EFF7567-0090-4019-977D-6CA1968B738E}" type="presParOf" srcId="{6D737DE9-7818-43CF-BF3B-ACCEA1573666}" destId="{DB1A312E-BBAC-49DF-82DF-7A1B699103CB}" srcOrd="5" destOrd="0" presId="urn:microsoft.com/office/officeart/2005/8/layout/target3"/>
    <dgm:cxn modelId="{CB95AE3B-D838-45E2-8DE0-9A832C1F65DA}" type="presParOf" srcId="{6D737DE9-7818-43CF-BF3B-ACCEA1573666}" destId="{FD39CAEB-17DB-42BC-A234-2104C0C49A72}" srcOrd="6" destOrd="0" presId="urn:microsoft.com/office/officeart/2005/8/layout/target3"/>
    <dgm:cxn modelId="{C961BF3B-5146-4F63-AA58-6FC7BCA83EF2}" type="presParOf" srcId="{6D737DE9-7818-43CF-BF3B-ACCEA1573666}" destId="{36653707-C0EE-4AA3-9209-542F656AA20F}" srcOrd="7" destOrd="0" presId="urn:microsoft.com/office/officeart/2005/8/layout/target3"/>
    <dgm:cxn modelId="{6D96A902-CE2E-45CB-9D3B-3A8F159F66F5}" type="presParOf" srcId="{6D737DE9-7818-43CF-BF3B-ACCEA1573666}" destId="{48AC7635-E465-42B3-B30A-000D925488DD}" srcOrd="8" destOrd="0" presId="urn:microsoft.com/office/officeart/2005/8/layout/target3"/>
    <dgm:cxn modelId="{B6A682D1-EA7D-43ED-825A-0B540FB26868}" type="presParOf" srcId="{6D737DE9-7818-43CF-BF3B-ACCEA1573666}" destId="{B1ACAD1B-B554-4042-B64C-B2EC4C16112E}" srcOrd="9" destOrd="0" presId="urn:microsoft.com/office/officeart/2005/8/layout/target3"/>
    <dgm:cxn modelId="{01122DD5-3B8C-46A1-85A1-A5501090BA0C}" type="presParOf" srcId="{6D737DE9-7818-43CF-BF3B-ACCEA1573666}" destId="{15AAF360-CC53-4214-BCB5-85F0C2F997E7}" srcOrd="10" destOrd="0" presId="urn:microsoft.com/office/officeart/2005/8/layout/target3"/>
    <dgm:cxn modelId="{4B7B3599-A5FF-4451-ACD8-72C630C38CE1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</a:t>
          </a:r>
          <a:r>
            <a:rPr lang="cs-CZ" sz="1800" kern="1200" smtClean="0"/>
            <a:t>PRO </a:t>
          </a:r>
          <a:r>
            <a:rPr lang="cs-CZ" sz="1800" kern="1200" smtClean="0">
              <a:solidFill>
                <a:schemeClr val="tx1"/>
              </a:solidFill>
            </a:rPr>
            <a:t>2.ROČNÍK_17_RÝM</a:t>
          </a: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Téma </a:t>
          </a:r>
          <a:r>
            <a:rPr lang="cs-CZ" sz="1800" kern="1200" smtClean="0"/>
            <a:t>: TVORBA </a:t>
          </a:r>
          <a:r>
            <a:rPr lang="cs-CZ" sz="1800" kern="1200" dirty="0" smtClean="0"/>
            <a:t>RÝMU V  ŘÍKADLE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9684314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11560" y="5891674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rýmovaného textu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                                                         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41168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57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Chytrá  vrána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700808"/>
            <a:ext cx="56166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Jednou takhle brzy z rána </a:t>
            </a:r>
          </a:p>
          <a:p>
            <a:r>
              <a:rPr lang="cs-CZ" sz="2800" dirty="0" smtClean="0"/>
              <a:t>sedla na smrk chytrá  …..  .</a:t>
            </a:r>
          </a:p>
          <a:p>
            <a:endParaRPr lang="cs-CZ" sz="2800" dirty="0"/>
          </a:p>
          <a:p>
            <a:r>
              <a:rPr lang="cs-CZ" sz="2800" dirty="0" smtClean="0"/>
              <a:t>V zobáku má – </a:t>
            </a:r>
            <a:r>
              <a:rPr lang="cs-CZ" sz="2800" dirty="0" err="1" smtClean="0"/>
              <a:t>kýho</a:t>
            </a:r>
            <a:r>
              <a:rPr lang="cs-CZ" sz="2800" dirty="0" smtClean="0"/>
              <a:t> výra</a:t>
            </a:r>
          </a:p>
          <a:p>
            <a:r>
              <a:rPr lang="cs-CZ" sz="2800" dirty="0" smtClean="0"/>
              <a:t>kousek kradeného  ….  .  </a:t>
            </a:r>
          </a:p>
          <a:p>
            <a:endParaRPr lang="cs-CZ" sz="2800" dirty="0"/>
          </a:p>
          <a:p>
            <a:r>
              <a:rPr lang="cs-CZ" sz="2800" dirty="0" smtClean="0"/>
              <a:t>Než by z větve spadla šiška ,</a:t>
            </a:r>
          </a:p>
          <a:p>
            <a:r>
              <a:rPr lang="cs-CZ" sz="2800" dirty="0" smtClean="0"/>
              <a:t>už je tady kmotra  …..  .</a:t>
            </a:r>
          </a:p>
          <a:p>
            <a:endParaRPr lang="cs-CZ" sz="2800" dirty="0"/>
          </a:p>
        </p:txBody>
      </p:sp>
      <p:pic>
        <p:nvPicPr>
          <p:cNvPr id="1026" name="Picture 2" descr="C:\Documents and Settings\Uzivatel\Local Settings\Temporary Internet Files\Content.IE5\JD336FZ4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369" y="4487970"/>
            <a:ext cx="1220206" cy="1198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OXHM9ARO\MC900426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562" y="1412776"/>
            <a:ext cx="161984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RN77RLAY\MC90044177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976" y="328498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21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268760"/>
            <a:ext cx="496855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Kolem smrčku se tam točí ,</a:t>
            </a:r>
          </a:p>
          <a:p>
            <a:r>
              <a:rPr lang="cs-CZ" sz="2800" dirty="0" smtClean="0"/>
              <a:t>na sýr kulí svoje  …  .</a:t>
            </a:r>
          </a:p>
          <a:p>
            <a:endParaRPr lang="cs-CZ" sz="2800" dirty="0" smtClean="0"/>
          </a:p>
          <a:p>
            <a:r>
              <a:rPr lang="cs-CZ" sz="2800" dirty="0" smtClean="0"/>
              <a:t>Kouká vrána na tu ….. ,</a:t>
            </a:r>
          </a:p>
          <a:p>
            <a:r>
              <a:rPr lang="cs-CZ" sz="3200" dirty="0" smtClean="0"/>
              <a:t>slyší</a:t>
            </a:r>
            <a:r>
              <a:rPr lang="cs-CZ" sz="2800" dirty="0" smtClean="0"/>
              <a:t> , jak jí kručí v bříšku .</a:t>
            </a:r>
          </a:p>
          <a:p>
            <a:endParaRPr lang="cs-CZ" sz="2800" dirty="0"/>
          </a:p>
          <a:p>
            <a:r>
              <a:rPr lang="cs-CZ" sz="2800" dirty="0" smtClean="0"/>
              <a:t>S chutí svůj sýr polyká ,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lišku udělá                           .</a:t>
            </a:r>
          </a:p>
          <a:p>
            <a:endParaRPr lang="cs-CZ" sz="3200" dirty="0"/>
          </a:p>
        </p:txBody>
      </p:sp>
      <p:pic>
        <p:nvPicPr>
          <p:cNvPr id="2052" name="Picture 4" descr="C:\Documents and Settings\Uzivatel\Local Settings\Temporary Internet Files\Content.IE5\RN77RLAY\MC900238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1950"/>
            <a:ext cx="984870" cy="62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Uzivatel\Local Settings\Temporary Internet Files\Content.IE5\RN77RLAY\MC900238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067" y="1701950"/>
            <a:ext cx="984870" cy="62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Uzivatel\Local Settings\Temporary Internet Files\Content.IE5\JD336FZ4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490" y="2324656"/>
            <a:ext cx="800148" cy="786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27884" y="4469926"/>
            <a:ext cx="2058731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lgerian" pitchFamily="82" charset="0"/>
              </a:rPr>
              <a:t>KRRRÁÁÁ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429431">
            <a:off x="8112986" y="5362188"/>
            <a:ext cx="419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283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Chytrá  vrána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700808"/>
            <a:ext cx="56166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Jednou takhle brzy z rána </a:t>
            </a:r>
          </a:p>
          <a:p>
            <a:r>
              <a:rPr lang="cs-CZ" sz="2800" dirty="0" smtClean="0"/>
              <a:t>sedla na smrk chytrá  </a:t>
            </a:r>
            <a:r>
              <a:rPr lang="cs-CZ" sz="2800" dirty="0" smtClean="0">
                <a:solidFill>
                  <a:srgbClr val="FF0000"/>
                </a:solidFill>
              </a:rPr>
              <a:t>vrána</a:t>
            </a:r>
            <a:r>
              <a:rPr lang="cs-CZ" sz="2800" dirty="0" smtClean="0"/>
              <a:t> .</a:t>
            </a:r>
          </a:p>
          <a:p>
            <a:endParaRPr lang="cs-CZ" sz="2800" dirty="0"/>
          </a:p>
          <a:p>
            <a:r>
              <a:rPr lang="cs-CZ" sz="2800" dirty="0" smtClean="0"/>
              <a:t>V zobáku má – </a:t>
            </a:r>
            <a:r>
              <a:rPr lang="cs-CZ" sz="2800" dirty="0" err="1" smtClean="0"/>
              <a:t>kýho</a:t>
            </a:r>
            <a:r>
              <a:rPr lang="cs-CZ" sz="2800" dirty="0" smtClean="0"/>
              <a:t> výra</a:t>
            </a:r>
          </a:p>
          <a:p>
            <a:r>
              <a:rPr lang="cs-CZ" sz="2800" dirty="0" smtClean="0"/>
              <a:t>kousek kradeného  </a:t>
            </a:r>
            <a:r>
              <a:rPr lang="cs-CZ" sz="2800" dirty="0" smtClean="0">
                <a:solidFill>
                  <a:srgbClr val="FF0000"/>
                </a:solidFill>
              </a:rPr>
              <a:t>sýra</a:t>
            </a:r>
            <a:r>
              <a:rPr lang="cs-CZ" sz="2800" dirty="0" smtClean="0"/>
              <a:t> .  </a:t>
            </a:r>
          </a:p>
          <a:p>
            <a:endParaRPr lang="cs-CZ" sz="2800" dirty="0"/>
          </a:p>
          <a:p>
            <a:r>
              <a:rPr lang="cs-CZ" sz="2800" dirty="0" smtClean="0"/>
              <a:t>Než by z větve spadla šiška ,</a:t>
            </a:r>
          </a:p>
          <a:p>
            <a:r>
              <a:rPr lang="cs-CZ" sz="2800" dirty="0" smtClean="0"/>
              <a:t>už je tady kmotra  </a:t>
            </a:r>
            <a:r>
              <a:rPr lang="cs-CZ" sz="2800" dirty="0" smtClean="0">
                <a:solidFill>
                  <a:srgbClr val="FF0000"/>
                </a:solidFill>
              </a:rPr>
              <a:t>liška</a:t>
            </a:r>
            <a:r>
              <a:rPr lang="cs-CZ" sz="2800" dirty="0" smtClean="0"/>
              <a:t> .</a:t>
            </a:r>
          </a:p>
          <a:p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13051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accent2"/>
                </a:solidFill>
              </a:rPr>
              <a:t>Řešení : </a:t>
            </a:r>
            <a:endParaRPr lang="cs-CZ" sz="2000" b="1" i="1" dirty="0">
              <a:solidFill>
                <a:schemeClr val="accent2"/>
              </a:solidFill>
            </a:endParaRPr>
          </a:p>
        </p:txBody>
      </p:sp>
      <p:pic>
        <p:nvPicPr>
          <p:cNvPr id="6" name="Picture 2" descr="C:\Documents and Settings\Uzivatel\Local Settings\Temporary Internet Files\Content.IE5\JD336FZ4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369" y="4487970"/>
            <a:ext cx="1220206" cy="1198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Uzivatel\Local Settings\Temporary Internet Files\Content.IE5\OXHM9ARO\MC900426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562" y="1412776"/>
            <a:ext cx="161984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Uzivatel\Local Settings\Temporary Internet Files\Content.IE5\RN77RLAY\MC90044177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976" y="328498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91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268760"/>
            <a:ext cx="496855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Kolem smrčku se tam točí ,</a:t>
            </a:r>
          </a:p>
          <a:p>
            <a:r>
              <a:rPr lang="cs-CZ" sz="2800" dirty="0" smtClean="0"/>
              <a:t>na sýr kulí svoje </a:t>
            </a:r>
            <a:r>
              <a:rPr lang="cs-CZ" sz="2800" dirty="0" smtClean="0">
                <a:solidFill>
                  <a:srgbClr val="FF0000"/>
                </a:solidFill>
              </a:rPr>
              <a:t>oči</a:t>
            </a:r>
            <a:r>
              <a:rPr lang="cs-CZ" sz="2800" dirty="0" smtClean="0"/>
              <a:t> .</a:t>
            </a:r>
          </a:p>
          <a:p>
            <a:endParaRPr lang="cs-CZ" sz="2800" dirty="0" smtClean="0"/>
          </a:p>
          <a:p>
            <a:r>
              <a:rPr lang="cs-CZ" sz="2800" dirty="0" smtClean="0"/>
              <a:t>Kouká vrána na tu </a:t>
            </a:r>
            <a:r>
              <a:rPr lang="cs-CZ" sz="2800" dirty="0" smtClean="0">
                <a:solidFill>
                  <a:srgbClr val="FF0000"/>
                </a:solidFill>
              </a:rPr>
              <a:t>lišku</a:t>
            </a:r>
            <a:r>
              <a:rPr lang="cs-CZ" sz="2800" dirty="0" smtClean="0"/>
              <a:t> ,</a:t>
            </a:r>
          </a:p>
          <a:p>
            <a:r>
              <a:rPr lang="cs-CZ" sz="2800" dirty="0" smtClean="0"/>
              <a:t>slyší , jak jí kručí v bříšku .</a:t>
            </a:r>
          </a:p>
          <a:p>
            <a:endParaRPr lang="cs-CZ" sz="2800" dirty="0"/>
          </a:p>
          <a:p>
            <a:r>
              <a:rPr lang="cs-CZ" sz="2800" dirty="0" smtClean="0"/>
              <a:t>S chutí svůj sýr polyká ,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lišku udělá </a:t>
            </a:r>
            <a:r>
              <a:rPr lang="cs-CZ" sz="2800" dirty="0" err="1" smtClean="0"/>
              <a:t>krrrááá</a:t>
            </a:r>
            <a:r>
              <a:rPr lang="cs-CZ" sz="2800" dirty="0" smtClean="0"/>
              <a:t> .</a:t>
            </a:r>
          </a:p>
          <a:p>
            <a:endParaRPr lang="cs-CZ" sz="3200" dirty="0"/>
          </a:p>
        </p:txBody>
      </p:sp>
      <p:pic>
        <p:nvPicPr>
          <p:cNvPr id="4" name="Picture 4" descr="C:\Documents and Settings\Uzivatel\Local Settings\Temporary Internet Files\Content.IE5\RN77RLAY\MC900238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1950"/>
            <a:ext cx="984870" cy="62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Uzivatel\Local Settings\Temporary Internet Files\Content.IE5\RN77RLAY\MC900238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067" y="1701950"/>
            <a:ext cx="984870" cy="62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Uzivatel\Local Settings\Temporary Internet Files\Content.IE5\JD336FZ4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771" y="2529389"/>
            <a:ext cx="800148" cy="786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39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4482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sz="1800" dirty="0" smtClean="0"/>
              <a:t>Zdroj :</a:t>
            </a:r>
            <a:br>
              <a:rPr lang="cs-CZ" sz="1800" dirty="0" smtClean="0"/>
            </a:br>
            <a:r>
              <a:rPr lang="cs-CZ" sz="1800" dirty="0" smtClean="0"/>
              <a:t>Věra Provazníková , Olga Ptáčková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Padla Madla do říkadla</a:t>
            </a:r>
            <a:br>
              <a:rPr lang="cs-CZ" sz="1600" dirty="0" smtClean="0"/>
            </a:br>
            <a:r>
              <a:rPr lang="cs-CZ" sz="1600" dirty="0" smtClean="0"/>
              <a:t>galerie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3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</TotalTime>
  <Words>175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Chytrá  vrána</vt:lpstr>
      <vt:lpstr>Prezentace aplikace PowerPoint</vt:lpstr>
      <vt:lpstr>Chytrá  vrána</vt:lpstr>
      <vt:lpstr>Prezentace aplikace PowerPoint</vt:lpstr>
      <vt:lpstr>Zdroj : Věra Provazníková , Olga Ptáčková Padla Madla do říkadla galerie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Chytrá  vrána</dc:title>
  <cp:lastModifiedBy>Maminka</cp:lastModifiedBy>
  <cp:revision>11</cp:revision>
  <dcterms:modified xsi:type="dcterms:W3CDTF">2012-01-02T19:25:10Z</dcterms:modified>
</cp:coreProperties>
</file>