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6" r:id="rId1"/>
  </p:sldMasterIdLst>
  <p:handoutMasterIdLst>
    <p:handoutMasterId r:id="rId19"/>
  </p:handoutMasterIdLst>
  <p:sldIdLst>
    <p:sldId id="280" r:id="rId2"/>
    <p:sldId id="281" r:id="rId3"/>
    <p:sldId id="256" r:id="rId4"/>
    <p:sldId id="257" r:id="rId5"/>
    <p:sldId id="261" r:id="rId6"/>
    <p:sldId id="263" r:id="rId7"/>
    <p:sldId id="258" r:id="rId8"/>
    <p:sldId id="260" r:id="rId9"/>
    <p:sldId id="275" r:id="rId10"/>
    <p:sldId id="276" r:id="rId11"/>
    <p:sldId id="277" r:id="rId12"/>
    <p:sldId id="278" r:id="rId13"/>
    <p:sldId id="268" r:id="rId14"/>
    <p:sldId id="262" r:id="rId15"/>
    <p:sldId id="279" r:id="rId16"/>
    <p:sldId id="274" r:id="rId17"/>
    <p:sldId id="282" r:id="rId18"/>
  </p:sldIdLst>
  <p:sldSz cx="9144000" cy="6858000" type="screen4x3"/>
  <p:notesSz cx="6761163" cy="99425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59FEF-9F10-4D4A-BE83-D98BF2C834EA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F4C95A-2D34-4240-861E-29FCDAE5CB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226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0CC5EC-C550-45DB-8C01-F2FFE720E28F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40153878-6F86-4DED-812F-F3C179A5E7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9C8FD-D6C9-4CA4-AE87-12F70272045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ADA68-BA19-4958-BC7D-CBBD7AC5E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330B4-535D-496D-8EFC-EC8F7DA26B06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16AA897-0BE4-42D8-BC61-882BE24C6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7E5A31-0D22-472F-A21E-AEBE5CDF8A00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B422EB-6CAF-4776-9D2B-B0B4D7995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0FF9C94-514F-4D4B-AF07-D9D013A9BC0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0F3A361-8974-4EFA-967F-2B60E50B4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C766D-877C-4A78-87BB-5399BA92ED1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9C994-4A88-4EF3-A39F-1695349D3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883CD-8915-491B-9462-F0B5D0CC018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6C8CFA6-D553-41EB-8515-6C596D9FE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2FD56-1E80-4643-9053-48A8570E476F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45B2C-5C1C-4B41-A5A6-DA6AEB791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5EC7876-B307-45CB-BF85-421EF7ED766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D7DCEB20-F337-4F68-9460-D5E47CD72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AE4E2-C1D0-49CC-BC56-9C608C3FF6EB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4F6707-2714-4FD7-B513-500B711AB5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393E05-0BA5-41FC-A580-53EE11892A1B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9AED87-3504-45F3-8ABC-7A9A0BE91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A41F87-2930-4EF2-8BC7-E2F8DCF5D9A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A377C0-30A5-412A-8CA5-B2F814420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7" r:id="rId1"/>
    <p:sldLayoutId id="2147484153" r:id="rId2"/>
    <p:sldLayoutId id="2147484158" r:id="rId3"/>
    <p:sldLayoutId id="2147484159" r:id="rId4"/>
    <p:sldLayoutId id="2147484160" r:id="rId5"/>
    <p:sldLayoutId id="2147484154" r:id="rId6"/>
    <p:sldLayoutId id="2147484161" r:id="rId7"/>
    <p:sldLayoutId id="2147484155" r:id="rId8"/>
    <p:sldLayoutId id="2147484162" r:id="rId9"/>
    <p:sldLayoutId id="2147484156" r:id="rId10"/>
    <p:sldLayoutId id="214748416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explore.live.com/windows-live-movie-maker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8.xml"/><Relationship Id="rId7" Type="http://schemas.openxmlformats.org/officeDocument/2006/relationships/slide" Target="slide13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11" Type="http://schemas.openxmlformats.org/officeDocument/2006/relationships/image" Target="../media/image9.wmf"/><Relationship Id="rId5" Type="http://schemas.openxmlformats.org/officeDocument/2006/relationships/slide" Target="slide11.xml"/><Relationship Id="rId10" Type="http://schemas.openxmlformats.org/officeDocument/2006/relationships/slide" Target="slide16.xml"/><Relationship Id="rId4" Type="http://schemas.openxmlformats.org/officeDocument/2006/relationships/slide" Target="slide10.xml"/><Relationship Id="rId9" Type="http://schemas.openxmlformats.org/officeDocument/2006/relationships/slide" Target="slide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81" y="-195805"/>
            <a:ext cx="9401175" cy="705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96135" y="11219"/>
            <a:ext cx="3052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VY_32_INOVACE_16.01.09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29750" cy="704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67000" y="3716338"/>
            <a:ext cx="6477000" cy="1828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dirty="0" err="1" smtClean="0"/>
              <a:t>Movie</a:t>
            </a:r>
            <a:r>
              <a:rPr lang="cs-CZ" sz="6600" dirty="0" smtClean="0"/>
              <a:t> Maker</a:t>
            </a:r>
            <a:endParaRPr lang="cs-CZ" sz="6600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8800" b="1" dirty="0" smtClean="0"/>
              <a:t>Příručka pro tvorbu prezentací z obrázků a fotografií</a:t>
            </a:r>
          </a:p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b="1" smtClean="0"/>
              <a:t>Kouzlo tvorby filmu</a:t>
            </a:r>
            <a:endParaRPr 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z="2400" smtClean="0"/>
              <a:t>Pomocí programu Windows Live Movie Maker můžete rychle proměnit fotografie na hotové filmy. </a:t>
            </a:r>
          </a:p>
          <a:p>
            <a:pPr eaLnBrk="1" hangingPunct="1"/>
            <a:r>
              <a:rPr lang="cs-CZ" sz="2400" smtClean="0"/>
              <a:t>Přidání zvláštních efektů, přechodů, zvuku a titulků</a:t>
            </a:r>
          </a:p>
          <a:p>
            <a:pPr eaLnBrk="1" hangingPunct="1"/>
            <a:r>
              <a:rPr lang="cs-CZ" sz="2400" smtClean="0"/>
              <a:t>Sdílení s přáteli a rodinou na webu, v počítači, prostřednictvím televize, mobilního zařízení nebo disku DVD</a:t>
            </a:r>
          </a:p>
          <a:p>
            <a:pPr eaLnBrk="1" hangingPunct="1"/>
            <a:endParaRPr lang="cs-CZ" smtClean="0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933825"/>
            <a:ext cx="80200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b="1" smtClean="0"/>
              <a:t>Filmy během několika minut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700213"/>
            <a:ext cx="7847013" cy="4495800"/>
          </a:xfrm>
        </p:spPr>
        <p:txBody>
          <a:bodyPr>
            <a:normAutofit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Program stahujte na </a:t>
            </a:r>
            <a:r>
              <a:rPr lang="cs-CZ" sz="2400" b="1" dirty="0" smtClean="0">
                <a:hlinkClick r:id="rId2"/>
              </a:rPr>
              <a:t>http://explore.live.com/windows-live-movie-maker</a:t>
            </a:r>
            <a:endParaRPr lang="cs-CZ" sz="2400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Vložte obrázky, fotografie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Přidejte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titulky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závěrečné titulky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hudbu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přechody 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efekty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Můžete také použít funkci Automatický film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3429000"/>
            <a:ext cx="1647825" cy="1198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Obsah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2" action="ppaction://hlinksldjump"/>
              </a:rPr>
              <a:t>Import fotografií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3" action="ppaction://hlinksldjump"/>
              </a:rPr>
              <a:t>Úpravy fotografií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4" action="ppaction://hlinksldjump"/>
              </a:rPr>
              <a:t>Animace</a:t>
            </a:r>
            <a:r>
              <a:rPr lang="cs-CZ" b="1" dirty="0" smtClean="0"/>
              <a:t>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5" action="ppaction://hlinksldjump"/>
              </a:rPr>
              <a:t>Vložení titulků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6" action="ppaction://hlinksldjump"/>
              </a:rPr>
              <a:t>Přidání hudby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7" action="ppaction://hlinksldjump"/>
              </a:rPr>
              <a:t>Úprava zvuku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8" action="ppaction://hlinksldjump"/>
              </a:rPr>
              <a:t>Motivy automatického filmu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9" action="ppaction://hlinksldjump"/>
              </a:rPr>
              <a:t>Uložit film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>
                <a:hlinkClick r:id="rId10" action="ppaction://hlinksldjump"/>
              </a:rPr>
              <a:t>Sdílení online</a:t>
            </a: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b="1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pic>
        <p:nvPicPr>
          <p:cNvPr id="12292" name="Picture 4" descr="C:\Users\jitka\AppData\Local\Microsoft\Windows\Temporary Internet Files\Content.IE5\0728F2UF\MC90024125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1863" y="2420938"/>
            <a:ext cx="2279650" cy="221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Import fotografií 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pPr eaLnBrk="1" hangingPunct="1"/>
            <a:endParaRPr lang="cs-CZ" sz="1600" smtClean="0"/>
          </a:p>
          <a:p>
            <a:pPr eaLnBrk="1" hangingPunct="1"/>
            <a:r>
              <a:rPr lang="cs-CZ" sz="2400" smtClean="0"/>
              <a:t>z digitálního fotoaparátu, </a:t>
            </a:r>
          </a:p>
          <a:p>
            <a:pPr eaLnBrk="1" hangingPunct="1"/>
            <a:r>
              <a:rPr lang="cs-CZ" sz="2400" smtClean="0"/>
              <a:t>z paměťové karty Flash, </a:t>
            </a:r>
          </a:p>
          <a:p>
            <a:pPr eaLnBrk="1" hangingPunct="1"/>
            <a:r>
              <a:rPr lang="cs-CZ" sz="2400" smtClean="0"/>
              <a:t>z disku DVD</a:t>
            </a:r>
          </a:p>
          <a:p>
            <a:pPr eaLnBrk="1" hangingPunct="1"/>
            <a:r>
              <a:rPr lang="cs-CZ" sz="2400" smtClean="0"/>
              <a:t>z mobilního telefonu.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Zobrazí se v části </a:t>
            </a:r>
            <a:r>
              <a:rPr lang="cs-CZ" sz="2400" smtClean="0">
                <a:hlinkClick r:id="rId2" action="ppaction://hlinksldjump"/>
              </a:rPr>
              <a:t>SCÉNÁŘ</a:t>
            </a:r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>
              <a:buFont typeface="Wingdings" pitchFamily="2" charset="2"/>
              <a:buNone/>
            </a:pPr>
            <a:endParaRPr lang="cs-CZ" sz="2400" smtClean="0"/>
          </a:p>
        </p:txBody>
      </p:sp>
      <p:pic>
        <p:nvPicPr>
          <p:cNvPr id="13316" name="Obrázek 3" descr="Výstřižek1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1989138"/>
            <a:ext cx="4657725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4500563" y="2349500"/>
            <a:ext cx="1439862" cy="792163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" name="Obrázek 5" descr="Výstřižek2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750" y="4005263"/>
            <a:ext cx="8316913" cy="25908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cxnSp>
        <p:nvCxnSpPr>
          <p:cNvPr id="8" name="Přímá spojovací šipka 7"/>
          <p:cNvCxnSpPr/>
          <p:nvPr/>
        </p:nvCxnSpPr>
        <p:spPr>
          <a:xfrm>
            <a:off x="3779838" y="3789363"/>
            <a:ext cx="2087562" cy="2303462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Šipka doleva 11">
            <a:hlinkClick r:id="rId5" action="ppaction://hlinksldjump"/>
          </p:cNvPr>
          <p:cNvSpPr/>
          <p:nvPr/>
        </p:nvSpPr>
        <p:spPr>
          <a:xfrm>
            <a:off x="7740650" y="6092825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b="1" smtClean="0"/>
              <a:t>Scénář je vaše plátno </a:t>
            </a:r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538538" cy="4525963"/>
          </a:xfrm>
        </p:spPr>
        <p:txBody>
          <a:bodyPr/>
          <a:lstStyle/>
          <a:p>
            <a:pPr eaLnBrk="1" hangingPunct="1"/>
            <a:r>
              <a:rPr lang="cs-CZ" smtClean="0"/>
              <a:t>Přetáhněte  fotografie nebo obrázky z počítače do programu Movie Maker a uspořádejte je ve scénáři libovolným způsobem. Kdykoli můžete přehrát náhled filmu.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1628775"/>
            <a:ext cx="4392612" cy="5037138"/>
          </a:xfrm>
          <a:prstGeom prst="rect">
            <a:avLst/>
          </a:prstGeom>
          <a:noFill/>
          <a:ln w="9525">
            <a:solidFill>
              <a:schemeClr val="bg1">
                <a:lumMod val="65000"/>
              </a:schemeClr>
            </a:solidFill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3348038" y="5229225"/>
            <a:ext cx="2303462" cy="1008063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5435600" y="6237288"/>
            <a:ext cx="2016125" cy="431800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7885113" y="6165850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Doba trvání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2962275" cy="4525963"/>
          </a:xfrm>
        </p:spPr>
        <p:txBody>
          <a:bodyPr/>
          <a:lstStyle/>
          <a:p>
            <a:pPr eaLnBrk="1" hangingPunct="1"/>
            <a:r>
              <a:rPr lang="cs-CZ" sz="2400" smtClean="0"/>
              <a:t>Každý ze snímků může mít rozdílnou dobu trvání </a:t>
            </a:r>
          </a:p>
          <a:p>
            <a:pPr eaLnBrk="1" hangingPunct="1"/>
            <a:r>
              <a:rPr lang="cs-CZ" sz="2400" smtClean="0"/>
              <a:t>od 1 do 30 sekund</a:t>
            </a:r>
          </a:p>
          <a:p>
            <a:pPr eaLnBrk="1" hangingPunct="1"/>
            <a:r>
              <a:rPr lang="cs-CZ" sz="2400" smtClean="0"/>
              <a:t>Najdete na ŽLUTÉ záložce NÁSTROJE VIDEA</a:t>
            </a:r>
          </a:p>
          <a:p>
            <a:pPr eaLnBrk="1" hangingPunct="1"/>
            <a:endParaRPr lang="cs-CZ" smtClean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1700213"/>
            <a:ext cx="4535488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4652963"/>
            <a:ext cx="18383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>
            <a:off x="3348038" y="2420938"/>
            <a:ext cx="3527425" cy="0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195513" y="4076700"/>
            <a:ext cx="0" cy="431800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Šipka doleva 11">
            <a:hlinkClick r:id="rId4" action="ppaction://hlinksldjump"/>
          </p:cNvPr>
          <p:cNvSpPr/>
          <p:nvPr/>
        </p:nvSpPr>
        <p:spPr>
          <a:xfrm>
            <a:off x="7956550" y="6237288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Záložka ANIMACE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924425"/>
          </a:xfrm>
        </p:spPr>
        <p:txBody>
          <a:bodyPr>
            <a:normAutofit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Najdeme zde 2 možnosti animace: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endParaRPr lang="cs-CZ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Přechody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Posunutí a přiblížení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Pokud přejdete na vybraný přechod nebo efekt, zobrazí se jeho náhled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Můžeme určit dobu trvání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Dá se vybrat volba Použít na vše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115888"/>
            <a:ext cx="3960812" cy="1055687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638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2205038"/>
            <a:ext cx="44196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3141663"/>
            <a:ext cx="4419600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Elipsa 7"/>
          <p:cNvSpPr/>
          <p:nvPr/>
        </p:nvSpPr>
        <p:spPr>
          <a:xfrm>
            <a:off x="5508625" y="115888"/>
            <a:ext cx="1439863" cy="792162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leva 10">
            <a:hlinkClick r:id="rId5" action="ppaction://hlinksldjump"/>
          </p:cNvPr>
          <p:cNvSpPr/>
          <p:nvPr/>
        </p:nvSpPr>
        <p:spPr>
          <a:xfrm>
            <a:off x="7885113" y="6165850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Práce s titulky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eaLnBrk="1" hangingPunct="1"/>
            <a:r>
              <a:rPr lang="cs-CZ" sz="2800" smtClean="0"/>
              <a:t>Najdeme na kartě Domů</a:t>
            </a:r>
          </a:p>
          <a:p>
            <a:pPr lvl="1" eaLnBrk="1" hangingPunct="1"/>
            <a:r>
              <a:rPr lang="cs-CZ" sz="2400" smtClean="0"/>
              <a:t>Název</a:t>
            </a:r>
          </a:p>
          <a:p>
            <a:pPr lvl="1" eaLnBrk="1" hangingPunct="1"/>
            <a:r>
              <a:rPr lang="cs-CZ" sz="2400" smtClean="0"/>
              <a:t>Titulek </a:t>
            </a:r>
          </a:p>
          <a:p>
            <a:pPr lvl="1" eaLnBrk="1" hangingPunct="1"/>
            <a:r>
              <a:rPr lang="cs-CZ" sz="2400" smtClean="0"/>
              <a:t>Závěrečné titulky </a:t>
            </a:r>
          </a:p>
          <a:p>
            <a:pPr lvl="1" eaLnBrk="1" hangingPunct="1"/>
            <a:endParaRPr lang="cs-CZ" sz="1100" smtClean="0"/>
          </a:p>
          <a:p>
            <a:pPr eaLnBrk="1" hangingPunct="1"/>
            <a:r>
              <a:rPr lang="cs-CZ" smtClean="0"/>
              <a:t>Vždy se otevře nový ORANŽOVÝ panel TEXTOVÉ NÁSTROJE, na kterém se provádí další úpravy</a:t>
            </a:r>
          </a:p>
          <a:p>
            <a:pPr eaLnBrk="1" hangingPunct="1"/>
            <a:endParaRPr lang="cs-CZ" smtClean="0"/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75"/>
            <a:ext cx="414178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7451725" y="1628775"/>
            <a:ext cx="1512888" cy="10795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868863"/>
            <a:ext cx="8229600" cy="1304925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7" name="Elipsa 6"/>
          <p:cNvSpPr/>
          <p:nvPr/>
        </p:nvSpPr>
        <p:spPr>
          <a:xfrm>
            <a:off x="4356100" y="4724400"/>
            <a:ext cx="1152525" cy="504825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4356100" y="1773238"/>
            <a:ext cx="3024188" cy="0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9" name="Šipka doleva 18">
            <a:hlinkClick r:id="rId4" action="ppaction://hlinksldjump"/>
          </p:cNvPr>
          <p:cNvSpPr/>
          <p:nvPr/>
        </p:nvSpPr>
        <p:spPr>
          <a:xfrm>
            <a:off x="7956550" y="6237288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Hudební podklad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349750"/>
          </a:xfrm>
        </p:spPr>
        <p:txBody>
          <a:bodyPr/>
          <a:lstStyle/>
          <a:p>
            <a:pPr eaLnBrk="1" hangingPunct="1"/>
            <a:r>
              <a:rPr lang="cs-CZ" smtClean="0"/>
              <a:t>Najdeme na kartě Domů</a:t>
            </a:r>
          </a:p>
          <a:p>
            <a:pPr eaLnBrk="1" hangingPunct="1"/>
            <a:r>
              <a:rPr lang="cs-CZ" smtClean="0"/>
              <a:t>Vybereme hudební podklad z disku</a:t>
            </a:r>
          </a:p>
          <a:p>
            <a:pPr eaLnBrk="1" hangingPunct="1"/>
            <a:r>
              <a:rPr lang="cs-CZ" smtClean="0"/>
              <a:t>Zelená hudební stopa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mtClean="0"/>
              <a:t>Další práce na ZELENÉM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panelu NÁSROJE HUDBY</a:t>
            </a:r>
          </a:p>
          <a:p>
            <a:pPr eaLnBrk="1" hangingPunct="1"/>
            <a:r>
              <a:rPr lang="cs-CZ" smtClean="0"/>
              <a:t>můžete hudbu dále upravit, aby se ve filmu přehrávala přesně tak, jak si to představujete.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1341438"/>
            <a:ext cx="3168650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5651500" y="1484313"/>
            <a:ext cx="936625" cy="720725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3800" y="2708275"/>
            <a:ext cx="31242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4643438" y="2852738"/>
            <a:ext cx="14414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440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4149725"/>
            <a:ext cx="2828925" cy="43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>
            <a:off x="4932363" y="4221163"/>
            <a:ext cx="158432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44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5732463"/>
            <a:ext cx="76327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Šipka doleva 18">
            <a:hlinkClick r:id="rId6" action="ppaction://hlinksldjump"/>
          </p:cNvPr>
          <p:cNvSpPr/>
          <p:nvPr/>
        </p:nvSpPr>
        <p:spPr>
          <a:xfrm>
            <a:off x="7885113" y="6165850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b="1" smtClean="0"/>
              <a:t>Úprava zvuku</a:t>
            </a:r>
            <a:endParaRPr lang="cs-CZ" smtClean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mtClean="0"/>
              <a:t>Pomocí nástrojů pro úpravu zvuku v programu Windows Live Movie Maker můžete dosáhnout skvělého zvuku ve svém filmu. </a:t>
            </a:r>
          </a:p>
          <a:p>
            <a:pPr eaLnBrk="1" hangingPunct="1"/>
            <a:r>
              <a:rPr lang="cs-CZ" b="1" smtClean="0"/>
              <a:t>Přidání hudby</a:t>
            </a:r>
          </a:p>
          <a:p>
            <a:pPr eaLnBrk="1" hangingPunct="1"/>
            <a:r>
              <a:rPr lang="cs-CZ" b="1" smtClean="0"/>
              <a:t>Zesílení a zeslabení na začátku a konci hudby</a:t>
            </a:r>
          </a:p>
          <a:p>
            <a:pPr eaLnBrk="1" hangingPunct="1"/>
            <a:r>
              <a:rPr lang="cs-CZ" b="1" smtClean="0"/>
              <a:t>Změna počátečního nebo koncového bodu hudby</a:t>
            </a:r>
          </a:p>
          <a:p>
            <a:pPr eaLnBrk="1" hangingPunct="1"/>
            <a:r>
              <a:rPr lang="cs-CZ" b="1" smtClean="0"/>
              <a:t>Změna hlasitosti zvuku</a:t>
            </a:r>
          </a:p>
          <a:p>
            <a:pPr eaLnBrk="1" hangingPunct="1"/>
            <a:endParaRPr lang="cs-CZ" b="1" smtClean="0"/>
          </a:p>
          <a:p>
            <a:pPr eaLnBrk="1" hangingPunct="1"/>
            <a:endParaRPr lang="cs-CZ" smtClean="0"/>
          </a:p>
        </p:txBody>
      </p:sp>
      <p:pic>
        <p:nvPicPr>
          <p:cNvPr id="1946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5229225"/>
            <a:ext cx="76327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7885113" y="6237288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b="1" smtClean="0"/>
              <a:t>Funkce Automatický film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3844925"/>
          </a:xfrm>
        </p:spPr>
        <p:txBody>
          <a:bodyPr>
            <a:normAutofit fontScale="77500" lnSpcReduction="2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/>
              <a:t>Krok 1: Přidání fotografií  nebo obrázků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 Na kartě Domů ve skupině Přidat klikněte na položku Přidat videa a fotografie.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/>
              <a:t>Krok 2: Přidání hudby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 Na kartě Domů ve skupině Přidat klikněte na položku Přidat hudbu. </a:t>
            </a:r>
            <a:br>
              <a:rPr lang="cs-CZ" dirty="0" smtClean="0"/>
            </a:b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b="1" dirty="0" smtClean="0"/>
              <a:t>Krok 3: Volba motivu automatického filmu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   Na kartě Domů ve skupině Motivy automatického filmu klikněte na motiv, který chcete použít. Program </a:t>
            </a:r>
            <a:r>
              <a:rPr lang="cs-CZ" dirty="0" err="1" smtClean="0"/>
              <a:t>Movie</a:t>
            </a:r>
            <a:r>
              <a:rPr lang="cs-CZ" dirty="0" smtClean="0"/>
              <a:t> Maker za vás automaticky přidá titulky, přechody, efekty a další.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5445125"/>
            <a:ext cx="7391400" cy="1181100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076825" y="5373688"/>
            <a:ext cx="3527425" cy="12954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leva 5">
            <a:hlinkClick r:id="rId3" action="ppaction://hlinksldjump"/>
          </p:cNvPr>
          <p:cNvSpPr/>
          <p:nvPr/>
        </p:nvSpPr>
        <p:spPr>
          <a:xfrm>
            <a:off x="7885113" y="6165850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Ukládání filmu nebo projektu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997450"/>
          </a:xfrm>
        </p:spPr>
        <p:txBody>
          <a:bodyPr>
            <a:normAutofit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Není-li film hotový, chceme příště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pokračovat a upravovat, musíme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ULOŽIT PROJEKT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Je-li film hotový, vybereme možnost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ULOŽIT FILM na kartě Domů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Vybíráme z možností podle kvality (velikosti) nebo umístění: email, PC, DVD…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25" y="1557338"/>
            <a:ext cx="1933575" cy="2171700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6011863" y="1628775"/>
            <a:ext cx="1152525" cy="504825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3635375" y="2133600"/>
            <a:ext cx="2449513" cy="1366838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151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4508500"/>
            <a:ext cx="299085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Elipsa 12"/>
          <p:cNvSpPr/>
          <p:nvPr/>
        </p:nvSpPr>
        <p:spPr>
          <a:xfrm>
            <a:off x="6875463" y="4652963"/>
            <a:ext cx="1152525" cy="504825"/>
          </a:xfrm>
          <a:prstGeom prst="ellipse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ipka doleva 13">
            <a:hlinkClick r:id="rId4" action="ppaction://hlinksldjump"/>
          </p:cNvPr>
          <p:cNvSpPr/>
          <p:nvPr/>
        </p:nvSpPr>
        <p:spPr>
          <a:xfrm>
            <a:off x="7885113" y="6165850"/>
            <a:ext cx="863600" cy="431800"/>
          </a:xfrm>
          <a:prstGeom prst="lef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b="1" smtClean="0"/>
              <a:t>Sdílení online</a:t>
            </a:r>
            <a:endParaRPr lang="cs-CZ" smtClean="0"/>
          </a:p>
        </p:txBody>
      </p:sp>
      <p:sp>
        <p:nvSpPr>
          <p:cNvPr id="2253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V programu Windows Live Movie Maker můžete svůj film rychle publikovat na populární weby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K tomu je třeba mít registraci na Windows Live</a:t>
            </a:r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3284538"/>
            <a:ext cx="299085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331640" y="5517232"/>
            <a:ext cx="644849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Příjemnou zábavu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39275" cy="704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322</TotalTime>
  <Words>348</Words>
  <Application>Microsoft Office PowerPoint</Application>
  <PresentationFormat>Předvádění na obrazovce (4:3)</PresentationFormat>
  <Paragraphs>112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Medián</vt:lpstr>
      <vt:lpstr>Snímek 1</vt:lpstr>
      <vt:lpstr>Snímek 2</vt:lpstr>
      <vt:lpstr>Movie Maker</vt:lpstr>
      <vt:lpstr>Kouzlo tvorby filmu</vt:lpstr>
      <vt:lpstr>Filmy během několika minut</vt:lpstr>
      <vt:lpstr>Obsah </vt:lpstr>
      <vt:lpstr>Import fotografií  </vt:lpstr>
      <vt:lpstr>Scénář je vaše plátno </vt:lpstr>
      <vt:lpstr>Doba trvání</vt:lpstr>
      <vt:lpstr> Záložka ANIMACE </vt:lpstr>
      <vt:lpstr>Práce s titulky</vt:lpstr>
      <vt:lpstr>Hudební podklad</vt:lpstr>
      <vt:lpstr>Úprava zvuku</vt:lpstr>
      <vt:lpstr>Funkce Automatický film</vt:lpstr>
      <vt:lpstr>Ukládání filmu nebo projektu</vt:lpstr>
      <vt:lpstr>Sdílení online</vt:lpstr>
      <vt:lpstr>Snímek 17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Movie Maker</dc:title>
  <dc:creator>jitka</dc:creator>
  <cp:lastModifiedBy>škola</cp:lastModifiedBy>
  <cp:revision>40</cp:revision>
  <cp:lastPrinted>2011-12-12T13:27:09Z</cp:lastPrinted>
  <dcterms:created xsi:type="dcterms:W3CDTF">2011-11-16T18:53:55Z</dcterms:created>
  <dcterms:modified xsi:type="dcterms:W3CDTF">2012-03-07T07:36:45Z</dcterms:modified>
</cp:coreProperties>
</file>