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86" r:id="rId2"/>
    <p:sldId id="265" r:id="rId3"/>
    <p:sldId id="281" r:id="rId4"/>
    <p:sldId id="280" r:id="rId5"/>
    <p:sldId id="282" r:id="rId6"/>
    <p:sldId id="287" r:id="rId7"/>
    <p:sldId id="284" r:id="rId8"/>
    <p:sldId id="285" r:id="rId9"/>
    <p:sldId id="289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1D9F4-0A93-4988-9B34-1ED0DD84BDA3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3A52-AFE1-4A81-A823-EFA6A6825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7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3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9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01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1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19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3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7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8%20&#268;j%20-%20Divadlo%20Semafor%20-%20Kytice%20-%20uk&#225;zka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Divadlo Semafor – Kytice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VY_32_inovace_18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</a:t>
            </a:r>
            <a:r>
              <a:rPr lang="cs-CZ" sz="1600" smtClean="0">
                <a:solidFill>
                  <a:prstClr val="black"/>
                </a:solidFill>
              </a:rPr>
              <a:t>Květen  2012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dramatické žánry</a:t>
            </a:r>
          </a:p>
          <a:p>
            <a:r>
              <a:rPr lang="cs-CZ" sz="1600" dirty="0">
                <a:solidFill>
                  <a:prstClr val="black"/>
                </a:solidFill>
              </a:rPr>
              <a:t>Anotace</a:t>
            </a:r>
            <a:r>
              <a:rPr lang="cs-CZ" sz="1600" dirty="0" smtClean="0">
                <a:solidFill>
                  <a:prstClr val="black"/>
                </a:solidFill>
              </a:rPr>
              <a:t>:    Představení  </a:t>
            </a:r>
            <a:r>
              <a:rPr lang="cs-CZ" sz="1600" dirty="0">
                <a:solidFill>
                  <a:prstClr val="black"/>
                </a:solidFill>
              </a:rPr>
              <a:t>divadla Semafor,  možnost využití pracovních </a:t>
            </a:r>
            <a:r>
              <a:rPr lang="cs-CZ" sz="1600" dirty="0" smtClean="0">
                <a:solidFill>
                  <a:prstClr val="black"/>
                </a:solidFill>
              </a:rPr>
              <a:t>listů.</a:t>
            </a:r>
            <a:endParaRPr lang="cs-CZ" sz="1600" dirty="0">
              <a:solidFill>
                <a:prstClr val="black"/>
              </a:solidFill>
            </a:endParaRPr>
          </a:p>
          <a:p>
            <a:endParaRPr lang="cs-CZ" sz="1600" dirty="0">
              <a:solidFill>
                <a:prstClr val="black"/>
              </a:solidFill>
            </a:endParaRPr>
          </a:p>
          <a:p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437112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725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Divadlo Semafor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Divadlo bylo založeno roku 1959 skupinou divadelníků a hudebníků soustředěných kolem J. Suchého a J. </a:t>
            </a:r>
            <a:r>
              <a:rPr lang="cs-CZ" sz="3200" b="1" dirty="0" err="1" smtClean="0">
                <a:latin typeface="Calibri" pitchFamily="34" charset="0"/>
                <a:cs typeface="Calibri" pitchFamily="34" charset="0"/>
              </a:rPr>
              <a:t>Šlitra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835696" y="1844825"/>
            <a:ext cx="51125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b="1" dirty="0">
                <a:latin typeface="Calibri" pitchFamily="34" charset="0"/>
                <a:cs typeface="Calibri" pitchFamily="34" charset="0"/>
              </a:rPr>
              <a:t>Současné působiště divadla Semafor v Dejvické </a:t>
            </a:r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ulici </a:t>
            </a:r>
          </a:p>
          <a:p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v </a:t>
            </a:r>
            <a:r>
              <a:rPr lang="cs-CZ" sz="2800" b="1" dirty="0">
                <a:latin typeface="Calibri" pitchFamily="34" charset="0"/>
                <a:cs typeface="Calibri" pitchFamily="34" charset="0"/>
              </a:rPr>
              <a:t>Dejvicích (Praha 9)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3131842" y="4265513"/>
            <a:ext cx="1793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Jiří </a:t>
            </a:r>
            <a:r>
              <a:rPr lang="cs-CZ" sz="2800" b="1" dirty="0" err="1" smtClean="0">
                <a:latin typeface="Calibri" pitchFamily="34" charset="0"/>
                <a:cs typeface="Calibri" pitchFamily="34" charset="0"/>
              </a:rPr>
              <a:t>Šlitr</a:t>
            </a:r>
            <a:endParaRPr lang="cs-CZ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3131840" y="5107497"/>
            <a:ext cx="20162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2800" b="1" dirty="0" smtClean="0">
              <a:latin typeface="Calibri" pitchFamily="34" charset="0"/>
              <a:cs typeface="Calibri" pitchFamily="34" charset="0"/>
            </a:endParaRPr>
          </a:p>
          <a:p>
            <a:endParaRPr lang="cs-CZ" sz="2800" b="1" dirty="0">
              <a:latin typeface="Calibri" pitchFamily="34" charset="0"/>
              <a:cs typeface="Calibri" pitchFamily="34" charset="0"/>
            </a:endParaRPr>
          </a:p>
          <a:p>
            <a:r>
              <a:rPr lang="cs-CZ" sz="2800" b="1" dirty="0" smtClean="0">
                <a:latin typeface="Calibri" pitchFamily="34" charset="0"/>
                <a:cs typeface="Calibri" pitchFamily="34" charset="0"/>
              </a:rPr>
              <a:t>Jiří Suchý</a:t>
            </a:r>
            <a:endParaRPr lang="cs-CZ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Šipka doprava 11"/>
          <p:cNvSpPr/>
          <p:nvPr/>
        </p:nvSpPr>
        <p:spPr>
          <a:xfrm>
            <a:off x="1926789" y="6353603"/>
            <a:ext cx="2520280" cy="27777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Šipka doprava 12"/>
          <p:cNvSpPr/>
          <p:nvPr/>
        </p:nvSpPr>
        <p:spPr>
          <a:xfrm>
            <a:off x="827584" y="3848846"/>
            <a:ext cx="2520280" cy="27777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7" name="Picture 3" descr="C:\Users\Uživatel\AppData\Local\Microsoft\Windows\Temporary Internet Files\Content.IE5\0MX729P7\MC90029589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457" y="3458811"/>
            <a:ext cx="3255851" cy="339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70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Divadlo Semafor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052736"/>
            <a:ext cx="8686800" cy="5805264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762000" y="1752600"/>
            <a:ext cx="7924800" cy="41148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3600" b="1" u="sng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JIŘÍ SUCHÝ </a:t>
            </a:r>
            <a:r>
              <a:rPr lang="cs-CZ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-  </a:t>
            </a:r>
            <a:r>
              <a:rPr lang="cs-CZ" sz="3600" b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(1931)  - básník, textař, hudebník, spisovatel, výtvarník, v současné době ředitel divadla Semafor </a:t>
            </a:r>
          </a:p>
          <a:p>
            <a:pPr marL="0" indent="0">
              <a:buFont typeface="Arial" pitchFamily="34" charset="0"/>
              <a:buNone/>
            </a:pPr>
            <a:r>
              <a:rPr lang="cs-CZ" sz="3600" b="1" u="sng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JUDr. JIŘÍ ŠLITR</a:t>
            </a:r>
            <a:r>
              <a:rPr lang="cs-CZ" sz="36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</a:t>
            </a:r>
            <a:r>
              <a:rPr lang="cs-CZ" sz="3600" b="1" dirty="0" smtClean="0">
                <a:solidFill>
                  <a:srgbClr val="3333CC"/>
                </a:solidFill>
                <a:latin typeface="Calibri" pitchFamily="34" charset="0"/>
                <a:cs typeface="Calibri" pitchFamily="34" charset="0"/>
              </a:rPr>
              <a:t>(1924 – 1969 ) </a:t>
            </a:r>
          </a:p>
          <a:p>
            <a:pPr marL="0" indent="0">
              <a:buFont typeface="Arial" pitchFamily="34" charset="0"/>
              <a:buNone/>
            </a:pPr>
            <a:r>
              <a:rPr lang="cs-CZ" sz="3600" b="1" dirty="0" smtClean="0">
                <a:solidFill>
                  <a:srgbClr val="3333CC"/>
                </a:solidFill>
                <a:latin typeface="Calibri" pitchFamily="34" charset="0"/>
                <a:cs typeface="Calibri" pitchFamily="34" charset="0"/>
              </a:rPr>
              <a:t>klavírista, skladatel, herec , grafik,  kreslíř</a:t>
            </a:r>
          </a:p>
          <a:p>
            <a:pPr marL="0" indent="0">
              <a:buFont typeface="Arial" pitchFamily="34" charset="0"/>
              <a:buNone/>
            </a:pPr>
            <a:r>
              <a:rPr lang="cs-CZ" sz="3600" b="1" dirty="0" smtClean="0">
                <a:latin typeface="Calibri" pitchFamily="34" charset="0"/>
                <a:cs typeface="Calibri" pitchFamily="34" charset="0"/>
              </a:rPr>
              <a:t>                </a:t>
            </a:r>
            <a:r>
              <a:rPr lang="cs-CZ" sz="3600" b="1" i="1" dirty="0" smtClean="0">
                <a:latin typeface="Calibri" pitchFamily="34" charset="0"/>
                <a:cs typeface="Calibri" pitchFamily="34" charset="0"/>
              </a:rPr>
              <a:t>otrava svítiplynem </a:t>
            </a:r>
          </a:p>
          <a:p>
            <a:endParaRPr lang="cs-CZ" dirty="0" smtClean="0">
              <a:solidFill>
                <a:srgbClr val="006600"/>
              </a:solidFill>
            </a:endParaRPr>
          </a:p>
          <a:p>
            <a:endParaRPr lang="cs-CZ" dirty="0" smtClean="0">
              <a:solidFill>
                <a:srgbClr val="006600"/>
              </a:solidFill>
            </a:endParaRPr>
          </a:p>
          <a:p>
            <a:pPr algn="just"/>
            <a:endParaRPr lang="cs-CZ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19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Divadlo Semafor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Clr>
                <a:srgbClr val="DC9E1F"/>
              </a:buClr>
              <a:buNone/>
            </a:pP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Název, Semafor, tedy </a:t>
            </a:r>
            <a:r>
              <a:rPr lang="cs-CZ" sz="3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SE</a:t>
            </a:r>
            <a:r>
              <a:rPr lang="cs-CZ" sz="3200" b="1" dirty="0" err="1" smtClean="0">
                <a:latin typeface="Calibri" pitchFamily="34" charset="0"/>
                <a:cs typeface="Calibri" pitchFamily="34" charset="0"/>
              </a:rPr>
              <a:t>dm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cs-CZ" sz="3200" b="1" dirty="0" err="1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MA</a:t>
            </a:r>
            <a:r>
              <a:rPr lang="cs-CZ" sz="3200" b="1" dirty="0" err="1">
                <a:latin typeface="Calibri" pitchFamily="34" charset="0"/>
                <a:cs typeface="Calibri" pitchFamily="34" charset="0"/>
              </a:rPr>
              <a:t>lých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32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FOR</a:t>
            </a:r>
            <a:r>
              <a:rPr lang="cs-CZ" sz="3200" b="1" dirty="0" err="1" smtClean="0">
                <a:latin typeface="Calibri" pitchFamily="34" charset="0"/>
                <a:cs typeface="Calibri" pitchFamily="34" charset="0"/>
              </a:rPr>
              <a:t>em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,  vymyslel 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Jiří Suchý. Měl v plánu věnovat se co nejširšímu spektru 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žánrů:</a:t>
            </a:r>
          </a:p>
          <a:p>
            <a:pPr lvl="0">
              <a:buClr>
                <a:schemeClr val="accent1"/>
              </a:buClr>
              <a:buFont typeface="Wingdings" pitchFamily="2" charset="2"/>
              <a:buChar char="v"/>
            </a:pP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 hudební 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divadlo, divadlo poezie, loutky,  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0" lvl="0" indent="0">
              <a:buClr>
                <a:schemeClr val="accent1"/>
              </a:buClr>
              <a:buNone/>
            </a:pPr>
            <a:r>
              <a:rPr lang="cs-CZ" sz="32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      pantomima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, filmy, 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výtvarné</a:t>
            </a:r>
          </a:p>
          <a:p>
            <a:pPr marL="0" lvl="0" indent="0">
              <a:buClr>
                <a:schemeClr val="accent1"/>
              </a:buClr>
              <a:buNone/>
            </a:pPr>
            <a:r>
              <a:rPr lang="cs-CZ" sz="32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cs-CZ" sz="3200" b="1" dirty="0" smtClean="0">
                <a:latin typeface="Calibri" pitchFamily="34" charset="0"/>
                <a:cs typeface="Calibri" pitchFamily="34" charset="0"/>
              </a:rPr>
              <a:t>      experimenty</a:t>
            </a:r>
            <a:r>
              <a:rPr lang="cs-CZ" sz="3200" b="1" dirty="0">
                <a:latin typeface="Calibri" pitchFamily="34" charset="0"/>
                <a:cs typeface="Calibri" pitchFamily="34" charset="0"/>
              </a:rPr>
              <a:t>, koncerty.</a:t>
            </a:r>
          </a:p>
          <a:p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3" name="Picture 5" descr="C:\Users\Uživatel\AppData\Local\Microsoft\Windows\Temporary Internet Files\Content.IE5\0MX729P7\MC90036156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7203">
            <a:off x="264927" y="4980569"/>
            <a:ext cx="1528877" cy="184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živatel\AppData\Local\Microsoft\Windows\Temporary Internet Files\Content.IE5\4RYR2SCC\MC900441798[2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32056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67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Divadlo Semafor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09600" y="2204864"/>
            <a:ext cx="53113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rgbClr val="C00000"/>
                </a:solidFill>
              </a:rPr>
              <a:t>Píseň: Marnivá sestřenice</a:t>
            </a:r>
          </a:p>
          <a:p>
            <a:r>
              <a:rPr lang="cs-CZ" sz="3600" b="1" dirty="0">
                <a:solidFill>
                  <a:srgbClr val="C00000"/>
                </a:solidFill>
              </a:rPr>
              <a:t> </a:t>
            </a:r>
            <a:r>
              <a:rPr lang="cs-CZ" sz="3600" b="1" dirty="0" smtClean="0">
                <a:solidFill>
                  <a:srgbClr val="C00000"/>
                </a:solidFill>
              </a:rPr>
              <a:t>           Malé kotě</a:t>
            </a:r>
          </a:p>
          <a:p>
            <a:r>
              <a:rPr lang="cs-CZ" sz="3600" b="1" dirty="0">
                <a:solidFill>
                  <a:srgbClr val="C00000"/>
                </a:solidFill>
              </a:rPr>
              <a:t> </a:t>
            </a:r>
            <a:r>
              <a:rPr lang="cs-CZ" sz="3600" b="1" dirty="0" smtClean="0">
                <a:solidFill>
                  <a:srgbClr val="C00000"/>
                </a:solidFill>
              </a:rPr>
              <a:t>           Honky </a:t>
            </a:r>
            <a:r>
              <a:rPr lang="cs-CZ" sz="3600" b="1" dirty="0" err="1" smtClean="0">
                <a:solidFill>
                  <a:srgbClr val="C00000"/>
                </a:solidFill>
              </a:rPr>
              <a:t>tonky</a:t>
            </a:r>
            <a:r>
              <a:rPr lang="cs-CZ" sz="3600" b="1" dirty="0" smtClean="0">
                <a:solidFill>
                  <a:srgbClr val="C00000"/>
                </a:solidFill>
              </a:rPr>
              <a:t> blues</a:t>
            </a:r>
          </a:p>
          <a:p>
            <a:r>
              <a:rPr lang="cs-CZ" sz="3600" b="1" dirty="0">
                <a:solidFill>
                  <a:srgbClr val="C00000"/>
                </a:solidFill>
              </a:rPr>
              <a:t> </a:t>
            </a:r>
            <a:r>
              <a:rPr lang="cs-CZ" sz="3600" b="1" dirty="0" smtClean="0">
                <a:solidFill>
                  <a:srgbClr val="C00000"/>
                </a:solidFill>
              </a:rPr>
              <a:t>           Kočka na okně</a:t>
            </a:r>
          </a:p>
          <a:p>
            <a:r>
              <a:rPr lang="cs-CZ" sz="3600" b="1" dirty="0">
                <a:solidFill>
                  <a:srgbClr val="C00000"/>
                </a:solidFill>
              </a:rPr>
              <a:t> </a:t>
            </a:r>
            <a:r>
              <a:rPr lang="cs-CZ" sz="3600" b="1" dirty="0" smtClean="0">
                <a:solidFill>
                  <a:srgbClr val="C00000"/>
                </a:solidFill>
              </a:rPr>
              <a:t>           Co jsem měl dnes </a:t>
            </a:r>
          </a:p>
          <a:p>
            <a:r>
              <a:rPr lang="cs-CZ" sz="3600" b="1" dirty="0">
                <a:solidFill>
                  <a:srgbClr val="C00000"/>
                </a:solidFill>
              </a:rPr>
              <a:t> </a:t>
            </a:r>
            <a:r>
              <a:rPr lang="cs-CZ" sz="3600" b="1" dirty="0" smtClean="0">
                <a:solidFill>
                  <a:srgbClr val="C00000"/>
                </a:solidFill>
              </a:rPr>
              <a:t>           k obědu </a:t>
            </a:r>
            <a:endParaRPr lang="cs-CZ" sz="3600" b="1" dirty="0">
              <a:solidFill>
                <a:srgbClr val="C00000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539552" y="1484784"/>
            <a:ext cx="878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rgbClr val="C00000"/>
                </a:solidFill>
              </a:rPr>
              <a:t>Znáš některou z písní J. Suchého a J. </a:t>
            </a:r>
            <a:r>
              <a:rPr lang="cs-CZ" sz="3600" b="1" dirty="0" err="1" smtClean="0">
                <a:solidFill>
                  <a:srgbClr val="C00000"/>
                </a:solidFill>
              </a:rPr>
              <a:t>Šlitra</a:t>
            </a:r>
            <a:r>
              <a:rPr lang="cs-CZ" sz="3600" b="1" dirty="0" smtClean="0">
                <a:solidFill>
                  <a:srgbClr val="C00000"/>
                </a:solidFill>
              </a:rPr>
              <a:t>?</a:t>
            </a:r>
            <a:endParaRPr lang="cs-CZ" sz="3600" b="1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Users\Uživatel\AppData\Local\Microsoft\Windows\Temporary Internet Files\Content.IE5\4RYR2SCC\MC90023410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214681"/>
            <a:ext cx="2218099" cy="157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živatel\AppData\Local\Microsoft\Windows\Temporary Internet Files\Content.IE5\XP98KUCS\MC90043253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08562"/>
            <a:ext cx="1916582" cy="1916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05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Divadlo Semafor - Kytice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412839" y="1277034"/>
            <a:ext cx="5859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rgbClr val="C00000"/>
                </a:solidFill>
              </a:rPr>
              <a:t>Polednice -parodie</a:t>
            </a:r>
            <a:endParaRPr lang="cs-CZ" sz="3600" b="1" dirty="0">
              <a:solidFill>
                <a:srgbClr val="C00000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412839" y="1923366"/>
            <a:ext cx="7455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rgbClr val="C00000"/>
                </a:solidFill>
              </a:rPr>
              <a:t>Poznáš, o které baladě se mluví?</a:t>
            </a:r>
            <a:endParaRPr lang="cs-CZ" sz="3600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76" y="1201435"/>
            <a:ext cx="8551648" cy="2569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bdélník 4"/>
          <p:cNvSpPr/>
          <p:nvPr/>
        </p:nvSpPr>
        <p:spPr>
          <a:xfrm>
            <a:off x="1099758" y="1350568"/>
            <a:ext cx="6768752" cy="17919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u="sng" dirty="0" smtClean="0"/>
              <a:t>Práce s literárním textem</a:t>
            </a:r>
            <a:endParaRPr lang="cs-CZ" sz="3600" b="1" u="sng" dirty="0"/>
          </a:p>
        </p:txBody>
      </p:sp>
      <p:pic>
        <p:nvPicPr>
          <p:cNvPr id="5122" name="Picture 2" descr="C:\Users\Uživatel\AppData\Local\Microsoft\Windows\Temporary Internet Files\Content.IE5\1NGIJL8T\MC90034511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957" y="3771131"/>
            <a:ext cx="3083623" cy="3086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12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Divadlo Semafor 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charset="0"/>
              <a:buChar char="•"/>
              <a:defRPr sz="1700" kern="1200" spc="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1124744"/>
            <a:ext cx="8964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b="1" dirty="0"/>
              <a:t>Od roku 1974 se Suchého komediální partnerkou stává Jitka Molavcová, se kterou J. Suchý pokračuje v podobném humoru jako s J. </a:t>
            </a:r>
            <a:r>
              <a:rPr lang="cs-CZ" sz="3600" b="1" dirty="0" err="1"/>
              <a:t>Šlitrem</a:t>
            </a:r>
            <a:r>
              <a:rPr lang="cs-CZ" sz="3600" b="1" dirty="0"/>
              <a:t>. </a:t>
            </a:r>
          </a:p>
          <a:p>
            <a:r>
              <a:rPr lang="cs-CZ" sz="3600" b="1" dirty="0"/>
              <a:t>JITKA MOLAVCOVÁ (1950) – zpěvačka, muzikantka, herečka</a:t>
            </a:r>
          </a:p>
        </p:txBody>
      </p:sp>
      <p:pic>
        <p:nvPicPr>
          <p:cNvPr id="6" name="Picture 2" descr="C:\Users\Uživatel\AppData\Local\Microsoft\Windows\Temporary Internet Files\Content.IE5\0MX729P7\MC90034542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116" y="4677711"/>
            <a:ext cx="2304256" cy="207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07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Divadlo Semafor - Kytice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301580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5" name="Obdélník 4"/>
          <p:cNvSpPr/>
          <p:nvPr/>
        </p:nvSpPr>
        <p:spPr>
          <a:xfrm>
            <a:off x="323528" y="1412777"/>
            <a:ext cx="6534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600" b="1" dirty="0"/>
              <a:t>Na hvězdnou dráhu za dobu svého trvání vyslal </a:t>
            </a:r>
            <a:endParaRPr lang="cs-CZ" sz="3600" b="1" dirty="0" smtClean="0"/>
          </a:p>
          <a:p>
            <a:r>
              <a:rPr lang="cs-CZ" sz="3600" b="1" dirty="0" smtClean="0"/>
              <a:t>spoustu </a:t>
            </a:r>
            <a:r>
              <a:rPr lang="cs-CZ" sz="3600" b="1" dirty="0"/>
              <a:t>stálic české pop music, herců, režisérů.</a:t>
            </a:r>
          </a:p>
        </p:txBody>
      </p:sp>
      <p:pic>
        <p:nvPicPr>
          <p:cNvPr id="3074" name="Picture 2" descr="C:\Users\Uživatel\AppData\Local\Microsoft\Windows\Temporary Internet Files\Content.IE5\0MX729P7\MC90030122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54" y="4509120"/>
            <a:ext cx="1725473" cy="183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živatel\AppData\Local\Microsoft\Windows\Temporary Internet Files\Content.IE5\0MX729P7\MC90025040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892235"/>
            <a:ext cx="1874067" cy="2731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živatel\AppData\Local\Microsoft\Windows\Temporary Internet Files\Content.IE5\0MX729P7\MC90036076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819395"/>
            <a:ext cx="2016224" cy="287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65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1268760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400" dirty="0" smtClean="0"/>
          </a:p>
          <a:p>
            <a:r>
              <a:rPr lang="cs-CZ" sz="1400" dirty="0" smtClean="0"/>
              <a:t>Z </a:t>
            </a:r>
            <a:r>
              <a:rPr lang="cs-CZ" sz="1400" dirty="0"/>
              <a:t>dílny malých scén. Praha: Mladá fronta, 1989. ISBN 23-089-89. </a:t>
            </a:r>
          </a:p>
          <a:p>
            <a:endParaRPr lang="cs-CZ" sz="1400" dirty="0" smtClean="0">
              <a:solidFill>
                <a:prstClr val="black"/>
              </a:solidFill>
            </a:endParaRPr>
          </a:p>
          <a:p>
            <a:endParaRPr lang="cs-CZ" sz="1400" dirty="0">
              <a:solidFill>
                <a:prstClr val="black"/>
              </a:solidFill>
            </a:endParaRPr>
          </a:p>
          <a:p>
            <a:endParaRPr lang="cs-CZ" sz="1200" dirty="0" smtClean="0">
              <a:solidFill>
                <a:prstClr val="black"/>
              </a:solidFill>
            </a:endParaRPr>
          </a:p>
          <a:p>
            <a:endParaRPr lang="cs-CZ" sz="1200" dirty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65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</TotalTime>
  <Words>360</Words>
  <Application>Microsoft Office PowerPoint</Application>
  <PresentationFormat>Předvádění na obrazovce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1_Motiv systému Office</vt:lpstr>
      <vt:lpstr>Divadlo Semafor – Kytice</vt:lpstr>
      <vt:lpstr>Divadlo Semafor</vt:lpstr>
      <vt:lpstr>Divadlo Semafor</vt:lpstr>
      <vt:lpstr>Divadlo Semafor</vt:lpstr>
      <vt:lpstr>Divadlo Semafor</vt:lpstr>
      <vt:lpstr>Divadlo Semafor - Kytice</vt:lpstr>
      <vt:lpstr>Divadlo Semafor </vt:lpstr>
      <vt:lpstr>Divadlo Semafor - Kytice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Divadlo Semafor - Kytice</dc:title>
  <dc:creator>Uživatel</dc:creator>
  <cp:lastModifiedBy>Uživatel</cp:lastModifiedBy>
  <cp:revision>160</cp:revision>
  <dcterms:created xsi:type="dcterms:W3CDTF">2011-09-27T15:53:25Z</dcterms:created>
  <dcterms:modified xsi:type="dcterms:W3CDTF">2012-11-24T15:17:21Z</dcterms:modified>
</cp:coreProperties>
</file>