
<file path=[Content_Types].xml><?xml version="1.0" encoding="utf-8"?>
<Types xmlns="http://schemas.openxmlformats.org/package/2006/content-types">
  <Default Extension="png" ContentType="image/png"/>
  <Default Extension="jpeg" ContentType="image/jpeg"/>
  <Default Extension="wmf" ContentType="image/x-w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804" r:id="rId1"/>
  </p:sldMasterIdLst>
  <p:notesMasterIdLst>
    <p:notesMasterId r:id="rId9"/>
  </p:notesMasterIdLst>
  <p:sldIdLst>
    <p:sldId id="256" r:id="rId2"/>
    <p:sldId id="257" r:id="rId3"/>
    <p:sldId id="268" r:id="rId4"/>
    <p:sldId id="274" r:id="rId5"/>
    <p:sldId id="276" r:id="rId6"/>
    <p:sldId id="277" r:id="rId7"/>
    <p:sldId id="260" r:id="rId8"/>
  </p:sldIdLst>
  <p:sldSz cx="9144000" cy="6858000" type="screen4x3"/>
  <p:notesSz cx="6858000" cy="9144000"/>
  <p:defaultTextStyle>
    <a:defPPr>
      <a:defRPr lang="cs-CZ"/>
    </a:defPPr>
    <a:lvl1pPr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1pPr>
    <a:lvl2pPr marL="4572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2pPr>
    <a:lvl3pPr marL="9144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3pPr>
    <a:lvl4pPr marL="13716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4pPr>
    <a:lvl5pPr marL="18288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5pPr>
    <a:lvl6pPr marL="22860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6pPr>
    <a:lvl7pPr marL="27432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7pPr>
    <a:lvl8pPr marL="32004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8pPr>
    <a:lvl9pPr marL="36576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20432" autoAdjust="0"/>
    <p:restoredTop sz="94660"/>
  </p:normalViewPr>
  <p:slideViewPr>
    <p:cSldViewPr>
      <p:cViewPr>
        <p:scale>
          <a:sx n="100" d="100"/>
          <a:sy n="100" d="100"/>
        </p:scale>
        <p:origin x="1068" y="1356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heme" Target="theme/theme1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viewProps" Target="viewProps.xml"/><Relationship Id="rId5" Type="http://schemas.openxmlformats.org/officeDocument/2006/relationships/slide" Target="slides/slide4.xml"/><Relationship Id="rId10" Type="http://schemas.openxmlformats.org/officeDocument/2006/relationships/presProps" Target="presProps.xml"/><Relationship Id="rId4" Type="http://schemas.openxmlformats.org/officeDocument/2006/relationships/slide" Target="slides/slide3.xml"/><Relationship Id="rId9" Type="http://schemas.openxmlformats.org/officeDocument/2006/relationships/notesMaster" Target="notesMasters/notesMaster1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757F3AB3-0718-4624-B441-E567A8F0AB56}" type="doc">
      <dgm:prSet loTypeId="urn:microsoft.com/office/officeart/2005/8/layout/target3" loCatId="relationship" qsTypeId="urn:microsoft.com/office/officeart/2005/8/quickstyle/simple5" qsCatId="simple" csTypeId="urn:microsoft.com/office/officeart/2005/8/colors/accent1_2" csCatId="accent1" phldr="1"/>
      <dgm:spPr/>
      <dgm:t>
        <a:bodyPr/>
        <a:lstStyle/>
        <a:p>
          <a:endParaRPr lang="cs-CZ"/>
        </a:p>
      </dgm:t>
    </dgm:pt>
    <dgm:pt modelId="{B651F6E3-6281-48DB-9319-2AEAFDAE7572}">
      <dgm:prSet custT="1"/>
      <dgm:spPr/>
      <dgm:t>
        <a:bodyPr/>
        <a:lstStyle/>
        <a:p>
          <a:pPr algn="l" rtl="0"/>
          <a:r>
            <a:rPr lang="cs-CZ" sz="2000" dirty="0" smtClean="0"/>
            <a:t>NÁZEV</a:t>
          </a:r>
          <a:r>
            <a:rPr lang="cs-CZ" sz="2000" smtClean="0"/>
            <a:t>:</a:t>
          </a:r>
          <a:r>
            <a:rPr lang="cs-CZ" sz="2000" baseline="0" smtClean="0"/>
            <a:t> VY_32_INOVACE_02_CJ_14</a:t>
          </a:r>
          <a:endParaRPr lang="cs-CZ" sz="2000" dirty="0">
            <a:solidFill>
              <a:srgbClr val="FF0000"/>
            </a:solidFill>
          </a:endParaRPr>
        </a:p>
      </dgm:t>
    </dgm:pt>
    <dgm:pt modelId="{A571E265-742E-411A-ABCF-E39FDBC7528A}" type="parTrans" cxnId="{7BC66EC3-EBD6-4F3A-99ED-9D25F66FFA51}">
      <dgm:prSet/>
      <dgm:spPr/>
      <dgm:t>
        <a:bodyPr/>
        <a:lstStyle/>
        <a:p>
          <a:endParaRPr lang="cs-CZ"/>
        </a:p>
      </dgm:t>
    </dgm:pt>
    <dgm:pt modelId="{E33260FE-399D-481C-B2D6-3B35DD16DC84}" type="sibTrans" cxnId="{7BC66EC3-EBD6-4F3A-99ED-9D25F66FFA51}">
      <dgm:prSet/>
      <dgm:spPr/>
      <dgm:t>
        <a:bodyPr/>
        <a:lstStyle/>
        <a:p>
          <a:endParaRPr lang="cs-CZ"/>
        </a:p>
      </dgm:t>
    </dgm:pt>
    <dgm:pt modelId="{D1D4F407-5343-4D3F-B5B9-D407B03CAEB4}">
      <dgm:prSet custT="1"/>
      <dgm:spPr/>
      <dgm:t>
        <a:bodyPr/>
        <a:lstStyle/>
        <a:p>
          <a:pPr algn="l" rtl="0"/>
          <a:r>
            <a:rPr lang="cs-CZ" sz="2000" dirty="0" smtClean="0"/>
            <a:t>NÁZEV ŠKOLY: </a:t>
          </a:r>
          <a:r>
            <a:rPr lang="cs-CZ" sz="1100" dirty="0" smtClean="0"/>
            <a:t>Základní škola, Uherský Ostroh, okres Uherské Hradiště, příspěvková organizace</a:t>
          </a:r>
          <a:endParaRPr lang="cs-CZ" sz="1100" dirty="0"/>
        </a:p>
      </dgm:t>
    </dgm:pt>
    <dgm:pt modelId="{FB3E2B41-81AD-4068-9354-4B764E7CC2F7}" type="parTrans" cxnId="{14367CC6-B9B1-40CF-BBB3-C17F79391DAE}">
      <dgm:prSet/>
      <dgm:spPr/>
      <dgm:t>
        <a:bodyPr/>
        <a:lstStyle/>
        <a:p>
          <a:endParaRPr lang="cs-CZ"/>
        </a:p>
      </dgm:t>
    </dgm:pt>
    <dgm:pt modelId="{878E4EBE-18EA-43B6-B589-1210E1E4CF6A}" type="sibTrans" cxnId="{14367CC6-B9B1-40CF-BBB3-C17F79391DAE}">
      <dgm:prSet/>
      <dgm:spPr/>
      <dgm:t>
        <a:bodyPr/>
        <a:lstStyle/>
        <a:p>
          <a:endParaRPr lang="cs-CZ"/>
        </a:p>
      </dgm:t>
    </dgm:pt>
    <dgm:pt modelId="{D1B46980-6531-4606-95E6-44980827E919}">
      <dgm:prSet custT="1"/>
      <dgm:spPr/>
      <dgm:t>
        <a:bodyPr/>
        <a:lstStyle/>
        <a:p>
          <a:pPr algn="l" rtl="0"/>
          <a:r>
            <a:rPr lang="cs-CZ" sz="2000" dirty="0" smtClean="0"/>
            <a:t>AUTOR: </a:t>
          </a:r>
          <a:r>
            <a:rPr lang="cs-CZ" sz="2000" dirty="0" smtClean="0">
              <a:solidFill>
                <a:schemeClr val="tx1"/>
              </a:solidFill>
            </a:rPr>
            <a:t>Mgr. Jitka Zajíčková</a:t>
          </a:r>
          <a:endParaRPr lang="cs-CZ" sz="2000" dirty="0">
            <a:solidFill>
              <a:schemeClr val="tx1"/>
            </a:solidFill>
          </a:endParaRPr>
        </a:p>
      </dgm:t>
    </dgm:pt>
    <dgm:pt modelId="{4F7B2CF5-A270-4D61-A510-1C1C5A4DCD3B}" type="parTrans" cxnId="{AB906E97-3CD9-4E05-91AE-864F8E394536}">
      <dgm:prSet/>
      <dgm:spPr/>
      <dgm:t>
        <a:bodyPr/>
        <a:lstStyle/>
        <a:p>
          <a:endParaRPr lang="cs-CZ"/>
        </a:p>
      </dgm:t>
    </dgm:pt>
    <dgm:pt modelId="{CFF69701-2866-4EF5-BFB5-F3F9B72EB817}" type="sibTrans" cxnId="{AB906E97-3CD9-4E05-91AE-864F8E394536}">
      <dgm:prSet/>
      <dgm:spPr/>
      <dgm:t>
        <a:bodyPr/>
        <a:lstStyle/>
        <a:p>
          <a:endParaRPr lang="cs-CZ"/>
        </a:p>
      </dgm:t>
    </dgm:pt>
    <dgm:pt modelId="{D8197B8C-B260-4A16-BDF4-0947B075E274}">
      <dgm:prSet custT="1"/>
      <dgm:spPr/>
      <dgm:t>
        <a:bodyPr/>
        <a:lstStyle/>
        <a:p>
          <a:pPr algn="l" rtl="0"/>
          <a:r>
            <a:rPr lang="cs-CZ" sz="2000" dirty="0" smtClean="0"/>
            <a:t>TÉMA: </a:t>
          </a:r>
          <a:r>
            <a:rPr lang="cs-CZ" sz="1800" dirty="0" smtClean="0"/>
            <a:t>ČJ</a:t>
          </a:r>
          <a:r>
            <a:rPr lang="cs-CZ" sz="1800" dirty="0" smtClean="0">
              <a:solidFill>
                <a:schemeClr val="tx1"/>
              </a:solidFill>
            </a:rPr>
            <a:t> – 2.B – Měkké a tvrdé souhlásky - procvičování</a:t>
          </a:r>
          <a:endParaRPr lang="cs-CZ" sz="1800" dirty="0">
            <a:solidFill>
              <a:schemeClr val="tx1"/>
            </a:solidFill>
          </a:endParaRPr>
        </a:p>
      </dgm:t>
    </dgm:pt>
    <dgm:pt modelId="{51C5993D-B262-45E6-B66E-76BC9D6D883D}" type="parTrans" cxnId="{EDF6FE6B-9DBE-4D7B-B8FD-7098875B4EED}">
      <dgm:prSet/>
      <dgm:spPr/>
      <dgm:t>
        <a:bodyPr/>
        <a:lstStyle/>
        <a:p>
          <a:endParaRPr lang="cs-CZ"/>
        </a:p>
      </dgm:t>
    </dgm:pt>
    <dgm:pt modelId="{1AEC7F05-E0FE-459C-BD47-224AC9D7BEE4}" type="sibTrans" cxnId="{EDF6FE6B-9DBE-4D7B-B8FD-7098875B4EED}">
      <dgm:prSet/>
      <dgm:spPr/>
      <dgm:t>
        <a:bodyPr/>
        <a:lstStyle/>
        <a:p>
          <a:endParaRPr lang="cs-CZ"/>
        </a:p>
      </dgm:t>
    </dgm:pt>
    <dgm:pt modelId="{4C35D32F-0EAB-4CD7-82EE-45574DC2A586}">
      <dgm:prSet custT="1"/>
      <dgm:spPr/>
      <dgm:t>
        <a:bodyPr/>
        <a:lstStyle/>
        <a:p>
          <a:pPr algn="l" rtl="0"/>
          <a:r>
            <a:rPr lang="cs-CZ" sz="2000" dirty="0" smtClean="0"/>
            <a:t>ČÍSLO PROJEKTU: CZ.1.07/1.4.00/21.1616 </a:t>
          </a:r>
          <a:endParaRPr lang="cs-CZ" sz="2000" dirty="0"/>
        </a:p>
      </dgm:t>
    </dgm:pt>
    <dgm:pt modelId="{A15F02C0-547C-48B3-9D05-E7F145EBF3C4}" type="parTrans" cxnId="{2221FB34-310D-4638-ACAE-9ACC709E4926}">
      <dgm:prSet/>
      <dgm:spPr/>
      <dgm:t>
        <a:bodyPr/>
        <a:lstStyle/>
        <a:p>
          <a:endParaRPr lang="cs-CZ"/>
        </a:p>
      </dgm:t>
    </dgm:pt>
    <dgm:pt modelId="{8C5711BF-38F0-4590-B6BC-B3119A33CA2E}" type="sibTrans" cxnId="{2221FB34-310D-4638-ACAE-9ACC709E4926}">
      <dgm:prSet/>
      <dgm:spPr/>
      <dgm:t>
        <a:bodyPr/>
        <a:lstStyle/>
        <a:p>
          <a:endParaRPr lang="cs-CZ"/>
        </a:p>
      </dgm:t>
    </dgm:pt>
    <dgm:pt modelId="{333A1088-737F-45CB-B68E-254E46348037}" type="pres">
      <dgm:prSet presAssocID="{757F3AB3-0718-4624-B441-E567A8F0AB56}" presName="Name0" presStyleCnt="0">
        <dgm:presLayoutVars>
          <dgm:chMax val="7"/>
          <dgm:dir/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F5ABB229-8D3B-4694-996A-96F23CF14429}" type="pres">
      <dgm:prSet presAssocID="{D1D4F407-5343-4D3F-B5B9-D407B03CAEB4}" presName="circle1" presStyleLbl="node1" presStyleIdx="0" presStyleCnt="5"/>
      <dgm:spPr/>
      <dgm:t>
        <a:bodyPr/>
        <a:lstStyle/>
        <a:p>
          <a:endParaRPr lang="cs-CZ"/>
        </a:p>
      </dgm:t>
    </dgm:pt>
    <dgm:pt modelId="{F41139FD-01EE-4571-8B17-4FB00FC51163}" type="pres">
      <dgm:prSet presAssocID="{D1D4F407-5343-4D3F-B5B9-D407B03CAEB4}" presName="space" presStyleCnt="0"/>
      <dgm:spPr/>
      <dgm:t>
        <a:bodyPr/>
        <a:lstStyle/>
        <a:p>
          <a:endParaRPr lang="cs-CZ"/>
        </a:p>
      </dgm:t>
    </dgm:pt>
    <dgm:pt modelId="{D005CE8C-CC26-4C3E-AC11-E15060ECD759}" type="pres">
      <dgm:prSet presAssocID="{D1D4F407-5343-4D3F-B5B9-D407B03CAEB4}" presName="rect1" presStyleLbl="alignAcc1" presStyleIdx="0" presStyleCnt="5" custLinFactNeighborX="1177"/>
      <dgm:spPr/>
      <dgm:t>
        <a:bodyPr/>
        <a:lstStyle/>
        <a:p>
          <a:endParaRPr lang="cs-CZ"/>
        </a:p>
      </dgm:t>
    </dgm:pt>
    <dgm:pt modelId="{2C702D82-9B77-49B7-9568-BB8EB47C3372}" type="pres">
      <dgm:prSet presAssocID="{D1B46980-6531-4606-95E6-44980827E919}" presName="vertSpace2" presStyleLbl="node1" presStyleIdx="0" presStyleCnt="5"/>
      <dgm:spPr/>
      <dgm:t>
        <a:bodyPr/>
        <a:lstStyle/>
        <a:p>
          <a:endParaRPr lang="cs-CZ"/>
        </a:p>
      </dgm:t>
    </dgm:pt>
    <dgm:pt modelId="{A52A0455-90FF-4808-ABD0-F02540D31D5A}" type="pres">
      <dgm:prSet presAssocID="{D1B46980-6531-4606-95E6-44980827E919}" presName="circle2" presStyleLbl="node1" presStyleIdx="1" presStyleCnt="5"/>
      <dgm:spPr/>
      <dgm:t>
        <a:bodyPr/>
        <a:lstStyle/>
        <a:p>
          <a:endParaRPr lang="cs-CZ"/>
        </a:p>
      </dgm:t>
    </dgm:pt>
    <dgm:pt modelId="{6140AFEC-043D-4C43-A2F9-D0F5331DF3A3}" type="pres">
      <dgm:prSet presAssocID="{D1B46980-6531-4606-95E6-44980827E919}" presName="rect2" presStyleLbl="alignAcc1" presStyleIdx="1" presStyleCnt="5"/>
      <dgm:spPr/>
      <dgm:t>
        <a:bodyPr/>
        <a:lstStyle/>
        <a:p>
          <a:endParaRPr lang="cs-CZ"/>
        </a:p>
      </dgm:t>
    </dgm:pt>
    <dgm:pt modelId="{9358AC05-5D7D-4327-9F80-1AD486AEA664}" type="pres">
      <dgm:prSet presAssocID="{B651F6E3-6281-48DB-9319-2AEAFDAE7572}" presName="vertSpace3" presStyleLbl="node1" presStyleIdx="1" presStyleCnt="5"/>
      <dgm:spPr/>
      <dgm:t>
        <a:bodyPr/>
        <a:lstStyle/>
        <a:p>
          <a:endParaRPr lang="cs-CZ"/>
        </a:p>
      </dgm:t>
    </dgm:pt>
    <dgm:pt modelId="{313FC574-E1CD-4FB4-B054-0B805CE0447D}" type="pres">
      <dgm:prSet presAssocID="{B651F6E3-6281-48DB-9319-2AEAFDAE7572}" presName="circle3" presStyleLbl="node1" presStyleIdx="2" presStyleCnt="5"/>
      <dgm:spPr/>
      <dgm:t>
        <a:bodyPr/>
        <a:lstStyle/>
        <a:p>
          <a:endParaRPr lang="cs-CZ"/>
        </a:p>
      </dgm:t>
    </dgm:pt>
    <dgm:pt modelId="{619D679B-A015-4ECF-8348-D1034C574F40}" type="pres">
      <dgm:prSet presAssocID="{B651F6E3-6281-48DB-9319-2AEAFDAE7572}" presName="rect3" presStyleLbl="alignAcc1" presStyleIdx="2" presStyleCnt="5"/>
      <dgm:spPr/>
      <dgm:t>
        <a:bodyPr/>
        <a:lstStyle/>
        <a:p>
          <a:endParaRPr lang="cs-CZ"/>
        </a:p>
      </dgm:t>
    </dgm:pt>
    <dgm:pt modelId="{322283A8-4A27-4CDA-BAE3-F381106A9174}" type="pres">
      <dgm:prSet presAssocID="{D8197B8C-B260-4A16-BDF4-0947B075E274}" presName="vertSpace4" presStyleLbl="node1" presStyleIdx="2" presStyleCnt="5"/>
      <dgm:spPr/>
      <dgm:t>
        <a:bodyPr/>
        <a:lstStyle/>
        <a:p>
          <a:endParaRPr lang="cs-CZ"/>
        </a:p>
      </dgm:t>
    </dgm:pt>
    <dgm:pt modelId="{FFC9F71D-1B4F-4AD9-A4A6-86ADEFC8AF5C}" type="pres">
      <dgm:prSet presAssocID="{D8197B8C-B260-4A16-BDF4-0947B075E274}" presName="circle4" presStyleLbl="node1" presStyleIdx="3" presStyleCnt="5"/>
      <dgm:spPr/>
      <dgm:t>
        <a:bodyPr/>
        <a:lstStyle/>
        <a:p>
          <a:endParaRPr lang="cs-CZ"/>
        </a:p>
      </dgm:t>
    </dgm:pt>
    <dgm:pt modelId="{25B08C86-7E15-44DC-BE7F-FFB55DD49D12}" type="pres">
      <dgm:prSet presAssocID="{D8197B8C-B260-4A16-BDF4-0947B075E274}" presName="rect4" presStyleLbl="alignAcc1" presStyleIdx="3" presStyleCnt="5"/>
      <dgm:spPr/>
      <dgm:t>
        <a:bodyPr/>
        <a:lstStyle/>
        <a:p>
          <a:endParaRPr lang="cs-CZ"/>
        </a:p>
      </dgm:t>
    </dgm:pt>
    <dgm:pt modelId="{76644BE8-9D7C-4C09-B250-3D10AF48CBB7}" type="pres">
      <dgm:prSet presAssocID="{4C35D32F-0EAB-4CD7-82EE-45574DC2A586}" presName="vertSpace5" presStyleLbl="node1" presStyleIdx="3" presStyleCnt="5"/>
      <dgm:spPr/>
      <dgm:t>
        <a:bodyPr/>
        <a:lstStyle/>
        <a:p>
          <a:endParaRPr lang="cs-CZ"/>
        </a:p>
      </dgm:t>
    </dgm:pt>
    <dgm:pt modelId="{EE85B701-7295-41C0-BA7A-34D3756A2AE6}" type="pres">
      <dgm:prSet presAssocID="{4C35D32F-0EAB-4CD7-82EE-45574DC2A586}" presName="circle5" presStyleLbl="node1" presStyleIdx="4" presStyleCnt="5"/>
      <dgm:spPr/>
      <dgm:t>
        <a:bodyPr/>
        <a:lstStyle/>
        <a:p>
          <a:endParaRPr lang="cs-CZ"/>
        </a:p>
      </dgm:t>
    </dgm:pt>
    <dgm:pt modelId="{8BEBB6EC-1DAA-4CAC-8A25-BC0FCBD5DBD5}" type="pres">
      <dgm:prSet presAssocID="{4C35D32F-0EAB-4CD7-82EE-45574DC2A586}" presName="rect5" presStyleLbl="alignAcc1" presStyleIdx="4" presStyleCnt="5"/>
      <dgm:spPr/>
      <dgm:t>
        <a:bodyPr/>
        <a:lstStyle/>
        <a:p>
          <a:endParaRPr lang="cs-CZ"/>
        </a:p>
      </dgm:t>
    </dgm:pt>
    <dgm:pt modelId="{AED2198E-93D5-4001-81B4-73124B309672}" type="pres">
      <dgm:prSet presAssocID="{D1D4F407-5343-4D3F-B5B9-D407B03CAEB4}" presName="rect1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2BE915AB-18AA-4053-B92C-3BFC9ED204BB}" type="pres">
      <dgm:prSet presAssocID="{D1B46980-6531-4606-95E6-44980827E919}" presName="rect2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6BB5E863-4638-4E1D-BFDE-399D028AC4ED}" type="pres">
      <dgm:prSet presAssocID="{B651F6E3-6281-48DB-9319-2AEAFDAE7572}" presName="rect3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5A5FFA88-C948-4069-8E93-59FA12366E83}" type="pres">
      <dgm:prSet presAssocID="{D8197B8C-B260-4A16-BDF4-0947B075E274}" presName="rect4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890E4F0B-2866-4A3F-A3C7-2A14B1797930}" type="pres">
      <dgm:prSet presAssocID="{4C35D32F-0EAB-4CD7-82EE-45574DC2A586}" presName="rect5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960C793D-E84A-42B5-8B29-4C9BBF184EF6}" type="presOf" srcId="{D8197B8C-B260-4A16-BDF4-0947B075E274}" destId="{25B08C86-7E15-44DC-BE7F-FFB55DD49D12}" srcOrd="0" destOrd="0" presId="urn:microsoft.com/office/officeart/2005/8/layout/target3"/>
    <dgm:cxn modelId="{14367CC6-B9B1-40CF-BBB3-C17F79391DAE}" srcId="{757F3AB3-0718-4624-B441-E567A8F0AB56}" destId="{D1D4F407-5343-4D3F-B5B9-D407B03CAEB4}" srcOrd="0" destOrd="0" parTransId="{FB3E2B41-81AD-4068-9354-4B764E7CC2F7}" sibTransId="{878E4EBE-18EA-43B6-B589-1210E1E4CF6A}"/>
    <dgm:cxn modelId="{687A3775-08C1-4949-A055-6DD5AEE05216}" type="presOf" srcId="{D1B46980-6531-4606-95E6-44980827E919}" destId="{2BE915AB-18AA-4053-B92C-3BFC9ED204BB}" srcOrd="1" destOrd="0" presId="urn:microsoft.com/office/officeart/2005/8/layout/target3"/>
    <dgm:cxn modelId="{0C54FC92-14B9-4238-A877-F7F846510411}" type="presOf" srcId="{B651F6E3-6281-48DB-9319-2AEAFDAE7572}" destId="{619D679B-A015-4ECF-8348-D1034C574F40}" srcOrd="0" destOrd="0" presId="urn:microsoft.com/office/officeart/2005/8/layout/target3"/>
    <dgm:cxn modelId="{1E31010E-CDC9-4664-AB13-FFBCF6DCB60E}" type="presOf" srcId="{B651F6E3-6281-48DB-9319-2AEAFDAE7572}" destId="{6BB5E863-4638-4E1D-BFDE-399D028AC4ED}" srcOrd="1" destOrd="0" presId="urn:microsoft.com/office/officeart/2005/8/layout/target3"/>
    <dgm:cxn modelId="{2221FB34-310D-4638-ACAE-9ACC709E4926}" srcId="{757F3AB3-0718-4624-B441-E567A8F0AB56}" destId="{4C35D32F-0EAB-4CD7-82EE-45574DC2A586}" srcOrd="4" destOrd="0" parTransId="{A15F02C0-547C-48B3-9D05-E7F145EBF3C4}" sibTransId="{8C5711BF-38F0-4590-B6BC-B3119A33CA2E}"/>
    <dgm:cxn modelId="{09E36673-033D-4351-8FFF-F7F2544DCFDE}" type="presOf" srcId="{4C35D32F-0EAB-4CD7-82EE-45574DC2A586}" destId="{890E4F0B-2866-4A3F-A3C7-2A14B1797930}" srcOrd="1" destOrd="0" presId="urn:microsoft.com/office/officeart/2005/8/layout/target3"/>
    <dgm:cxn modelId="{EDF6FE6B-9DBE-4D7B-B8FD-7098875B4EED}" srcId="{757F3AB3-0718-4624-B441-E567A8F0AB56}" destId="{D8197B8C-B260-4A16-BDF4-0947B075E274}" srcOrd="3" destOrd="0" parTransId="{51C5993D-B262-45E6-B66E-76BC9D6D883D}" sibTransId="{1AEC7F05-E0FE-459C-BD47-224AC9D7BEE4}"/>
    <dgm:cxn modelId="{7EAD3743-A428-42EC-BF5A-1CA526E8F039}" type="presOf" srcId="{D1D4F407-5343-4D3F-B5B9-D407B03CAEB4}" destId="{D005CE8C-CC26-4C3E-AC11-E15060ECD759}" srcOrd="0" destOrd="0" presId="urn:microsoft.com/office/officeart/2005/8/layout/target3"/>
    <dgm:cxn modelId="{4898FFA4-334C-4BFB-8263-E48012E74D54}" type="presOf" srcId="{757F3AB3-0718-4624-B441-E567A8F0AB56}" destId="{333A1088-737F-45CB-B68E-254E46348037}" srcOrd="0" destOrd="0" presId="urn:microsoft.com/office/officeart/2005/8/layout/target3"/>
    <dgm:cxn modelId="{D42E56FE-8F7B-44F0-8721-55CE8D7F3B24}" type="presOf" srcId="{D1B46980-6531-4606-95E6-44980827E919}" destId="{6140AFEC-043D-4C43-A2F9-D0F5331DF3A3}" srcOrd="0" destOrd="0" presId="urn:microsoft.com/office/officeart/2005/8/layout/target3"/>
    <dgm:cxn modelId="{82AA97B4-31B7-4ECE-8554-FC98BD696E6F}" type="presOf" srcId="{D1D4F407-5343-4D3F-B5B9-D407B03CAEB4}" destId="{AED2198E-93D5-4001-81B4-73124B309672}" srcOrd="1" destOrd="0" presId="urn:microsoft.com/office/officeart/2005/8/layout/target3"/>
    <dgm:cxn modelId="{D03BAD30-D417-450A-8C0C-9E1CEF3D98C8}" type="presOf" srcId="{4C35D32F-0EAB-4CD7-82EE-45574DC2A586}" destId="{8BEBB6EC-1DAA-4CAC-8A25-BC0FCBD5DBD5}" srcOrd="0" destOrd="0" presId="urn:microsoft.com/office/officeart/2005/8/layout/target3"/>
    <dgm:cxn modelId="{69731446-9307-4CAC-9F77-3B53EB7ADC66}" type="presOf" srcId="{D8197B8C-B260-4A16-BDF4-0947B075E274}" destId="{5A5FFA88-C948-4069-8E93-59FA12366E83}" srcOrd="1" destOrd="0" presId="urn:microsoft.com/office/officeart/2005/8/layout/target3"/>
    <dgm:cxn modelId="{7BC66EC3-EBD6-4F3A-99ED-9D25F66FFA51}" srcId="{757F3AB3-0718-4624-B441-E567A8F0AB56}" destId="{B651F6E3-6281-48DB-9319-2AEAFDAE7572}" srcOrd="2" destOrd="0" parTransId="{A571E265-742E-411A-ABCF-E39FDBC7528A}" sibTransId="{E33260FE-399D-481C-B2D6-3B35DD16DC84}"/>
    <dgm:cxn modelId="{AB906E97-3CD9-4E05-91AE-864F8E394536}" srcId="{757F3AB3-0718-4624-B441-E567A8F0AB56}" destId="{D1B46980-6531-4606-95E6-44980827E919}" srcOrd="1" destOrd="0" parTransId="{4F7B2CF5-A270-4D61-A510-1C1C5A4DCD3B}" sibTransId="{CFF69701-2866-4EF5-BFB5-F3F9B72EB817}"/>
    <dgm:cxn modelId="{0FBFF464-F425-4C46-AB98-061048538D92}" type="presParOf" srcId="{333A1088-737F-45CB-B68E-254E46348037}" destId="{F5ABB229-8D3B-4694-996A-96F23CF14429}" srcOrd="0" destOrd="0" presId="urn:microsoft.com/office/officeart/2005/8/layout/target3"/>
    <dgm:cxn modelId="{0531F798-5D0D-4028-82F2-2D8983D382A1}" type="presParOf" srcId="{333A1088-737F-45CB-B68E-254E46348037}" destId="{F41139FD-01EE-4571-8B17-4FB00FC51163}" srcOrd="1" destOrd="0" presId="urn:microsoft.com/office/officeart/2005/8/layout/target3"/>
    <dgm:cxn modelId="{44AE37C2-428F-4460-8E4D-8F8E94E4D47E}" type="presParOf" srcId="{333A1088-737F-45CB-B68E-254E46348037}" destId="{D005CE8C-CC26-4C3E-AC11-E15060ECD759}" srcOrd="2" destOrd="0" presId="urn:microsoft.com/office/officeart/2005/8/layout/target3"/>
    <dgm:cxn modelId="{F440A9FD-DF04-4717-9E61-28B354384057}" type="presParOf" srcId="{333A1088-737F-45CB-B68E-254E46348037}" destId="{2C702D82-9B77-49B7-9568-BB8EB47C3372}" srcOrd="3" destOrd="0" presId="urn:microsoft.com/office/officeart/2005/8/layout/target3"/>
    <dgm:cxn modelId="{BC8C144E-67D1-48ED-888D-460061B0186C}" type="presParOf" srcId="{333A1088-737F-45CB-B68E-254E46348037}" destId="{A52A0455-90FF-4808-ABD0-F02540D31D5A}" srcOrd="4" destOrd="0" presId="urn:microsoft.com/office/officeart/2005/8/layout/target3"/>
    <dgm:cxn modelId="{F3037411-2EEA-4AE6-90F3-595E98B5E827}" type="presParOf" srcId="{333A1088-737F-45CB-B68E-254E46348037}" destId="{6140AFEC-043D-4C43-A2F9-D0F5331DF3A3}" srcOrd="5" destOrd="0" presId="urn:microsoft.com/office/officeart/2005/8/layout/target3"/>
    <dgm:cxn modelId="{6A86EBEB-A5FE-4E2C-8F55-52F6CE059BA4}" type="presParOf" srcId="{333A1088-737F-45CB-B68E-254E46348037}" destId="{9358AC05-5D7D-4327-9F80-1AD486AEA664}" srcOrd="6" destOrd="0" presId="urn:microsoft.com/office/officeart/2005/8/layout/target3"/>
    <dgm:cxn modelId="{BF4F4B85-046B-4AB8-8116-6C7D5D0FCB71}" type="presParOf" srcId="{333A1088-737F-45CB-B68E-254E46348037}" destId="{313FC574-E1CD-4FB4-B054-0B805CE0447D}" srcOrd="7" destOrd="0" presId="urn:microsoft.com/office/officeart/2005/8/layout/target3"/>
    <dgm:cxn modelId="{3C27C202-56FE-4530-8F40-2FBA732BECB2}" type="presParOf" srcId="{333A1088-737F-45CB-B68E-254E46348037}" destId="{619D679B-A015-4ECF-8348-D1034C574F40}" srcOrd="8" destOrd="0" presId="urn:microsoft.com/office/officeart/2005/8/layout/target3"/>
    <dgm:cxn modelId="{6C635A2D-E32A-417B-8534-2BD34D7C3145}" type="presParOf" srcId="{333A1088-737F-45CB-B68E-254E46348037}" destId="{322283A8-4A27-4CDA-BAE3-F381106A9174}" srcOrd="9" destOrd="0" presId="urn:microsoft.com/office/officeart/2005/8/layout/target3"/>
    <dgm:cxn modelId="{1F69A6C6-C289-4858-B91A-6AD3B2EA920B}" type="presParOf" srcId="{333A1088-737F-45CB-B68E-254E46348037}" destId="{FFC9F71D-1B4F-4AD9-A4A6-86ADEFC8AF5C}" srcOrd="10" destOrd="0" presId="urn:microsoft.com/office/officeart/2005/8/layout/target3"/>
    <dgm:cxn modelId="{1C401AD0-A384-496C-B89C-3C018E6F0AC3}" type="presParOf" srcId="{333A1088-737F-45CB-B68E-254E46348037}" destId="{25B08C86-7E15-44DC-BE7F-FFB55DD49D12}" srcOrd="11" destOrd="0" presId="urn:microsoft.com/office/officeart/2005/8/layout/target3"/>
    <dgm:cxn modelId="{D86F725C-FC34-4591-B116-A280D26F8AAC}" type="presParOf" srcId="{333A1088-737F-45CB-B68E-254E46348037}" destId="{76644BE8-9D7C-4C09-B250-3D10AF48CBB7}" srcOrd="12" destOrd="0" presId="urn:microsoft.com/office/officeart/2005/8/layout/target3"/>
    <dgm:cxn modelId="{3C589B3F-D55A-4AC2-9818-9420787DF6D1}" type="presParOf" srcId="{333A1088-737F-45CB-B68E-254E46348037}" destId="{EE85B701-7295-41C0-BA7A-34D3756A2AE6}" srcOrd="13" destOrd="0" presId="urn:microsoft.com/office/officeart/2005/8/layout/target3"/>
    <dgm:cxn modelId="{FDE84ED2-2ED1-49D8-881C-87DFFFAE662A}" type="presParOf" srcId="{333A1088-737F-45CB-B68E-254E46348037}" destId="{8BEBB6EC-1DAA-4CAC-8A25-BC0FCBD5DBD5}" srcOrd="14" destOrd="0" presId="urn:microsoft.com/office/officeart/2005/8/layout/target3"/>
    <dgm:cxn modelId="{8FF011A9-90F8-4B85-A121-E6DEF21CDB1E}" type="presParOf" srcId="{333A1088-737F-45CB-B68E-254E46348037}" destId="{AED2198E-93D5-4001-81B4-73124B309672}" srcOrd="15" destOrd="0" presId="urn:microsoft.com/office/officeart/2005/8/layout/target3"/>
    <dgm:cxn modelId="{329061D3-384E-441B-B84A-2BECD71D219E}" type="presParOf" srcId="{333A1088-737F-45CB-B68E-254E46348037}" destId="{2BE915AB-18AA-4053-B92C-3BFC9ED204BB}" srcOrd="16" destOrd="0" presId="urn:microsoft.com/office/officeart/2005/8/layout/target3"/>
    <dgm:cxn modelId="{ED897D72-9094-4F51-BDB1-2E6BA1EFD472}" type="presParOf" srcId="{333A1088-737F-45CB-B68E-254E46348037}" destId="{6BB5E863-4638-4E1D-BFDE-399D028AC4ED}" srcOrd="17" destOrd="0" presId="urn:microsoft.com/office/officeart/2005/8/layout/target3"/>
    <dgm:cxn modelId="{64B68AEF-7DEC-4EF2-98D1-22404C0BF952}" type="presParOf" srcId="{333A1088-737F-45CB-B68E-254E46348037}" destId="{5A5FFA88-C948-4069-8E93-59FA12366E83}" srcOrd="18" destOrd="0" presId="urn:microsoft.com/office/officeart/2005/8/layout/target3"/>
    <dgm:cxn modelId="{5D3EACE1-CD87-483A-B816-AB12D01ECB87}" type="presParOf" srcId="{333A1088-737F-45CB-B68E-254E46348037}" destId="{890E4F0B-2866-4A3F-A3C7-2A14B1797930}" srcOrd="19" destOrd="0" presId="urn:microsoft.com/office/officeart/2005/8/layout/target3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F5ABB229-8D3B-4694-996A-96F23CF14429}">
      <dsp:nvSpPr>
        <dsp:cNvPr id="0" name=""/>
        <dsp:cNvSpPr/>
      </dsp:nvSpPr>
      <dsp:spPr>
        <a:xfrm>
          <a:off x="0" y="0"/>
          <a:ext cx="2547714" cy="2547714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hade val="51000"/>
                <a:satMod val="130000"/>
              </a:schemeClr>
            </a:gs>
            <a:gs pos="80000">
              <a:schemeClr val="accent1">
                <a:hueOff val="0"/>
                <a:satOff val="0"/>
                <a:lumOff val="0"/>
                <a:alphaOff val="0"/>
                <a:shade val="93000"/>
                <a:satMod val="13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D005CE8C-CC26-4C3E-AC11-E15060ECD759}">
      <dsp:nvSpPr>
        <dsp:cNvPr id="0" name=""/>
        <dsp:cNvSpPr/>
      </dsp:nvSpPr>
      <dsp:spPr>
        <a:xfrm>
          <a:off x="1273857" y="0"/>
          <a:ext cx="6498543" cy="254771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NÁZEV ŠKOLY: </a:t>
          </a:r>
          <a:r>
            <a:rPr lang="cs-CZ" sz="1100" kern="1200" dirty="0" smtClean="0"/>
            <a:t>Základní škola, Uherský Ostroh, okres Uherské Hradiště, příspěvková organizace</a:t>
          </a:r>
          <a:endParaRPr lang="cs-CZ" sz="1100" kern="1200" dirty="0"/>
        </a:p>
      </dsp:txBody>
      <dsp:txXfrm>
        <a:off x="1273857" y="0"/>
        <a:ext cx="6498543" cy="407634"/>
      </dsp:txXfrm>
    </dsp:sp>
    <dsp:sp modelId="{A52A0455-90FF-4808-ABD0-F02540D31D5A}">
      <dsp:nvSpPr>
        <dsp:cNvPr id="0" name=""/>
        <dsp:cNvSpPr/>
      </dsp:nvSpPr>
      <dsp:spPr>
        <a:xfrm>
          <a:off x="267509" y="407634"/>
          <a:ext cx="2012694" cy="2012694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hade val="51000"/>
                <a:satMod val="130000"/>
              </a:schemeClr>
            </a:gs>
            <a:gs pos="80000">
              <a:schemeClr val="accent1">
                <a:hueOff val="0"/>
                <a:satOff val="0"/>
                <a:lumOff val="0"/>
                <a:alphaOff val="0"/>
                <a:shade val="93000"/>
                <a:satMod val="13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6140AFEC-043D-4C43-A2F9-D0F5331DF3A3}">
      <dsp:nvSpPr>
        <dsp:cNvPr id="0" name=""/>
        <dsp:cNvSpPr/>
      </dsp:nvSpPr>
      <dsp:spPr>
        <a:xfrm>
          <a:off x="1273857" y="407634"/>
          <a:ext cx="6498543" cy="201269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AUTOR: </a:t>
          </a:r>
          <a:r>
            <a:rPr lang="cs-CZ" sz="2000" kern="1200" dirty="0" smtClean="0">
              <a:solidFill>
                <a:schemeClr val="tx1"/>
              </a:solidFill>
            </a:rPr>
            <a:t>Mgr. Jitka Zajíčková</a:t>
          </a:r>
          <a:endParaRPr lang="cs-CZ" sz="2000" kern="1200" dirty="0">
            <a:solidFill>
              <a:schemeClr val="tx1"/>
            </a:solidFill>
          </a:endParaRPr>
        </a:p>
      </dsp:txBody>
      <dsp:txXfrm>
        <a:off x="1273857" y="407634"/>
        <a:ext cx="6498543" cy="407634"/>
      </dsp:txXfrm>
    </dsp:sp>
    <dsp:sp modelId="{313FC574-E1CD-4FB4-B054-0B805CE0447D}">
      <dsp:nvSpPr>
        <dsp:cNvPr id="0" name=""/>
        <dsp:cNvSpPr/>
      </dsp:nvSpPr>
      <dsp:spPr>
        <a:xfrm>
          <a:off x="535019" y="815268"/>
          <a:ext cx="1477674" cy="1477674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hade val="51000"/>
                <a:satMod val="130000"/>
              </a:schemeClr>
            </a:gs>
            <a:gs pos="80000">
              <a:schemeClr val="accent1">
                <a:hueOff val="0"/>
                <a:satOff val="0"/>
                <a:lumOff val="0"/>
                <a:alphaOff val="0"/>
                <a:shade val="93000"/>
                <a:satMod val="13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619D679B-A015-4ECF-8348-D1034C574F40}">
      <dsp:nvSpPr>
        <dsp:cNvPr id="0" name=""/>
        <dsp:cNvSpPr/>
      </dsp:nvSpPr>
      <dsp:spPr>
        <a:xfrm>
          <a:off x="1273857" y="815268"/>
          <a:ext cx="6498543" cy="147767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NÁZEV</a:t>
          </a:r>
          <a:r>
            <a:rPr lang="cs-CZ" sz="2000" kern="1200" smtClean="0"/>
            <a:t>:</a:t>
          </a:r>
          <a:r>
            <a:rPr lang="cs-CZ" sz="2000" kern="1200" baseline="0" smtClean="0"/>
            <a:t> VY_32_INOVACE_02_CJ_14</a:t>
          </a:r>
          <a:endParaRPr lang="cs-CZ" sz="2000" kern="1200" dirty="0">
            <a:solidFill>
              <a:srgbClr val="FF0000"/>
            </a:solidFill>
          </a:endParaRPr>
        </a:p>
      </dsp:txBody>
      <dsp:txXfrm>
        <a:off x="1273857" y="815268"/>
        <a:ext cx="6498543" cy="407634"/>
      </dsp:txXfrm>
    </dsp:sp>
    <dsp:sp modelId="{FFC9F71D-1B4F-4AD9-A4A6-86ADEFC8AF5C}">
      <dsp:nvSpPr>
        <dsp:cNvPr id="0" name=""/>
        <dsp:cNvSpPr/>
      </dsp:nvSpPr>
      <dsp:spPr>
        <a:xfrm>
          <a:off x="802529" y="1222902"/>
          <a:ext cx="942654" cy="942654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hade val="51000"/>
                <a:satMod val="130000"/>
              </a:schemeClr>
            </a:gs>
            <a:gs pos="80000">
              <a:schemeClr val="accent1">
                <a:hueOff val="0"/>
                <a:satOff val="0"/>
                <a:lumOff val="0"/>
                <a:alphaOff val="0"/>
                <a:shade val="93000"/>
                <a:satMod val="13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25B08C86-7E15-44DC-BE7F-FFB55DD49D12}">
      <dsp:nvSpPr>
        <dsp:cNvPr id="0" name=""/>
        <dsp:cNvSpPr/>
      </dsp:nvSpPr>
      <dsp:spPr>
        <a:xfrm>
          <a:off x="1273857" y="1222902"/>
          <a:ext cx="6498543" cy="94265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TÉMA: </a:t>
          </a:r>
          <a:r>
            <a:rPr lang="cs-CZ" sz="1800" kern="1200" dirty="0" smtClean="0"/>
            <a:t>ČJ</a:t>
          </a:r>
          <a:r>
            <a:rPr lang="cs-CZ" sz="1800" kern="1200" dirty="0" smtClean="0">
              <a:solidFill>
                <a:schemeClr val="tx1"/>
              </a:solidFill>
            </a:rPr>
            <a:t> – 2.B – Měkké a tvrdé souhlásky - procvičování</a:t>
          </a:r>
          <a:endParaRPr lang="cs-CZ" sz="1800" kern="1200" dirty="0">
            <a:solidFill>
              <a:schemeClr val="tx1"/>
            </a:solidFill>
          </a:endParaRPr>
        </a:p>
      </dsp:txBody>
      <dsp:txXfrm>
        <a:off x="1273857" y="1222902"/>
        <a:ext cx="6498543" cy="407634"/>
      </dsp:txXfrm>
    </dsp:sp>
    <dsp:sp modelId="{EE85B701-7295-41C0-BA7A-34D3756A2AE6}">
      <dsp:nvSpPr>
        <dsp:cNvPr id="0" name=""/>
        <dsp:cNvSpPr/>
      </dsp:nvSpPr>
      <dsp:spPr>
        <a:xfrm>
          <a:off x="1070039" y="1630536"/>
          <a:ext cx="407634" cy="407634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hade val="51000"/>
                <a:satMod val="130000"/>
              </a:schemeClr>
            </a:gs>
            <a:gs pos="80000">
              <a:schemeClr val="accent1">
                <a:hueOff val="0"/>
                <a:satOff val="0"/>
                <a:lumOff val="0"/>
                <a:alphaOff val="0"/>
                <a:shade val="93000"/>
                <a:satMod val="13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8BEBB6EC-1DAA-4CAC-8A25-BC0FCBD5DBD5}">
      <dsp:nvSpPr>
        <dsp:cNvPr id="0" name=""/>
        <dsp:cNvSpPr/>
      </dsp:nvSpPr>
      <dsp:spPr>
        <a:xfrm>
          <a:off x="1273857" y="1630536"/>
          <a:ext cx="6498543" cy="40763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ČÍSLO PROJEKTU: CZ.1.07/1.4.00/21.1616 </a:t>
          </a:r>
          <a:endParaRPr lang="cs-CZ" sz="2000" kern="1200" dirty="0"/>
        </a:p>
      </dsp:txBody>
      <dsp:txXfrm>
        <a:off x="1273857" y="1630536"/>
        <a:ext cx="6498543" cy="407634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target3">
  <dgm:title val=""/>
  <dgm:desc val=""/>
  <dgm:catLst>
    <dgm:cat type="relationship" pri="11000"/>
    <dgm:cat type="list" pri="22000"/>
    <dgm:cat type="convert" pri="4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clrData>
  <dgm:layoutNode name="Name0">
    <dgm:varLst>
      <dgm:chMax val="7"/>
      <dgm:dir/>
      <dgm:animLvl val="lvl"/>
      <dgm:resizeHandles val="exact"/>
    </dgm:varLst>
    <dgm:alg type="composite"/>
    <dgm:shape xmlns:r="http://schemas.openxmlformats.org/officeDocument/2006/relationships" r:blip="">
      <dgm:adjLst/>
    </dgm:shape>
    <dgm:presOf/>
    <dgm:choose name="Name1">
      <dgm:if name="Name2" func="var" arg="dir" op="equ" val="norm">
        <dgm:choose name="Name3">
          <dgm:if name="Name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1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l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l" for="ch" forName="rect7" refType="r" refFor="ch" refForName="space"/>
              <dgm:constr type="r" for="ch" forName="rect7" refType="w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l" for="ch" forName="rect7ParTx" refType="r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l" for="ch" forName="rect7ChTx" refType="r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l" for="ch" forName="rect7ParTxNoCh" refType="r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11">
            <dgm:constrLst/>
          </dgm:else>
        </dgm:choose>
      </dgm:if>
      <dgm:else name="Name12">
        <dgm:choose name="Name13">
          <dgm:if name="Name1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1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1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1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1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1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2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r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r" for="ch" forName="rect7" refType="l" refFor="ch" refForName="space"/>
              <dgm:constr type="l" for="ch" forName="rect7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r" for="ch" forName="rect7ParTx" refType="l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r" for="ch" forName="rect7ChTx" refType="l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r" for="ch" forName="rect7ParTxNoCh" refType="l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21">
            <dgm:constrLst/>
          </dgm:else>
        </dgm:choose>
      </dgm:else>
    </dgm:choose>
    <dgm:ruleLst/>
    <dgm:forEach name="Name22" axis="ch" ptType="node" cnt="1">
      <dgm:layoutNode name="circle1" styleLbl="node1">
        <dgm:alg type="sp"/>
        <dgm:choose name="Name23">
          <dgm:if name="Name2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space">
        <dgm:alg type="sp"/>
        <dgm:shape xmlns:r="http://schemas.openxmlformats.org/officeDocument/2006/relationships" r:blip="">
          <dgm:adjLst/>
        </dgm:shape>
        <dgm:presOf/>
        <dgm:constrLst/>
        <dgm:ruleLst/>
      </dgm:layoutNode>
      <dgm:layoutNode name="rect1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26" axis="ch" ptType="node" st="2" cnt="1">
      <dgm:layoutNode name="vertSpace2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2" styleLbl="node1">
        <dgm:alg type="sp"/>
        <dgm:choose name="Name27">
          <dgm:if name="Name2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2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0" axis="ch" ptType="node" st="3" cnt="1">
      <dgm:layoutNode name="vertSpace3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3" styleLbl="node1">
        <dgm:alg type="sp"/>
        <dgm:choose name="Name31">
          <dgm:if name="Name32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3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3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4" axis="ch" ptType="node" st="4" cnt="1">
      <dgm:layoutNode name="vertSpace4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4" styleLbl="node1">
        <dgm:alg type="sp"/>
        <dgm:choose name="Name35">
          <dgm:if name="Name36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7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4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8" axis="ch" ptType="node" st="5" cnt="1">
      <dgm:layoutNode name="vertSpace5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5" styleLbl="node1">
        <dgm:alg type="sp"/>
        <dgm:choose name="Name39">
          <dgm:if name="Name40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1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5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2" axis="ch" ptType="node" st="6" cnt="1">
      <dgm:layoutNode name="vertSpace6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6" styleLbl="node1">
        <dgm:alg type="sp"/>
        <dgm:choose name="Name43">
          <dgm:if name="Name4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6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6" axis="ch" ptType="node" st="7" cnt="1">
      <dgm:layoutNode name="vertSpace7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7" styleLbl="node1">
        <dgm:alg type="sp"/>
        <dgm:choose name="Name47">
          <dgm:if name="Name4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7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50" axis="ch" ptType="node" cnt="1">
      <dgm:choose name="Name51">
        <dgm:if name="Name52" axis="root des" ptType="all node" func="maxDepth" op="gte" val="2">
          <dgm:layoutNode name="rect1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1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3">
          <dgm:layoutNode name="rect1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4" axis="ch" ptType="node" st="2" cnt="1">
      <dgm:choose name="Name55">
        <dgm:if name="Name56" axis="root des" ptType="all node" func="maxDepth" op="gte" val="2">
          <dgm:layoutNode name="rect2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2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7">
          <dgm:layoutNode name="rect2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8" axis="ch" ptType="node" st="3" cnt="1">
      <dgm:choose name="Name59">
        <dgm:if name="Name60" axis="root des" ptType="all node" func="maxDepth" op="gte" val="2">
          <dgm:layoutNode name="rect3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3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1">
          <dgm:layoutNode name="rect3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2" axis="ch" ptType="node" st="4" cnt="1">
      <dgm:choose name="Name63">
        <dgm:if name="Name64" axis="root des" ptType="all node" func="maxDepth" op="gte" val="2">
          <dgm:layoutNode name="rect4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4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5">
          <dgm:layoutNode name="rect4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6" axis="ch" ptType="node" st="5" cnt="1">
      <dgm:choose name="Name67">
        <dgm:if name="Name68" axis="root des" ptType="all node" func="maxDepth" op="gte" val="2">
          <dgm:layoutNode name="rect5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5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9">
          <dgm:layoutNode name="rect5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0" axis="ch" ptType="node" st="6" cnt="1">
      <dgm:choose name="Name71">
        <dgm:if name="Name72" axis="root des" ptType="all node" func="maxDepth" op="gte" val="2">
          <dgm:layoutNode name="rect6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6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3">
          <dgm:layoutNode name="rect6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4" axis="ch" ptType="node" st="7" cnt="1">
      <dgm:choose name="Name75">
        <dgm:if name="Name76" axis="root des" ptType="all node" func="maxDepth" op="gte" val="2">
          <dgm:layoutNode name="rect7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7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7">
          <dgm:layoutNode name="rect7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5">
  <dgm:title val=""/>
  <dgm:desc val=""/>
  <dgm:catLst>
    <dgm:cat type="simple" pri="105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 fontAlgn="auto">
              <a:spcBef>
                <a:spcPts val="0"/>
              </a:spcBef>
              <a:spcAft>
                <a:spcPts val="0"/>
              </a:spcAft>
              <a:defRPr sz="1200">
                <a:latin typeface="+mn-lt"/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 fontAlgn="auto">
              <a:spcBef>
                <a:spcPts val="0"/>
              </a:spcBef>
              <a:spcAft>
                <a:spcPts val="0"/>
              </a:spcAft>
              <a:defRPr sz="1200">
                <a:latin typeface="+mn-lt"/>
              </a:defRPr>
            </a:lvl1pPr>
          </a:lstStyle>
          <a:p>
            <a:pPr>
              <a:defRPr/>
            </a:pPr>
            <a:fld id="{F1ED00A7-D906-4998-B474-7212D66A04DC}" type="datetimeFigureOut">
              <a:rPr lang="cs-CZ"/>
              <a:pPr>
                <a:defRPr/>
              </a:pPr>
              <a:t>15.3.2012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pPr lvl="0"/>
            <a:endParaRPr lang="cs-CZ" noProof="0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noProof="0" smtClean="0"/>
              <a:t>Kliknutím lze upravit styly předlohy textu.</a:t>
            </a:r>
          </a:p>
          <a:p>
            <a:pPr lvl="1"/>
            <a:r>
              <a:rPr lang="cs-CZ" noProof="0" smtClean="0"/>
              <a:t>Druhá úroveň</a:t>
            </a:r>
          </a:p>
          <a:p>
            <a:pPr lvl="2"/>
            <a:r>
              <a:rPr lang="cs-CZ" noProof="0" smtClean="0"/>
              <a:t>Třetí úroveň</a:t>
            </a:r>
          </a:p>
          <a:p>
            <a:pPr lvl="3"/>
            <a:r>
              <a:rPr lang="cs-CZ" noProof="0" smtClean="0"/>
              <a:t>Čtvrtá úroveň</a:t>
            </a:r>
          </a:p>
          <a:p>
            <a:pPr lvl="4"/>
            <a:r>
              <a:rPr lang="cs-CZ" noProof="0" smtClean="0"/>
              <a:t>Pátá úroveň</a:t>
            </a:r>
            <a:endParaRPr lang="cs-CZ" noProof="0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 fontAlgn="auto">
              <a:spcBef>
                <a:spcPts val="0"/>
              </a:spcBef>
              <a:spcAft>
                <a:spcPts val="0"/>
              </a:spcAft>
              <a:defRPr sz="1200">
                <a:latin typeface="+mn-lt"/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 fontAlgn="auto">
              <a:spcBef>
                <a:spcPts val="0"/>
              </a:spcBef>
              <a:spcAft>
                <a:spcPts val="0"/>
              </a:spcAft>
              <a:defRPr sz="1200">
                <a:latin typeface="+mn-lt"/>
              </a:defRPr>
            </a:lvl1pPr>
          </a:lstStyle>
          <a:p>
            <a:pPr>
              <a:defRPr/>
            </a:pPr>
            <a:fld id="{A299BAFD-714D-4B14-A7E4-DF530A86B9A4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338528023"/>
      </p:ext>
    </p:extLst>
  </p:cSld>
  <p:clrMap bg1="lt1" tx1="dk1" bg2="lt2" tx2="dk2" accent1="accent1" accent2="accent2" accent3="accent3" accent4="accent4" accent5="accent5" accent6="accent6" hlink="hlink" folHlink="folHlink"/>
  <p:notesStyle>
    <a:lvl1pPr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42" name="Zástupný symbol pro obrázek snímku 1"/>
          <p:cNvSpPr>
            <a:spLocks noGrp="1" noRot="1" noChangeAspect="1" noTextEdi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</p:spPr>
      </p:sp>
      <p:sp>
        <p:nvSpPr>
          <p:cNvPr id="10243" name="Zástupný symbol pro poznámky 2"/>
          <p:cNvSpPr>
            <a:spLocks noGrp="1"/>
          </p:cNvSpPr>
          <p:nvPr>
            <p:ph type="body" idx="1"/>
          </p:nvPr>
        </p:nvSpPr>
        <p:spPr bwMode="auto">
          <a:noFill/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pPr eaLnBrk="1" hangingPunct="1">
              <a:spcBef>
                <a:spcPct val="0"/>
              </a:spcBef>
            </a:pPr>
            <a:endParaRPr lang="cs-CZ" smtClean="0"/>
          </a:p>
        </p:txBody>
      </p:sp>
      <p:sp>
        <p:nvSpPr>
          <p:cNvPr id="7172" name="Zástupný symbol pro číslo snímku 3"/>
          <p:cNvSpPr>
            <a:spLocks noGrp="1"/>
          </p:cNvSpPr>
          <p:nvPr>
            <p:ph type="sldNum" sz="quarter" idx="5"/>
          </p:nvPr>
        </p:nvSpPr>
        <p:spPr bwMode="auto">
          <a:ln>
            <a:miter lim="800000"/>
            <a:headEnd/>
            <a:tailEnd/>
          </a:ln>
        </p:spPr>
        <p:txBody>
          <a:bodyPr wrap="square" numCol="1" anchorCtr="0" compatLnSpc="1">
            <a:prstTxWarp prst="textNoShape">
              <a:avLst/>
            </a:prstTxWarp>
          </a:bodyPr>
          <a:lstStyle/>
          <a:p>
            <a:pPr fontAlgn="base">
              <a:spcBef>
                <a:spcPct val="0"/>
              </a:spcBef>
              <a:spcAft>
                <a:spcPct val="0"/>
              </a:spcAft>
              <a:defRPr/>
            </a:pPr>
            <a:fld id="{F86C7A58-E982-4BBF-A1CB-2B620806FC36}" type="slidenum">
              <a:rPr lang="cs-CZ" smtClean="0"/>
              <a:pPr fontAlgn="base">
                <a:spcBef>
                  <a:spcPct val="0"/>
                </a:spcBef>
                <a:spcAft>
                  <a:spcPct val="0"/>
                </a:spcAft>
                <a:defRPr/>
              </a:pPr>
              <a:t>1</a:t>
            </a:fld>
            <a:endParaRPr lang="cs-CZ" smtClean="0"/>
          </a:p>
        </p:txBody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92669A7B-6CF4-4B43-B223-92664DB1EAC6}" type="datetimeFigureOut">
              <a:rPr lang="cs-CZ"/>
              <a:pPr>
                <a:defRPr/>
              </a:pPr>
              <a:t>15.3.2012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E985BF13-BC27-4F06-BAAC-0B1C9102900A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  <p:transition spd="slow">
    <p:fade thruBlk="1"/>
  </p:transition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F88196F9-FBB1-40AF-8CD8-66CDF95DD3B4}" type="datetimeFigureOut">
              <a:rPr lang="cs-CZ"/>
              <a:pPr>
                <a:defRPr/>
              </a:pPr>
              <a:t>15.3.2012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9306A131-C935-4927-8107-EB4433D456BE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  <p:transition spd="slow">
    <p:fade thruBlk="1"/>
  </p:transition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140FA81B-A699-45EB-99B6-413D93D99B8D}" type="datetimeFigureOut">
              <a:rPr lang="cs-CZ"/>
              <a:pPr>
                <a:defRPr/>
              </a:pPr>
              <a:t>15.3.2012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457DDF21-B2E7-41A6-BEE9-DB8F3CC325FC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  <p:transition spd="slow">
    <p:fade thruBlk="1"/>
  </p:transition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FB7A6B3F-627C-415B-BF69-FD2858C8B657}" type="datetimeFigureOut">
              <a:rPr lang="cs-CZ"/>
              <a:pPr>
                <a:defRPr/>
              </a:pPr>
              <a:t>15.3.2012</a:t>
            </a:fld>
            <a:endParaRPr lang="cs-CZ"/>
          </a:p>
        </p:txBody>
      </p:sp>
      <p:sp>
        <p:nvSpPr>
          <p:cNvPr id="6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F77DBBD0-428B-409F-8529-097AFADB1341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  <p:transition spd="slow">
    <p:fade thruBlk="1"/>
  </p:transition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6E3820D0-7B6E-40CB-88BE-300C2B06DE34}" type="datetimeFigureOut">
              <a:rPr lang="cs-CZ"/>
              <a:pPr>
                <a:defRPr/>
              </a:pPr>
              <a:t>15.3.2012</a:t>
            </a:fld>
            <a:endParaRPr lang="cs-CZ"/>
          </a:p>
        </p:txBody>
      </p:sp>
      <p:sp>
        <p:nvSpPr>
          <p:cNvPr id="8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9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99507DC6-98A6-409C-9EF8-50BC8E1760D8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  <p:transition spd="slow">
    <p:fade thruBlk="1"/>
  </p:transition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E1F1F41E-9224-4B1D-A5DA-D8DDF3BCA0D4}" type="datetimeFigureOut">
              <a:rPr lang="cs-CZ"/>
              <a:pPr>
                <a:defRPr/>
              </a:pPr>
              <a:t>15.3.2012</a:t>
            </a:fld>
            <a:endParaRPr lang="cs-CZ"/>
          </a:p>
        </p:txBody>
      </p:sp>
      <p:sp>
        <p:nvSpPr>
          <p:cNvPr id="4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978707B0-14ED-45B1-8CFE-4FF36908ED86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  <p:transition spd="slow">
    <p:fade thruBlk="1"/>
  </p:transition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AE0A6B66-38C1-4A36-BFA5-46471DC03B0B}" type="datetimeFigureOut">
              <a:rPr lang="cs-CZ"/>
              <a:pPr>
                <a:defRPr/>
              </a:pPr>
              <a:t>15.3.2012</a:t>
            </a:fld>
            <a:endParaRPr lang="cs-CZ"/>
          </a:p>
        </p:txBody>
      </p:sp>
      <p:sp>
        <p:nvSpPr>
          <p:cNvPr id="3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4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CA5CA9D2-BC31-409D-A626-3C9ECFD39793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  <p:transition spd="slow">
    <p:fade thruBlk="1"/>
  </p:transition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4E405068-9F76-4C83-9C29-CF79FC7BBC7D}" type="datetimeFigureOut">
              <a:rPr lang="cs-CZ"/>
              <a:pPr>
                <a:defRPr/>
              </a:pPr>
              <a:t>15.3.2012</a:t>
            </a:fld>
            <a:endParaRPr lang="cs-CZ"/>
          </a:p>
        </p:txBody>
      </p:sp>
      <p:sp>
        <p:nvSpPr>
          <p:cNvPr id="6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0A85681A-5E85-4422-BB83-85F46F2EDB9B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  <p:transition spd="slow">
    <p:fade thruBlk="1"/>
  </p:transition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 rtlCol="0">
            <a:normAutofit/>
          </a:bodyPr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lvl="0"/>
            <a:endParaRPr lang="cs-CZ" noProof="0" smtClean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13B1DBA1-ED91-4517-8D3E-CD8384287053}" type="datetimeFigureOut">
              <a:rPr lang="cs-CZ"/>
              <a:pPr>
                <a:defRPr/>
              </a:pPr>
              <a:t>15.3.2012</a:t>
            </a:fld>
            <a:endParaRPr lang="cs-CZ"/>
          </a:p>
        </p:txBody>
      </p:sp>
      <p:sp>
        <p:nvSpPr>
          <p:cNvPr id="6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9B31EF1B-1D7C-4D03-953D-E0F0450B4F70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  <p:transition spd="slow">
    <p:fade thruBlk="1"/>
  </p:transition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30D27A1D-673A-43A1-805D-BE23647FDDA0}" type="datetimeFigureOut">
              <a:rPr lang="cs-CZ"/>
              <a:pPr>
                <a:defRPr/>
              </a:pPr>
              <a:t>15.3.2012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D205B682-0036-4B57-9684-91639679C56C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  <p:transition spd="slow">
    <p:fade thruBlk="1"/>
  </p:transition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663E4E5A-BF16-43E2-9627-715B54BFC7DC}" type="datetimeFigureOut">
              <a:rPr lang="cs-CZ"/>
              <a:pPr>
                <a:defRPr/>
              </a:pPr>
              <a:t>15.3.2012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BC73D289-FA22-490A-BA34-D1FB53FD476F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  <p:transition spd="slow">
    <p:fade thruBlk="1"/>
  </p:transition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6" name="Zástupný symbol pro nadpis 1"/>
          <p:cNvSpPr>
            <a:spLocks noGrp="1"/>
          </p:cNvSpPr>
          <p:nvPr>
            <p:ph type="title"/>
          </p:nvPr>
        </p:nvSpPr>
        <p:spPr bwMode="auto">
          <a:xfrm>
            <a:off x="457200" y="274638"/>
            <a:ext cx="8229600" cy="1143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Klepnutím lze upravit styl předlohy nadpisů.</a:t>
            </a:r>
          </a:p>
        </p:txBody>
      </p:sp>
      <p:sp>
        <p:nvSpPr>
          <p:cNvPr id="1027" name="Zástupný symbol pro text 2"/>
          <p:cNvSpPr>
            <a:spLocks noGrp="1"/>
          </p:cNvSpPr>
          <p:nvPr>
            <p:ph type="body" idx="1"/>
          </p:nvPr>
        </p:nvSpPr>
        <p:spPr bwMode="auto">
          <a:xfrm>
            <a:off x="457200" y="1600200"/>
            <a:ext cx="8229600" cy="45259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pPr>
              <a:defRPr/>
            </a:pPr>
            <a:fld id="{06EE0293-FE05-402C-9A8F-F9464E57B837}" type="datetimeFigureOut">
              <a:rPr lang="cs-CZ"/>
              <a:pPr>
                <a:defRPr/>
              </a:pPr>
              <a:t>15.3.2012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pPr>
              <a:defRPr/>
            </a:pPr>
            <a:fld id="{B152AE35-68D3-44E7-A0F9-1B4796415520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805" r:id="rId1"/>
    <p:sldLayoutId id="2147483806" r:id="rId2"/>
    <p:sldLayoutId id="2147483807" r:id="rId3"/>
    <p:sldLayoutId id="2147483808" r:id="rId4"/>
    <p:sldLayoutId id="2147483809" r:id="rId5"/>
    <p:sldLayoutId id="2147483810" r:id="rId6"/>
    <p:sldLayoutId id="2147483811" r:id="rId7"/>
    <p:sldLayoutId id="2147483812" r:id="rId8"/>
    <p:sldLayoutId id="2147483813" r:id="rId9"/>
    <p:sldLayoutId id="2147483814" r:id="rId10"/>
    <p:sldLayoutId id="2147483815" r:id="rId11"/>
  </p:sldLayoutIdLst>
  <p:transition spd="slow">
    <p:fade thruBlk="1"/>
  </p:transition>
  <p:txStyles>
    <p:titleStyle>
      <a:lvl1pPr algn="ctr" rtl="0" eaLnBrk="0" fontAlgn="base" hangingPunct="0">
        <a:spcBef>
          <a:spcPct val="0"/>
        </a:spcBef>
        <a:spcAft>
          <a:spcPct val="0"/>
        </a:spcAft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  <a:lvl2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2pPr>
      <a:lvl3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3pPr>
      <a:lvl4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4pPr>
      <a:lvl5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5pPr>
      <a:lvl6pPr marL="4572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6pPr>
      <a:lvl7pPr marL="9144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7pPr>
      <a:lvl8pPr marL="13716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8pPr>
      <a:lvl9pPr marL="18288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9pPr>
    </p:titleStyle>
    <p:bodyStyle>
      <a:lvl1pPr marL="342900" indent="-342900" algn="l" rtl="0" eaLnBrk="0" fontAlgn="base" hangingPunct="0">
        <a:spcBef>
          <a:spcPct val="20000"/>
        </a:spcBef>
        <a:spcAft>
          <a:spcPct val="0"/>
        </a:spcAft>
        <a:buFont typeface="Arial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rtl="0" eaLnBrk="0" fontAlgn="base" hangingPunct="0">
        <a:spcBef>
          <a:spcPct val="20000"/>
        </a:spcBef>
        <a:spcAft>
          <a:spcPct val="0"/>
        </a:spcAft>
        <a:buFont typeface="Arial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rtl="0" eaLnBrk="0" fontAlgn="base" hangingPunct="0">
        <a:spcBef>
          <a:spcPct val="20000"/>
        </a:spcBef>
        <a:spcAft>
          <a:spcPct val="0"/>
        </a:spcAft>
        <a:buFont typeface="Arial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rtl="0" eaLnBrk="0" fontAlgn="base" hangingPunct="0">
        <a:spcBef>
          <a:spcPct val="20000"/>
        </a:spcBef>
        <a:spcAft>
          <a:spcPct val="0"/>
        </a:spcAft>
        <a:buFont typeface="Arial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rtl="0" eaLnBrk="0" fontAlgn="base" hangingPunct="0">
        <a:spcBef>
          <a:spcPct val="20000"/>
        </a:spcBef>
        <a:spcAft>
          <a:spcPct val="0"/>
        </a:spcAft>
        <a:buFont typeface="Arial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8" Type="http://schemas.openxmlformats.org/officeDocument/2006/relationships/image" Target="../media/image1.jpeg"/><Relationship Id="rId3" Type="http://schemas.openxmlformats.org/officeDocument/2006/relationships/diagramData" Target="../diagrams/data1.xml"/><Relationship Id="rId7" Type="http://schemas.microsoft.com/office/2007/relationships/diagramDrawing" Target="../diagrams/drawing1.xml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Relationship Id="rId6" Type="http://schemas.openxmlformats.org/officeDocument/2006/relationships/diagramColors" Target="../diagrams/colors1.xml"/><Relationship Id="rId5" Type="http://schemas.openxmlformats.org/officeDocument/2006/relationships/diagramQuickStyle" Target="../diagrams/quickStyle1.xml"/><Relationship Id="rId4" Type="http://schemas.openxmlformats.org/officeDocument/2006/relationships/diagramLayout" Target="../diagrams/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8" Type="http://schemas.openxmlformats.org/officeDocument/2006/relationships/image" Target="../media/image8.wmf"/><Relationship Id="rId13" Type="http://schemas.openxmlformats.org/officeDocument/2006/relationships/image" Target="../media/image13.wmf"/><Relationship Id="rId18" Type="http://schemas.openxmlformats.org/officeDocument/2006/relationships/image" Target="../media/image18.wmf"/><Relationship Id="rId3" Type="http://schemas.openxmlformats.org/officeDocument/2006/relationships/image" Target="../media/image3.wmf"/><Relationship Id="rId7" Type="http://schemas.openxmlformats.org/officeDocument/2006/relationships/image" Target="../media/image7.jpeg"/><Relationship Id="rId12" Type="http://schemas.openxmlformats.org/officeDocument/2006/relationships/image" Target="../media/image12.jpeg"/><Relationship Id="rId17" Type="http://schemas.openxmlformats.org/officeDocument/2006/relationships/image" Target="../media/image17.jpeg"/><Relationship Id="rId2" Type="http://schemas.openxmlformats.org/officeDocument/2006/relationships/image" Target="../media/image2.jpeg"/><Relationship Id="rId16" Type="http://schemas.openxmlformats.org/officeDocument/2006/relationships/image" Target="../media/image16.wmf"/><Relationship Id="rId20" Type="http://schemas.openxmlformats.org/officeDocument/2006/relationships/image" Target="../media/image20.jpe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6.jpeg"/><Relationship Id="rId11" Type="http://schemas.openxmlformats.org/officeDocument/2006/relationships/image" Target="../media/image11.jpeg"/><Relationship Id="rId5" Type="http://schemas.openxmlformats.org/officeDocument/2006/relationships/image" Target="../media/image5.jpeg"/><Relationship Id="rId15" Type="http://schemas.openxmlformats.org/officeDocument/2006/relationships/image" Target="../media/image15.jpeg"/><Relationship Id="rId10" Type="http://schemas.openxmlformats.org/officeDocument/2006/relationships/image" Target="../media/image10.jpeg"/><Relationship Id="rId19" Type="http://schemas.openxmlformats.org/officeDocument/2006/relationships/image" Target="../media/image19.wmf"/><Relationship Id="rId4" Type="http://schemas.openxmlformats.org/officeDocument/2006/relationships/image" Target="../media/image4.png"/><Relationship Id="rId9" Type="http://schemas.openxmlformats.org/officeDocument/2006/relationships/image" Target="../media/image9.wmf"/><Relationship Id="rId14" Type="http://schemas.openxmlformats.org/officeDocument/2006/relationships/image" Target="../media/image14.wmf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8" Type="http://schemas.openxmlformats.org/officeDocument/2006/relationships/image" Target="../media/image8.wmf"/><Relationship Id="rId13" Type="http://schemas.openxmlformats.org/officeDocument/2006/relationships/image" Target="../media/image13.wmf"/><Relationship Id="rId18" Type="http://schemas.openxmlformats.org/officeDocument/2006/relationships/image" Target="../media/image18.wmf"/><Relationship Id="rId3" Type="http://schemas.openxmlformats.org/officeDocument/2006/relationships/image" Target="../media/image3.wmf"/><Relationship Id="rId7" Type="http://schemas.openxmlformats.org/officeDocument/2006/relationships/image" Target="../media/image7.jpeg"/><Relationship Id="rId12" Type="http://schemas.openxmlformats.org/officeDocument/2006/relationships/image" Target="../media/image12.jpeg"/><Relationship Id="rId17" Type="http://schemas.openxmlformats.org/officeDocument/2006/relationships/image" Target="../media/image17.jpeg"/><Relationship Id="rId2" Type="http://schemas.openxmlformats.org/officeDocument/2006/relationships/image" Target="../media/image2.jpeg"/><Relationship Id="rId16" Type="http://schemas.openxmlformats.org/officeDocument/2006/relationships/image" Target="../media/image16.wmf"/><Relationship Id="rId20" Type="http://schemas.openxmlformats.org/officeDocument/2006/relationships/image" Target="../media/image20.jpe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6.jpeg"/><Relationship Id="rId11" Type="http://schemas.openxmlformats.org/officeDocument/2006/relationships/image" Target="../media/image11.jpeg"/><Relationship Id="rId5" Type="http://schemas.openxmlformats.org/officeDocument/2006/relationships/image" Target="../media/image5.jpeg"/><Relationship Id="rId15" Type="http://schemas.openxmlformats.org/officeDocument/2006/relationships/image" Target="../media/image15.jpeg"/><Relationship Id="rId10" Type="http://schemas.openxmlformats.org/officeDocument/2006/relationships/image" Target="../media/image10.jpeg"/><Relationship Id="rId19" Type="http://schemas.openxmlformats.org/officeDocument/2006/relationships/image" Target="../media/image19.wmf"/><Relationship Id="rId4" Type="http://schemas.openxmlformats.org/officeDocument/2006/relationships/image" Target="../media/image4.png"/><Relationship Id="rId9" Type="http://schemas.openxmlformats.org/officeDocument/2006/relationships/image" Target="../media/image9.wmf"/><Relationship Id="rId14" Type="http://schemas.openxmlformats.org/officeDocument/2006/relationships/image" Target="../media/image14.wmf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hyperlink" Target="http://office.microsoft.com/" TargetMode="External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Diagram 3"/>
          <p:cNvGraphicFramePr/>
          <p:nvPr/>
        </p:nvGraphicFramePr>
        <p:xfrm>
          <a:off x="539552" y="908720"/>
          <a:ext cx="7772400" cy="2547714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  <p:pic>
        <p:nvPicPr>
          <p:cNvPr id="2051" name="Obrázek 4"/>
          <p:cNvPicPr>
            <a:picLocks noChangeAspect="1"/>
          </p:cNvPicPr>
          <p:nvPr/>
        </p:nvPicPr>
        <p:blipFill>
          <a:blip r:embed="rId8" cstate="print"/>
          <a:srcRect/>
          <a:stretch>
            <a:fillRect/>
          </a:stretch>
        </p:blipFill>
        <p:spPr bwMode="auto">
          <a:xfrm>
            <a:off x="1979613" y="4743450"/>
            <a:ext cx="5407025" cy="10461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ransition spd="slow">
    <p:fade thruBlk="1"/>
  </p:transition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74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cs-CZ" sz="4000" smtClean="0"/>
              <a:t>ANOTACE</a:t>
            </a:r>
          </a:p>
        </p:txBody>
      </p:sp>
      <p:sp>
        <p:nvSpPr>
          <p:cNvPr id="3075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eaLnBrk="1" hangingPunct="1"/>
            <a:r>
              <a:rPr lang="cs-CZ" sz="2800" dirty="0" smtClean="0"/>
              <a:t>Prezentace je určena pro 2. ročník k procvičení měkkých a tvrdých souhlásek.</a:t>
            </a:r>
          </a:p>
          <a:p>
            <a:pPr eaLnBrk="1" hangingPunct="1"/>
            <a:r>
              <a:rPr lang="cs-CZ" sz="2800" dirty="0" smtClean="0"/>
              <a:t>Žák si v doplňovacích </a:t>
            </a:r>
            <a:r>
              <a:rPr lang="cs-CZ" sz="2800" dirty="0" smtClean="0"/>
              <a:t>cvičeních </a:t>
            </a:r>
            <a:r>
              <a:rPr lang="cs-CZ" sz="2800" dirty="0" smtClean="0"/>
              <a:t>zábavným způsobem procvičí měkké a tvrdé souhlásky.</a:t>
            </a:r>
          </a:p>
          <a:p>
            <a:pPr eaLnBrk="1" hangingPunct="1"/>
            <a:r>
              <a:rPr lang="cs-CZ" sz="2800" dirty="0" smtClean="0"/>
              <a:t>Učí se rychle reagovat a pracovat individuálně i ve skupině.</a:t>
            </a:r>
          </a:p>
          <a:p>
            <a:pPr eaLnBrk="1" hangingPunct="1"/>
            <a:r>
              <a:rPr lang="pt-BR" sz="2800" dirty="0" smtClean="0"/>
              <a:t>Dětem se </a:t>
            </a:r>
            <a:r>
              <a:rPr lang="cs-CZ" sz="2800" dirty="0" smtClean="0"/>
              <a:t>h</a:t>
            </a:r>
            <a:r>
              <a:rPr lang="pt-BR" sz="2800" dirty="0" smtClean="0"/>
              <a:t>odina líbila a těší se na další</a:t>
            </a:r>
            <a:r>
              <a:rPr lang="cs-CZ" sz="2800" dirty="0" smtClean="0"/>
              <a:t> </a:t>
            </a:r>
            <a:r>
              <a:rPr lang="pt-BR" sz="2800" dirty="0" smtClean="0"/>
              <a:t>podobnou</a:t>
            </a:r>
            <a:r>
              <a:rPr lang="cs-CZ" sz="2800" dirty="0" smtClean="0"/>
              <a:t>.</a:t>
            </a:r>
          </a:p>
          <a:p>
            <a:pPr eaLnBrk="1" hangingPunct="1">
              <a:buFont typeface="Arial" charset="0"/>
              <a:buNone/>
            </a:pPr>
            <a:endParaRPr lang="cs-CZ" sz="3000" dirty="0" smtClean="0">
              <a:solidFill>
                <a:srgbClr val="FF0000"/>
              </a:solidFill>
            </a:endParaRPr>
          </a:p>
          <a:p>
            <a:pPr eaLnBrk="1" hangingPunct="1"/>
            <a:endParaRPr lang="cs-CZ" sz="3000" dirty="0" smtClean="0">
              <a:solidFill>
                <a:srgbClr val="FF0000"/>
              </a:solidFill>
            </a:endParaRPr>
          </a:p>
        </p:txBody>
      </p:sp>
    </p:spTree>
  </p:cSld>
  <p:clrMapOvr>
    <a:masterClrMapping/>
  </p:clrMapOvr>
  <p:transition spd="slow">
    <p:fade thruBlk="1"/>
  </p:transition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099" name="Nadpis 1"/>
          <p:cNvSpPr>
            <a:spLocks noGrp="1"/>
          </p:cNvSpPr>
          <p:nvPr>
            <p:ph type="title"/>
          </p:nvPr>
        </p:nvSpPr>
        <p:spPr>
          <a:blipFill dpi="0" rotWithShape="1">
            <a:blip r:embed="rId2" cstate="print"/>
            <a:srcRect/>
            <a:tile tx="0" ty="0" sx="100000" sy="100000" flip="none" algn="tl"/>
          </a:blipFill>
        </p:spPr>
        <p:txBody>
          <a:bodyPr/>
          <a:lstStyle/>
          <a:p>
            <a:pPr eaLnBrk="1" hangingPunct="1"/>
            <a:r>
              <a:rPr lang="cs-CZ" b="1" dirty="0" smtClean="0"/>
              <a:t>MĚKKÉ </a:t>
            </a:r>
            <a:r>
              <a:rPr lang="cs-CZ" b="1" smtClean="0"/>
              <a:t>A </a:t>
            </a:r>
            <a:r>
              <a:rPr lang="cs-CZ" b="1" smtClean="0"/>
              <a:t>TVRDÉ </a:t>
            </a:r>
            <a:r>
              <a:rPr lang="cs-CZ" b="1" smtClean="0"/>
              <a:t>SOUHLÁSKY </a:t>
            </a:r>
            <a:endParaRPr lang="cs-CZ" b="1" dirty="0" smtClean="0"/>
          </a:p>
        </p:txBody>
      </p:sp>
      <p:sp>
        <p:nvSpPr>
          <p:cNvPr id="5" name="Obdélník 4"/>
          <p:cNvSpPr/>
          <p:nvPr/>
        </p:nvSpPr>
        <p:spPr>
          <a:xfrm>
            <a:off x="467544" y="1556792"/>
            <a:ext cx="8208912" cy="584775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ctr"/>
            <a:r>
              <a:rPr lang="cs-CZ" sz="3200" b="1" dirty="0" smtClean="0">
                <a:latin typeface="+mj-lt"/>
              </a:rPr>
              <a:t>DOPLŇTE </a:t>
            </a:r>
            <a:r>
              <a:rPr lang="cs-CZ" sz="3200" b="1" dirty="0" smtClean="0">
                <a:solidFill>
                  <a:srgbClr val="FF0000"/>
                </a:solidFill>
                <a:latin typeface="+mj-lt"/>
              </a:rPr>
              <a:t>i/í</a:t>
            </a:r>
            <a:r>
              <a:rPr lang="cs-CZ" sz="3200" b="1" dirty="0" smtClean="0">
                <a:latin typeface="+mj-lt"/>
              </a:rPr>
              <a:t> NEBO </a:t>
            </a:r>
            <a:r>
              <a:rPr lang="cs-CZ" sz="3200" b="1" dirty="0" smtClean="0">
                <a:solidFill>
                  <a:srgbClr val="FF0000"/>
                </a:solidFill>
                <a:latin typeface="+mj-lt"/>
              </a:rPr>
              <a:t>y/ý</a:t>
            </a:r>
            <a:endParaRPr lang="cs-CZ" sz="3200" dirty="0">
              <a:solidFill>
                <a:srgbClr val="FF0000"/>
              </a:solidFill>
              <a:latin typeface="+mj-lt"/>
            </a:endParaRPr>
          </a:p>
        </p:txBody>
      </p:sp>
      <p:graphicFrame>
        <p:nvGraphicFramePr>
          <p:cNvPr id="6" name="Tabulka 5"/>
          <p:cNvGraphicFramePr>
            <a:graphicFrameLocks noGrp="1"/>
          </p:cNvGraphicFramePr>
          <p:nvPr/>
        </p:nvGraphicFramePr>
        <p:xfrm>
          <a:off x="467542" y="2204864"/>
          <a:ext cx="8208912" cy="1310248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1368152"/>
                <a:gridCol w="1368152"/>
                <a:gridCol w="1368152"/>
                <a:gridCol w="1368152"/>
                <a:gridCol w="1368152"/>
                <a:gridCol w="1368152"/>
              </a:tblGrid>
              <a:tr h="792088"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sz="2800" b="1" dirty="0" smtClean="0"/>
                        <a:t>K_TARA</a:t>
                      </a:r>
                      <a:endParaRPr lang="cs-CZ" sz="2800" b="1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800" b="1" dirty="0" smtClean="0"/>
                        <a:t>Š_PK_</a:t>
                      </a:r>
                      <a:endParaRPr lang="cs-CZ" sz="2800" b="1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800" b="1" dirty="0" smtClean="0"/>
                        <a:t>NOH_</a:t>
                      </a:r>
                      <a:endParaRPr lang="cs-CZ" sz="2800" b="1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800" b="1" dirty="0" smtClean="0"/>
                        <a:t>Ž_DLE</a:t>
                      </a:r>
                      <a:endParaRPr lang="cs-CZ" sz="2800" b="1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800" b="1" dirty="0" smtClean="0"/>
                        <a:t>Č_NK_</a:t>
                      </a:r>
                      <a:endParaRPr lang="cs-CZ" sz="2800" b="1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800" b="1" dirty="0" smtClean="0"/>
                        <a:t>CH_ŠE</a:t>
                      </a:r>
                      <a:endParaRPr lang="cs-CZ" sz="2800" b="1" dirty="0"/>
                    </a:p>
                  </a:txBody>
                  <a:tcPr/>
                </a:tc>
              </a:tr>
            </a:tbl>
          </a:graphicData>
        </a:graphic>
      </p:graphicFrame>
      <p:pic>
        <p:nvPicPr>
          <p:cNvPr id="1026" name="Picture 2" descr="C:\Documents and Settings\Jitka\Dokumenty\Obrázky\Galerie médií\00305333.wmf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641093" y="2256598"/>
            <a:ext cx="1050587" cy="740354"/>
          </a:xfrm>
          <a:prstGeom prst="rect">
            <a:avLst/>
          </a:prstGeom>
          <a:noFill/>
        </p:spPr>
      </p:pic>
      <p:pic>
        <p:nvPicPr>
          <p:cNvPr id="1027" name="Picture 3" descr="C:\Documents and Settings\Jitka\Local Settings\Temporary Internet Files\Content.IE5\ULOHCUBD\MC900441701[1].png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2123728" y="2204864"/>
            <a:ext cx="723528" cy="723528"/>
          </a:xfrm>
          <a:prstGeom prst="rect">
            <a:avLst/>
          </a:prstGeom>
          <a:noFill/>
        </p:spPr>
      </p:pic>
      <p:pic>
        <p:nvPicPr>
          <p:cNvPr id="1028" name="Picture 4" descr="C:\Documents and Settings\Jitka\Local Settings\Temporary Internet Files\Content.IE5\7PKPW9CT\MP900422533[1].jpg"/>
          <p:cNvPicPr>
            <a:picLocks noChangeAspect="1" noChangeArrowheads="1"/>
          </p:cNvPicPr>
          <p:nvPr/>
        </p:nvPicPr>
        <p:blipFill>
          <a:blip r:embed="rId5" cstate="print"/>
          <a:srcRect/>
          <a:stretch>
            <a:fillRect/>
          </a:stretch>
        </p:blipFill>
        <p:spPr bwMode="auto">
          <a:xfrm flipH="1">
            <a:off x="3563888" y="2276872"/>
            <a:ext cx="648072" cy="648072"/>
          </a:xfrm>
          <a:prstGeom prst="rect">
            <a:avLst/>
          </a:prstGeom>
          <a:noFill/>
        </p:spPr>
      </p:pic>
      <p:pic>
        <p:nvPicPr>
          <p:cNvPr id="1029" name="Picture 5" descr="C:\Documents and Settings\Jitka\Local Settings\Temporary Internet Files\Content.IE5\0X0E6JMP\MP900404892[1].jpg"/>
          <p:cNvPicPr>
            <a:picLocks noChangeAspect="1" noChangeArrowheads="1"/>
          </p:cNvPicPr>
          <p:nvPr/>
        </p:nvPicPr>
        <p:blipFill>
          <a:blip r:embed="rId6" cstate="print"/>
          <a:srcRect/>
          <a:stretch>
            <a:fillRect/>
          </a:stretch>
        </p:blipFill>
        <p:spPr bwMode="auto">
          <a:xfrm>
            <a:off x="4788024" y="2276872"/>
            <a:ext cx="936104" cy="668646"/>
          </a:xfrm>
          <a:prstGeom prst="rect">
            <a:avLst/>
          </a:prstGeom>
          <a:noFill/>
        </p:spPr>
      </p:pic>
      <p:pic>
        <p:nvPicPr>
          <p:cNvPr id="1033" name="Picture 9" descr="C:\Documents and Settings\Jitka\Local Settings\Temporary Internet Files\Content.IE5\WQKALD2U\MP900337261[1].jpg"/>
          <p:cNvPicPr>
            <a:picLocks noChangeAspect="1" noChangeArrowheads="1"/>
          </p:cNvPicPr>
          <p:nvPr/>
        </p:nvPicPr>
        <p:blipFill>
          <a:blip r:embed="rId7" cstate="print"/>
          <a:srcRect/>
          <a:stretch>
            <a:fillRect/>
          </a:stretch>
        </p:blipFill>
        <p:spPr bwMode="auto">
          <a:xfrm>
            <a:off x="6156176" y="2276872"/>
            <a:ext cx="908512" cy="648072"/>
          </a:xfrm>
          <a:prstGeom prst="rect">
            <a:avLst/>
          </a:prstGeom>
          <a:noFill/>
        </p:spPr>
      </p:pic>
      <p:pic>
        <p:nvPicPr>
          <p:cNvPr id="1034" name="Picture 10" descr="C:\Documents and Settings\Jitka\Local Settings\Temporary Internet Files\Content.IE5\WQKALD2U\MC900022366[1].wmf"/>
          <p:cNvPicPr>
            <a:picLocks noChangeAspect="1" noChangeArrowheads="1"/>
          </p:cNvPicPr>
          <p:nvPr/>
        </p:nvPicPr>
        <p:blipFill>
          <a:blip r:embed="rId8" cstate="print"/>
          <a:srcRect/>
          <a:stretch>
            <a:fillRect/>
          </a:stretch>
        </p:blipFill>
        <p:spPr bwMode="auto">
          <a:xfrm>
            <a:off x="7524328" y="2276872"/>
            <a:ext cx="936104" cy="659638"/>
          </a:xfrm>
          <a:prstGeom prst="rect">
            <a:avLst/>
          </a:prstGeom>
          <a:noFill/>
        </p:spPr>
      </p:pic>
      <p:graphicFrame>
        <p:nvGraphicFramePr>
          <p:cNvPr id="15" name="Tabulka 14"/>
          <p:cNvGraphicFramePr>
            <a:graphicFrameLocks noGrp="1"/>
          </p:cNvGraphicFramePr>
          <p:nvPr/>
        </p:nvGraphicFramePr>
        <p:xfrm>
          <a:off x="467544" y="3645024"/>
          <a:ext cx="8208912" cy="1310248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1368152"/>
                <a:gridCol w="1368152"/>
                <a:gridCol w="1368152"/>
                <a:gridCol w="1368152"/>
                <a:gridCol w="1368152"/>
                <a:gridCol w="1368152"/>
              </a:tblGrid>
              <a:tr h="792088"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pPr algn="ctr"/>
                      <a:r>
                        <a:rPr lang="cs-CZ" sz="2800" b="1" dirty="0" smtClean="0"/>
                        <a:t>R_BA</a:t>
                      </a:r>
                      <a:endParaRPr lang="cs-CZ" sz="2800" b="1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800" b="1" dirty="0" smtClean="0"/>
                        <a:t>HOŘ_</a:t>
                      </a:r>
                      <a:endParaRPr lang="cs-CZ" sz="2800" b="1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500" b="1" dirty="0" smtClean="0"/>
                        <a:t>HOD_N_</a:t>
                      </a:r>
                      <a:endParaRPr lang="cs-CZ" sz="2500" b="1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500" b="1" dirty="0" smtClean="0"/>
                        <a:t>MOT_KA</a:t>
                      </a:r>
                      <a:endParaRPr lang="cs-CZ" sz="2500" b="1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800" b="1" dirty="0" smtClean="0"/>
                        <a:t>KON_K</a:t>
                      </a:r>
                      <a:endParaRPr lang="cs-CZ" sz="2800" b="1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800" b="1" dirty="0" smtClean="0"/>
                        <a:t>D_KA</a:t>
                      </a:r>
                      <a:endParaRPr lang="cs-CZ" sz="2800" b="1" dirty="0"/>
                    </a:p>
                  </a:txBody>
                  <a:tcPr/>
                </a:tc>
              </a:tr>
            </a:tbl>
          </a:graphicData>
        </a:graphic>
      </p:graphicFrame>
      <p:graphicFrame>
        <p:nvGraphicFramePr>
          <p:cNvPr id="16" name="Tabulka 15"/>
          <p:cNvGraphicFramePr>
            <a:graphicFrameLocks noGrp="1"/>
          </p:cNvGraphicFramePr>
          <p:nvPr/>
        </p:nvGraphicFramePr>
        <p:xfrm>
          <a:off x="467544" y="5085184"/>
          <a:ext cx="8208912" cy="1310248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1368152"/>
                <a:gridCol w="1368152"/>
                <a:gridCol w="1368152"/>
                <a:gridCol w="1368152"/>
                <a:gridCol w="1368152"/>
                <a:gridCol w="1368152"/>
              </a:tblGrid>
              <a:tr h="792088"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pPr algn="ctr"/>
                      <a:r>
                        <a:rPr lang="cs-CZ" sz="2800" b="1" dirty="0" smtClean="0"/>
                        <a:t>K_TK_</a:t>
                      </a:r>
                      <a:endParaRPr lang="cs-CZ" sz="2800" b="1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800" b="1" dirty="0" smtClean="0"/>
                        <a:t>KOŠ_LE</a:t>
                      </a:r>
                      <a:endParaRPr lang="cs-CZ" sz="2800" b="1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800" b="1" dirty="0" smtClean="0"/>
                        <a:t>HÁČK_</a:t>
                      </a:r>
                      <a:endParaRPr lang="cs-CZ" sz="2800" b="1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800" b="1" dirty="0" smtClean="0"/>
                        <a:t>Ž_RAFA</a:t>
                      </a:r>
                      <a:endParaRPr lang="cs-CZ" sz="2800" b="1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800" b="1" dirty="0" smtClean="0"/>
                        <a:t>R_BÍZ</a:t>
                      </a:r>
                      <a:endParaRPr lang="cs-CZ" sz="2800" b="1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800" b="1" dirty="0" smtClean="0"/>
                        <a:t>KOŠ_K</a:t>
                      </a:r>
                      <a:endParaRPr lang="cs-CZ" sz="2800" b="1" dirty="0"/>
                    </a:p>
                  </a:txBody>
                  <a:tcPr/>
                </a:tc>
              </a:tr>
            </a:tbl>
          </a:graphicData>
        </a:graphic>
      </p:graphicFrame>
      <p:pic>
        <p:nvPicPr>
          <p:cNvPr id="1035" name="Picture 11" descr="C:\Documents and Settings\Jitka\Local Settings\Temporary Internet Files\Content.IE5\0X0E6JMP\MC900412500[1].wmf"/>
          <p:cNvPicPr>
            <a:picLocks noChangeAspect="1" noChangeArrowheads="1"/>
          </p:cNvPicPr>
          <p:nvPr/>
        </p:nvPicPr>
        <p:blipFill>
          <a:blip r:embed="rId9" cstate="print"/>
          <a:srcRect/>
          <a:stretch>
            <a:fillRect/>
          </a:stretch>
        </p:blipFill>
        <p:spPr bwMode="auto">
          <a:xfrm>
            <a:off x="539552" y="3789040"/>
            <a:ext cx="1282265" cy="524218"/>
          </a:xfrm>
          <a:prstGeom prst="rect">
            <a:avLst/>
          </a:prstGeom>
          <a:noFill/>
        </p:spPr>
      </p:pic>
      <p:pic>
        <p:nvPicPr>
          <p:cNvPr id="1036" name="Picture 12" descr="C:\Documents and Settings\Jitka\Local Settings\Temporary Internet Files\Content.IE5\0X0E6JMP\MP900402678[1].jpg"/>
          <p:cNvPicPr>
            <a:picLocks noChangeAspect="1" noChangeArrowheads="1"/>
          </p:cNvPicPr>
          <p:nvPr/>
        </p:nvPicPr>
        <p:blipFill>
          <a:blip r:embed="rId10" cstate="print"/>
          <a:srcRect/>
          <a:stretch>
            <a:fillRect/>
          </a:stretch>
        </p:blipFill>
        <p:spPr bwMode="auto">
          <a:xfrm>
            <a:off x="1979712" y="3717032"/>
            <a:ext cx="1080120" cy="671812"/>
          </a:xfrm>
          <a:prstGeom prst="rect">
            <a:avLst/>
          </a:prstGeom>
          <a:noFill/>
        </p:spPr>
      </p:pic>
      <p:pic>
        <p:nvPicPr>
          <p:cNvPr id="1038" name="Picture 14" descr="C:\Documents and Settings\Jitka\Local Settings\Temporary Internet Files\Content.IE5\WQKALD2U\MP900289836[1].jpg"/>
          <p:cNvPicPr>
            <a:picLocks noChangeAspect="1" noChangeArrowheads="1"/>
          </p:cNvPicPr>
          <p:nvPr/>
        </p:nvPicPr>
        <p:blipFill>
          <a:blip r:embed="rId11" cstate="print"/>
          <a:srcRect/>
          <a:stretch>
            <a:fillRect/>
          </a:stretch>
        </p:blipFill>
        <p:spPr bwMode="auto">
          <a:xfrm>
            <a:off x="3419872" y="3717032"/>
            <a:ext cx="1008112" cy="677115"/>
          </a:xfrm>
          <a:prstGeom prst="rect">
            <a:avLst/>
          </a:prstGeom>
          <a:noFill/>
        </p:spPr>
      </p:pic>
      <p:pic>
        <p:nvPicPr>
          <p:cNvPr id="1039" name="Picture 15" descr="C:\Documents and Settings\Jitka\Local Settings\Temporary Internet Files\Content.IE5\4TQN4HER\MP900386674[1].jpg"/>
          <p:cNvPicPr>
            <a:picLocks noChangeAspect="1" noChangeArrowheads="1"/>
          </p:cNvPicPr>
          <p:nvPr/>
        </p:nvPicPr>
        <p:blipFill>
          <a:blip r:embed="rId12" cstate="print"/>
          <a:srcRect/>
          <a:stretch>
            <a:fillRect/>
          </a:stretch>
        </p:blipFill>
        <p:spPr bwMode="auto">
          <a:xfrm>
            <a:off x="4788024" y="3705750"/>
            <a:ext cx="936104" cy="667754"/>
          </a:xfrm>
          <a:prstGeom prst="rect">
            <a:avLst/>
          </a:prstGeom>
          <a:noFill/>
        </p:spPr>
      </p:pic>
      <p:pic>
        <p:nvPicPr>
          <p:cNvPr id="1040" name="Picture 16" descr="C:\Documents and Settings\Jitka\Local Settings\Temporary Internet Files\Content.IE5\ZDRV4SQ0\MC900309866[1].wmf"/>
          <p:cNvPicPr>
            <a:picLocks noChangeAspect="1" noChangeArrowheads="1"/>
          </p:cNvPicPr>
          <p:nvPr/>
        </p:nvPicPr>
        <p:blipFill>
          <a:blip r:embed="rId13" cstate="print"/>
          <a:srcRect/>
          <a:stretch>
            <a:fillRect/>
          </a:stretch>
        </p:blipFill>
        <p:spPr bwMode="auto">
          <a:xfrm>
            <a:off x="6084168" y="3645024"/>
            <a:ext cx="1057959" cy="794395"/>
          </a:xfrm>
          <a:prstGeom prst="rect">
            <a:avLst/>
          </a:prstGeom>
          <a:noFill/>
        </p:spPr>
      </p:pic>
      <p:pic>
        <p:nvPicPr>
          <p:cNvPr id="1041" name="Picture 17" descr="C:\Documents and Settings\Jitka\Local Settings\Temporary Internet Files\Content.IE5\3M4ZZ5D9\MC900335779[1].wmf"/>
          <p:cNvPicPr>
            <a:picLocks noChangeAspect="1" noChangeArrowheads="1"/>
          </p:cNvPicPr>
          <p:nvPr/>
        </p:nvPicPr>
        <p:blipFill>
          <a:blip r:embed="rId14" cstate="print"/>
          <a:srcRect/>
          <a:stretch>
            <a:fillRect/>
          </a:stretch>
        </p:blipFill>
        <p:spPr bwMode="auto">
          <a:xfrm rot="5191885">
            <a:off x="7709227" y="3445650"/>
            <a:ext cx="542659" cy="1234839"/>
          </a:xfrm>
          <a:prstGeom prst="rect">
            <a:avLst/>
          </a:prstGeom>
          <a:noFill/>
        </p:spPr>
      </p:pic>
      <p:pic>
        <p:nvPicPr>
          <p:cNvPr id="1042" name="Picture 18" descr="C:\Documents and Settings\Jitka\Local Settings\Temporary Internet Files\Content.IE5\7PKPW9CT\MP900427730[1].jpg"/>
          <p:cNvPicPr>
            <a:picLocks noChangeAspect="1" noChangeArrowheads="1"/>
          </p:cNvPicPr>
          <p:nvPr/>
        </p:nvPicPr>
        <p:blipFill>
          <a:blip r:embed="rId15" cstate="print"/>
          <a:srcRect/>
          <a:stretch>
            <a:fillRect/>
          </a:stretch>
        </p:blipFill>
        <p:spPr bwMode="auto">
          <a:xfrm>
            <a:off x="755576" y="5129808"/>
            <a:ext cx="720080" cy="720080"/>
          </a:xfrm>
          <a:prstGeom prst="rect">
            <a:avLst/>
          </a:prstGeom>
          <a:noFill/>
        </p:spPr>
      </p:pic>
      <p:pic>
        <p:nvPicPr>
          <p:cNvPr id="1043" name="Picture 19" descr="C:\Documents and Settings\Jitka\Local Settings\Temporary Internet Files\Content.IE5\7PKPW9CT\MC900335981[1].wmf"/>
          <p:cNvPicPr>
            <a:picLocks noChangeAspect="1" noChangeArrowheads="1"/>
          </p:cNvPicPr>
          <p:nvPr/>
        </p:nvPicPr>
        <p:blipFill>
          <a:blip r:embed="rId16" cstate="print"/>
          <a:srcRect/>
          <a:stretch>
            <a:fillRect/>
          </a:stretch>
        </p:blipFill>
        <p:spPr bwMode="auto">
          <a:xfrm>
            <a:off x="2195736" y="5157192"/>
            <a:ext cx="735100" cy="677355"/>
          </a:xfrm>
          <a:prstGeom prst="rect">
            <a:avLst/>
          </a:prstGeom>
          <a:noFill/>
        </p:spPr>
      </p:pic>
      <p:pic>
        <p:nvPicPr>
          <p:cNvPr id="1044" name="Picture 20" descr="C:\Documents and Settings\Jitka\Local Settings\Temporary Internet Files\Content.IE5\0X0E6JMP\MP900387433[1].jpg"/>
          <p:cNvPicPr>
            <a:picLocks noChangeAspect="1" noChangeArrowheads="1"/>
          </p:cNvPicPr>
          <p:nvPr/>
        </p:nvPicPr>
        <p:blipFill>
          <a:blip r:embed="rId17" cstate="print"/>
          <a:srcRect/>
          <a:stretch>
            <a:fillRect/>
          </a:stretch>
        </p:blipFill>
        <p:spPr bwMode="auto">
          <a:xfrm rot="16200000">
            <a:off x="3554046" y="5000299"/>
            <a:ext cx="667755" cy="936104"/>
          </a:xfrm>
          <a:prstGeom prst="rect">
            <a:avLst/>
          </a:prstGeom>
          <a:noFill/>
        </p:spPr>
      </p:pic>
      <p:pic>
        <p:nvPicPr>
          <p:cNvPr id="1045" name="Picture 21" descr="C:\Documents and Settings\Jitka\Local Settings\Temporary Internet Files\Content.IE5\0X0E6JMP\MC900411033[1].wmf"/>
          <p:cNvPicPr>
            <a:picLocks noChangeAspect="1" noChangeArrowheads="1"/>
          </p:cNvPicPr>
          <p:nvPr/>
        </p:nvPicPr>
        <p:blipFill>
          <a:blip r:embed="rId18" cstate="print"/>
          <a:srcRect/>
          <a:stretch>
            <a:fillRect/>
          </a:stretch>
        </p:blipFill>
        <p:spPr bwMode="auto">
          <a:xfrm>
            <a:off x="4860032" y="5118594"/>
            <a:ext cx="720080" cy="703126"/>
          </a:xfrm>
          <a:prstGeom prst="rect">
            <a:avLst/>
          </a:prstGeom>
          <a:noFill/>
        </p:spPr>
      </p:pic>
      <p:pic>
        <p:nvPicPr>
          <p:cNvPr id="1046" name="Picture 22" descr="C:\Documents and Settings\Jitka\Local Settings\Temporary Internet Files\Content.IE5\PL5NKKFZ\MC900423872[1].wmf"/>
          <p:cNvPicPr>
            <a:picLocks noChangeAspect="1" noChangeArrowheads="1"/>
          </p:cNvPicPr>
          <p:nvPr/>
        </p:nvPicPr>
        <p:blipFill>
          <a:blip r:embed="rId19" cstate="print"/>
          <a:srcRect/>
          <a:stretch>
            <a:fillRect/>
          </a:stretch>
        </p:blipFill>
        <p:spPr bwMode="auto">
          <a:xfrm rot="16200000">
            <a:off x="6244668" y="5068700"/>
            <a:ext cx="687113" cy="864097"/>
          </a:xfrm>
          <a:prstGeom prst="rect">
            <a:avLst/>
          </a:prstGeom>
          <a:noFill/>
        </p:spPr>
      </p:pic>
      <p:pic>
        <p:nvPicPr>
          <p:cNvPr id="1047" name="Picture 23" descr="C:\Documents and Settings\Jitka\Local Settings\Temporary Internet Files\Content.IE5\3M4ZZ5D9\MP900408819[1].jpg"/>
          <p:cNvPicPr>
            <a:picLocks noChangeAspect="1" noChangeArrowheads="1"/>
          </p:cNvPicPr>
          <p:nvPr/>
        </p:nvPicPr>
        <p:blipFill>
          <a:blip r:embed="rId20" cstate="print"/>
          <a:srcRect/>
          <a:stretch>
            <a:fillRect/>
          </a:stretch>
        </p:blipFill>
        <p:spPr bwMode="auto">
          <a:xfrm>
            <a:off x="7596336" y="5157192"/>
            <a:ext cx="648072" cy="648072"/>
          </a:xfrm>
          <a:prstGeom prst="rect">
            <a:avLst/>
          </a:prstGeom>
          <a:noFill/>
        </p:spPr>
      </p:pic>
    </p:spTree>
  </p:cSld>
  <p:clrMapOvr>
    <a:masterClrMapping/>
  </p:clrMapOvr>
  <p:transition spd="slow">
    <p:fade thruBlk="1"/>
  </p:transition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smtClean="0"/>
              <a:t>DOPLŇTE </a:t>
            </a:r>
            <a:r>
              <a:rPr lang="cs-CZ" b="1" dirty="0" smtClean="0">
                <a:solidFill>
                  <a:srgbClr val="FF0000"/>
                </a:solidFill>
              </a:rPr>
              <a:t>i/í</a:t>
            </a:r>
            <a:r>
              <a:rPr lang="cs-CZ" b="1" dirty="0" smtClean="0"/>
              <a:t> NEBO </a:t>
            </a:r>
            <a:r>
              <a:rPr lang="cs-CZ" b="1" dirty="0" smtClean="0">
                <a:solidFill>
                  <a:srgbClr val="FF0000"/>
                </a:solidFill>
              </a:rPr>
              <a:t>y/ý</a:t>
            </a:r>
            <a:endParaRPr lang="cs-CZ" dirty="0"/>
          </a:p>
        </p:txBody>
      </p:sp>
      <p:sp>
        <p:nvSpPr>
          <p:cNvPr id="4" name="Obdélník 3"/>
          <p:cNvSpPr/>
          <p:nvPr/>
        </p:nvSpPr>
        <p:spPr>
          <a:xfrm>
            <a:off x="539552" y="1340768"/>
            <a:ext cx="8064896" cy="4539704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ctr">
              <a:buNone/>
            </a:pPr>
            <a:r>
              <a:rPr lang="cs-CZ" sz="4000" dirty="0" smtClean="0">
                <a:latin typeface="+mj-lt"/>
              </a:rPr>
              <a:t>Zimn_ </a:t>
            </a:r>
            <a:r>
              <a:rPr lang="cs-CZ" sz="4000" dirty="0" err="1" smtClean="0">
                <a:latin typeface="+mj-lt"/>
              </a:rPr>
              <a:t>prázdn</a:t>
            </a:r>
            <a:r>
              <a:rPr lang="cs-CZ" sz="4000" dirty="0" smtClean="0">
                <a:latin typeface="+mj-lt"/>
              </a:rPr>
              <a:t>_n_</a:t>
            </a:r>
          </a:p>
          <a:p>
            <a:pPr algn="ctr">
              <a:buNone/>
            </a:pPr>
            <a:endParaRPr lang="cs-CZ" sz="900" dirty="0" smtClean="0">
              <a:latin typeface="+mj-lt"/>
            </a:endParaRPr>
          </a:p>
          <a:p>
            <a:pPr>
              <a:buNone/>
            </a:pPr>
            <a:r>
              <a:rPr lang="cs-CZ" sz="4000" dirty="0" smtClean="0">
                <a:latin typeface="+mj-lt"/>
              </a:rPr>
              <a:t>Za t_den jedeme s rod_č_ na hor_. Je- de s námi i můj  </a:t>
            </a:r>
            <a:r>
              <a:rPr lang="cs-CZ" sz="4000" dirty="0" err="1" smtClean="0">
                <a:latin typeface="+mj-lt"/>
              </a:rPr>
              <a:t>nejlepš</a:t>
            </a:r>
            <a:r>
              <a:rPr lang="cs-CZ" sz="4000" dirty="0" smtClean="0">
                <a:latin typeface="+mj-lt"/>
              </a:rPr>
              <a:t>_ kamarád H_- </a:t>
            </a:r>
            <a:r>
              <a:rPr lang="cs-CZ" sz="4000" dirty="0" err="1" smtClean="0">
                <a:latin typeface="+mj-lt"/>
              </a:rPr>
              <a:t>nek</a:t>
            </a:r>
            <a:r>
              <a:rPr lang="cs-CZ" sz="4000" dirty="0" smtClean="0">
                <a:latin typeface="+mj-lt"/>
              </a:rPr>
              <a:t>.  Doufám, že bude  pořádně  sně- ž_t, abychom si </a:t>
            </a:r>
            <a:r>
              <a:rPr lang="cs-CZ" sz="4000" dirty="0" err="1" smtClean="0">
                <a:latin typeface="+mj-lt"/>
              </a:rPr>
              <a:t>prázdn</a:t>
            </a:r>
            <a:r>
              <a:rPr lang="cs-CZ" sz="4000" dirty="0" smtClean="0">
                <a:latin typeface="+mj-lt"/>
              </a:rPr>
              <a:t>_n_ pořádně  už_li. Už se moc těš_m, i </a:t>
            </a:r>
            <a:r>
              <a:rPr lang="cs-CZ" sz="4000" dirty="0" err="1" smtClean="0">
                <a:latin typeface="+mj-lt"/>
              </a:rPr>
              <a:t>kd</a:t>
            </a:r>
            <a:r>
              <a:rPr lang="cs-CZ" sz="4000" dirty="0" smtClean="0">
                <a:latin typeface="+mj-lt"/>
              </a:rPr>
              <a:t>_ž vím, že ž_</a:t>
            </a:r>
            <a:r>
              <a:rPr lang="cs-CZ" sz="4000" dirty="0" err="1" smtClean="0">
                <a:latin typeface="+mj-lt"/>
              </a:rPr>
              <a:t>vot</a:t>
            </a:r>
            <a:r>
              <a:rPr lang="cs-CZ" sz="4000" dirty="0" smtClean="0">
                <a:latin typeface="+mj-lt"/>
              </a:rPr>
              <a:t> na horách </a:t>
            </a:r>
            <a:r>
              <a:rPr lang="cs-CZ" sz="4000" dirty="0" err="1" smtClean="0">
                <a:latin typeface="+mj-lt"/>
              </a:rPr>
              <a:t>nen</a:t>
            </a:r>
            <a:r>
              <a:rPr lang="cs-CZ" sz="4000" dirty="0" smtClean="0">
                <a:latin typeface="+mj-lt"/>
              </a:rPr>
              <a:t>_ </a:t>
            </a:r>
            <a:r>
              <a:rPr lang="cs-CZ" sz="4000" dirty="0" err="1" smtClean="0">
                <a:latin typeface="+mj-lt"/>
              </a:rPr>
              <a:t>lehk</a:t>
            </a:r>
            <a:r>
              <a:rPr lang="cs-CZ" sz="4000" dirty="0" smtClean="0">
                <a:latin typeface="+mj-lt"/>
              </a:rPr>
              <a:t>_.</a:t>
            </a:r>
            <a:endParaRPr lang="cs-CZ" sz="4000" dirty="0">
              <a:latin typeface="+mj-lt"/>
            </a:endParaRPr>
          </a:p>
        </p:txBody>
      </p:sp>
    </p:spTree>
  </p:cSld>
  <p:clrMapOvr>
    <a:masterClrMapping/>
  </p:clrMapOvr>
  <p:transition spd="slow">
    <p:fade thruBlk="1"/>
  </p:transition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099" name="Nadpis 1"/>
          <p:cNvSpPr>
            <a:spLocks noGrp="1"/>
          </p:cNvSpPr>
          <p:nvPr>
            <p:ph type="title"/>
          </p:nvPr>
        </p:nvSpPr>
        <p:spPr>
          <a:blipFill dpi="0" rotWithShape="1">
            <a:blip r:embed="rId2" cstate="print"/>
            <a:srcRect/>
            <a:tile tx="0" ty="0" sx="100000" sy="100000" flip="none" algn="tl"/>
          </a:blipFill>
        </p:spPr>
        <p:txBody>
          <a:bodyPr/>
          <a:lstStyle/>
          <a:p>
            <a:pPr eaLnBrk="1" hangingPunct="1"/>
            <a:r>
              <a:rPr lang="cs-CZ" b="1" dirty="0" smtClean="0"/>
              <a:t>ŘEŠENÍ</a:t>
            </a:r>
          </a:p>
        </p:txBody>
      </p:sp>
      <p:sp>
        <p:nvSpPr>
          <p:cNvPr id="5" name="Obdélník 4"/>
          <p:cNvSpPr/>
          <p:nvPr/>
        </p:nvSpPr>
        <p:spPr>
          <a:xfrm>
            <a:off x="467544" y="1556792"/>
            <a:ext cx="8208912" cy="584775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ctr"/>
            <a:r>
              <a:rPr lang="cs-CZ" sz="3200" b="1" dirty="0" smtClean="0">
                <a:latin typeface="+mj-lt"/>
              </a:rPr>
              <a:t>DOPLŇTE </a:t>
            </a:r>
            <a:r>
              <a:rPr lang="cs-CZ" sz="3200" b="1" dirty="0" smtClean="0">
                <a:solidFill>
                  <a:srgbClr val="FF0000"/>
                </a:solidFill>
                <a:latin typeface="+mj-lt"/>
              </a:rPr>
              <a:t>i/í</a:t>
            </a:r>
            <a:r>
              <a:rPr lang="cs-CZ" sz="3200" b="1" dirty="0" smtClean="0">
                <a:latin typeface="+mj-lt"/>
              </a:rPr>
              <a:t> NEBO </a:t>
            </a:r>
            <a:r>
              <a:rPr lang="cs-CZ" sz="3200" b="1" dirty="0" smtClean="0">
                <a:solidFill>
                  <a:srgbClr val="FF0000"/>
                </a:solidFill>
                <a:latin typeface="+mj-lt"/>
              </a:rPr>
              <a:t>y/ý</a:t>
            </a:r>
            <a:endParaRPr lang="cs-CZ" sz="3200" dirty="0">
              <a:solidFill>
                <a:srgbClr val="FF0000"/>
              </a:solidFill>
              <a:latin typeface="+mj-lt"/>
            </a:endParaRPr>
          </a:p>
        </p:txBody>
      </p:sp>
      <p:graphicFrame>
        <p:nvGraphicFramePr>
          <p:cNvPr id="6" name="Tabulka 5"/>
          <p:cNvGraphicFramePr>
            <a:graphicFrameLocks noGrp="1"/>
          </p:cNvGraphicFramePr>
          <p:nvPr/>
        </p:nvGraphicFramePr>
        <p:xfrm>
          <a:off x="467542" y="2204864"/>
          <a:ext cx="8208912" cy="1310248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1368152"/>
                <a:gridCol w="1368152"/>
                <a:gridCol w="1368152"/>
                <a:gridCol w="1368152"/>
                <a:gridCol w="1368152"/>
                <a:gridCol w="1368152"/>
              </a:tblGrid>
              <a:tr h="792088"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sz="2800" b="1" dirty="0" smtClean="0"/>
                        <a:t>K</a:t>
                      </a:r>
                      <a:r>
                        <a:rPr lang="cs-CZ" sz="2800" b="1" dirty="0" smtClean="0">
                          <a:solidFill>
                            <a:srgbClr val="FF0000"/>
                          </a:solidFill>
                        </a:rPr>
                        <a:t>Y</a:t>
                      </a:r>
                      <a:r>
                        <a:rPr lang="cs-CZ" sz="2800" b="1" dirty="0" smtClean="0"/>
                        <a:t>TARA</a:t>
                      </a:r>
                      <a:endParaRPr lang="cs-CZ" sz="2800" b="1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800" b="1" dirty="0" smtClean="0"/>
                        <a:t>Š</a:t>
                      </a:r>
                      <a:r>
                        <a:rPr lang="cs-CZ" sz="2800" b="1" dirty="0" smtClean="0">
                          <a:solidFill>
                            <a:srgbClr val="FF0000"/>
                          </a:solidFill>
                        </a:rPr>
                        <a:t>I</a:t>
                      </a:r>
                      <a:r>
                        <a:rPr lang="cs-CZ" sz="2800" b="1" dirty="0" smtClean="0"/>
                        <a:t>PK</a:t>
                      </a:r>
                      <a:r>
                        <a:rPr lang="cs-CZ" sz="2800" b="1" dirty="0" smtClean="0">
                          <a:solidFill>
                            <a:srgbClr val="FF0000"/>
                          </a:solidFill>
                        </a:rPr>
                        <a:t>Y</a:t>
                      </a:r>
                      <a:endParaRPr lang="cs-CZ" sz="2800" b="1" dirty="0">
                        <a:solidFill>
                          <a:srgbClr val="FF0000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800" b="1" dirty="0" smtClean="0"/>
                        <a:t>NOH</a:t>
                      </a:r>
                      <a:r>
                        <a:rPr lang="cs-CZ" sz="2800" b="1" dirty="0" smtClean="0">
                          <a:solidFill>
                            <a:srgbClr val="FF0000"/>
                          </a:solidFill>
                        </a:rPr>
                        <a:t>Y</a:t>
                      </a:r>
                      <a:endParaRPr lang="cs-CZ" sz="2800" b="1" dirty="0">
                        <a:solidFill>
                          <a:srgbClr val="FF0000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800" b="1" dirty="0" smtClean="0"/>
                        <a:t>Ž</a:t>
                      </a:r>
                      <a:r>
                        <a:rPr lang="cs-CZ" sz="2800" b="1" dirty="0" smtClean="0">
                          <a:solidFill>
                            <a:srgbClr val="FF0000"/>
                          </a:solidFill>
                        </a:rPr>
                        <a:t>I</a:t>
                      </a:r>
                      <a:r>
                        <a:rPr lang="cs-CZ" sz="2800" b="1" dirty="0" smtClean="0"/>
                        <a:t>DLE</a:t>
                      </a:r>
                      <a:endParaRPr lang="cs-CZ" sz="2800" b="1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800" b="1" dirty="0" smtClean="0"/>
                        <a:t>Č</a:t>
                      </a:r>
                      <a:r>
                        <a:rPr lang="cs-CZ" sz="2800" b="1" dirty="0" smtClean="0">
                          <a:solidFill>
                            <a:srgbClr val="FF0000"/>
                          </a:solidFill>
                        </a:rPr>
                        <a:t>I</a:t>
                      </a:r>
                      <a:r>
                        <a:rPr lang="cs-CZ" sz="2800" b="1" dirty="0" smtClean="0"/>
                        <a:t>NK</a:t>
                      </a:r>
                      <a:r>
                        <a:rPr lang="cs-CZ" sz="2800" b="1" dirty="0" smtClean="0">
                          <a:solidFill>
                            <a:srgbClr val="FF0000"/>
                          </a:solidFill>
                        </a:rPr>
                        <a:t>Y</a:t>
                      </a:r>
                      <a:endParaRPr lang="cs-CZ" sz="2800" b="1" dirty="0">
                        <a:solidFill>
                          <a:srgbClr val="FF0000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800" b="1" dirty="0" smtClean="0"/>
                        <a:t>CH</a:t>
                      </a:r>
                      <a:r>
                        <a:rPr lang="cs-CZ" sz="2800" b="1" dirty="0" smtClean="0">
                          <a:solidFill>
                            <a:srgbClr val="FF0000"/>
                          </a:solidFill>
                        </a:rPr>
                        <a:t>Ý</a:t>
                      </a:r>
                      <a:r>
                        <a:rPr lang="cs-CZ" sz="2800" b="1" dirty="0" smtClean="0"/>
                        <a:t>ŠE</a:t>
                      </a:r>
                      <a:endParaRPr lang="cs-CZ" sz="2800" b="1" dirty="0"/>
                    </a:p>
                  </a:txBody>
                  <a:tcPr/>
                </a:tc>
              </a:tr>
            </a:tbl>
          </a:graphicData>
        </a:graphic>
      </p:graphicFrame>
      <p:pic>
        <p:nvPicPr>
          <p:cNvPr id="1026" name="Picture 2" descr="C:\Documents and Settings\Jitka\Dokumenty\Obrázky\Galerie médií\00305333.wmf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641093" y="2256598"/>
            <a:ext cx="1050587" cy="740354"/>
          </a:xfrm>
          <a:prstGeom prst="rect">
            <a:avLst/>
          </a:prstGeom>
          <a:noFill/>
        </p:spPr>
      </p:pic>
      <p:pic>
        <p:nvPicPr>
          <p:cNvPr id="1027" name="Picture 3" descr="C:\Documents and Settings\Jitka\Local Settings\Temporary Internet Files\Content.IE5\ULOHCUBD\MC900441701[1].png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2123728" y="2204864"/>
            <a:ext cx="723528" cy="723528"/>
          </a:xfrm>
          <a:prstGeom prst="rect">
            <a:avLst/>
          </a:prstGeom>
          <a:noFill/>
        </p:spPr>
      </p:pic>
      <p:pic>
        <p:nvPicPr>
          <p:cNvPr id="1028" name="Picture 4" descr="C:\Documents and Settings\Jitka\Local Settings\Temporary Internet Files\Content.IE5\7PKPW9CT\MP900422533[1].jpg"/>
          <p:cNvPicPr>
            <a:picLocks noChangeAspect="1" noChangeArrowheads="1"/>
          </p:cNvPicPr>
          <p:nvPr/>
        </p:nvPicPr>
        <p:blipFill>
          <a:blip r:embed="rId5" cstate="print"/>
          <a:srcRect/>
          <a:stretch>
            <a:fillRect/>
          </a:stretch>
        </p:blipFill>
        <p:spPr bwMode="auto">
          <a:xfrm flipH="1">
            <a:off x="3563888" y="2276872"/>
            <a:ext cx="648072" cy="648072"/>
          </a:xfrm>
          <a:prstGeom prst="rect">
            <a:avLst/>
          </a:prstGeom>
          <a:noFill/>
        </p:spPr>
      </p:pic>
      <p:pic>
        <p:nvPicPr>
          <p:cNvPr id="1029" name="Picture 5" descr="C:\Documents and Settings\Jitka\Local Settings\Temporary Internet Files\Content.IE5\0X0E6JMP\MP900404892[1].jpg"/>
          <p:cNvPicPr>
            <a:picLocks noChangeAspect="1" noChangeArrowheads="1"/>
          </p:cNvPicPr>
          <p:nvPr/>
        </p:nvPicPr>
        <p:blipFill>
          <a:blip r:embed="rId6" cstate="print"/>
          <a:srcRect/>
          <a:stretch>
            <a:fillRect/>
          </a:stretch>
        </p:blipFill>
        <p:spPr bwMode="auto">
          <a:xfrm>
            <a:off x="4788024" y="2276872"/>
            <a:ext cx="936104" cy="668646"/>
          </a:xfrm>
          <a:prstGeom prst="rect">
            <a:avLst/>
          </a:prstGeom>
          <a:noFill/>
        </p:spPr>
      </p:pic>
      <p:pic>
        <p:nvPicPr>
          <p:cNvPr id="1033" name="Picture 9" descr="C:\Documents and Settings\Jitka\Local Settings\Temporary Internet Files\Content.IE5\WQKALD2U\MP900337261[1].jpg"/>
          <p:cNvPicPr>
            <a:picLocks noChangeAspect="1" noChangeArrowheads="1"/>
          </p:cNvPicPr>
          <p:nvPr/>
        </p:nvPicPr>
        <p:blipFill>
          <a:blip r:embed="rId7" cstate="print"/>
          <a:srcRect/>
          <a:stretch>
            <a:fillRect/>
          </a:stretch>
        </p:blipFill>
        <p:spPr bwMode="auto">
          <a:xfrm>
            <a:off x="6156176" y="2276872"/>
            <a:ext cx="908512" cy="648072"/>
          </a:xfrm>
          <a:prstGeom prst="rect">
            <a:avLst/>
          </a:prstGeom>
          <a:noFill/>
        </p:spPr>
      </p:pic>
      <p:pic>
        <p:nvPicPr>
          <p:cNvPr id="1034" name="Picture 10" descr="C:\Documents and Settings\Jitka\Local Settings\Temporary Internet Files\Content.IE5\WQKALD2U\MC900022366[1].wmf"/>
          <p:cNvPicPr>
            <a:picLocks noChangeAspect="1" noChangeArrowheads="1"/>
          </p:cNvPicPr>
          <p:nvPr/>
        </p:nvPicPr>
        <p:blipFill>
          <a:blip r:embed="rId8" cstate="print"/>
          <a:srcRect/>
          <a:stretch>
            <a:fillRect/>
          </a:stretch>
        </p:blipFill>
        <p:spPr bwMode="auto">
          <a:xfrm>
            <a:off x="7524328" y="2276872"/>
            <a:ext cx="936104" cy="659638"/>
          </a:xfrm>
          <a:prstGeom prst="rect">
            <a:avLst/>
          </a:prstGeom>
          <a:noFill/>
        </p:spPr>
      </p:pic>
      <p:graphicFrame>
        <p:nvGraphicFramePr>
          <p:cNvPr id="15" name="Tabulka 14"/>
          <p:cNvGraphicFramePr>
            <a:graphicFrameLocks noGrp="1"/>
          </p:cNvGraphicFramePr>
          <p:nvPr/>
        </p:nvGraphicFramePr>
        <p:xfrm>
          <a:off x="467544" y="3645024"/>
          <a:ext cx="8208912" cy="1310248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1368152"/>
                <a:gridCol w="1368152"/>
                <a:gridCol w="1368152"/>
                <a:gridCol w="1368152"/>
                <a:gridCol w="1368152"/>
                <a:gridCol w="1368152"/>
              </a:tblGrid>
              <a:tr h="792088"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pPr algn="ctr"/>
                      <a:r>
                        <a:rPr lang="cs-CZ" sz="2800" b="1" dirty="0" smtClean="0"/>
                        <a:t>R</a:t>
                      </a:r>
                      <a:r>
                        <a:rPr lang="cs-CZ" sz="2800" b="1" dirty="0" smtClean="0">
                          <a:solidFill>
                            <a:srgbClr val="FF0000"/>
                          </a:solidFill>
                        </a:rPr>
                        <a:t>Y</a:t>
                      </a:r>
                      <a:r>
                        <a:rPr lang="cs-CZ" sz="2800" b="1" dirty="0" smtClean="0"/>
                        <a:t>BA</a:t>
                      </a:r>
                      <a:endParaRPr lang="cs-CZ" sz="2800" b="1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800" b="1" dirty="0" smtClean="0"/>
                        <a:t>HOŘ</a:t>
                      </a:r>
                      <a:r>
                        <a:rPr lang="cs-CZ" sz="2800" b="1" dirty="0" smtClean="0">
                          <a:solidFill>
                            <a:srgbClr val="FF0000"/>
                          </a:solidFill>
                        </a:rPr>
                        <a:t>Í</a:t>
                      </a:r>
                      <a:endParaRPr lang="cs-CZ" sz="2800" b="1" dirty="0">
                        <a:solidFill>
                          <a:srgbClr val="FF0000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500" b="1" dirty="0" smtClean="0"/>
                        <a:t>HOD</a:t>
                      </a:r>
                      <a:r>
                        <a:rPr lang="cs-CZ" sz="2500" b="1" dirty="0" smtClean="0">
                          <a:solidFill>
                            <a:srgbClr val="FF0000"/>
                          </a:solidFill>
                        </a:rPr>
                        <a:t>I</a:t>
                      </a:r>
                      <a:r>
                        <a:rPr lang="cs-CZ" sz="2500" b="1" dirty="0" smtClean="0"/>
                        <a:t>N</a:t>
                      </a:r>
                      <a:r>
                        <a:rPr lang="cs-CZ" sz="2500" b="1" dirty="0" smtClean="0">
                          <a:solidFill>
                            <a:srgbClr val="FF0000"/>
                          </a:solidFill>
                        </a:rPr>
                        <a:t>Y</a:t>
                      </a:r>
                      <a:endParaRPr lang="cs-CZ" sz="2500" b="1" dirty="0">
                        <a:solidFill>
                          <a:srgbClr val="FF0000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500" b="1" dirty="0" smtClean="0"/>
                        <a:t>MOT</a:t>
                      </a:r>
                      <a:r>
                        <a:rPr lang="cs-CZ" sz="2500" b="1" dirty="0" smtClean="0">
                          <a:solidFill>
                            <a:srgbClr val="FF0000"/>
                          </a:solidFill>
                        </a:rPr>
                        <a:t>Y</a:t>
                      </a:r>
                      <a:r>
                        <a:rPr lang="cs-CZ" sz="2500" b="1" dirty="0" smtClean="0"/>
                        <a:t>KA</a:t>
                      </a:r>
                      <a:endParaRPr lang="cs-CZ" sz="2500" b="1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800" b="1" dirty="0" smtClean="0"/>
                        <a:t>KON</a:t>
                      </a:r>
                      <a:r>
                        <a:rPr lang="cs-CZ" sz="2800" b="1" dirty="0" smtClean="0">
                          <a:solidFill>
                            <a:srgbClr val="FF0000"/>
                          </a:solidFill>
                        </a:rPr>
                        <a:t>Í</a:t>
                      </a:r>
                      <a:r>
                        <a:rPr lang="cs-CZ" sz="2800" b="1" dirty="0" smtClean="0"/>
                        <a:t>K</a:t>
                      </a:r>
                      <a:endParaRPr lang="cs-CZ" sz="2800" b="1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800" b="1" dirty="0" smtClean="0"/>
                        <a:t>D</a:t>
                      </a:r>
                      <a:r>
                        <a:rPr lang="cs-CZ" sz="2800" b="1" dirty="0" smtClean="0">
                          <a:solidFill>
                            <a:srgbClr val="FF0000"/>
                          </a:solidFill>
                        </a:rPr>
                        <a:t>Ý</a:t>
                      </a:r>
                      <a:r>
                        <a:rPr lang="cs-CZ" sz="2800" b="1" dirty="0" smtClean="0"/>
                        <a:t>KA</a:t>
                      </a:r>
                      <a:endParaRPr lang="cs-CZ" sz="2800" b="1" dirty="0"/>
                    </a:p>
                  </a:txBody>
                  <a:tcPr/>
                </a:tc>
              </a:tr>
            </a:tbl>
          </a:graphicData>
        </a:graphic>
      </p:graphicFrame>
      <p:graphicFrame>
        <p:nvGraphicFramePr>
          <p:cNvPr id="16" name="Tabulka 15"/>
          <p:cNvGraphicFramePr>
            <a:graphicFrameLocks noGrp="1"/>
          </p:cNvGraphicFramePr>
          <p:nvPr/>
        </p:nvGraphicFramePr>
        <p:xfrm>
          <a:off x="467544" y="5085184"/>
          <a:ext cx="8208912" cy="1310248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1368152"/>
                <a:gridCol w="1368152"/>
                <a:gridCol w="1368152"/>
                <a:gridCol w="1368152"/>
                <a:gridCol w="1368152"/>
                <a:gridCol w="1368152"/>
              </a:tblGrid>
              <a:tr h="792088"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pPr algn="ctr"/>
                      <a:r>
                        <a:rPr lang="cs-CZ" sz="2800" b="1" dirty="0" smtClean="0"/>
                        <a:t>K</a:t>
                      </a:r>
                      <a:r>
                        <a:rPr lang="cs-CZ" sz="2800" b="1" dirty="0" smtClean="0">
                          <a:solidFill>
                            <a:srgbClr val="FF0000"/>
                          </a:solidFill>
                        </a:rPr>
                        <a:t>Y</a:t>
                      </a:r>
                      <a:r>
                        <a:rPr lang="cs-CZ" sz="2800" b="1" dirty="0" smtClean="0"/>
                        <a:t>TK</a:t>
                      </a:r>
                      <a:r>
                        <a:rPr lang="cs-CZ" sz="2800" b="1" dirty="0" smtClean="0">
                          <a:solidFill>
                            <a:srgbClr val="FF0000"/>
                          </a:solidFill>
                        </a:rPr>
                        <a:t>Y</a:t>
                      </a:r>
                      <a:endParaRPr lang="cs-CZ" sz="2800" b="1" dirty="0">
                        <a:solidFill>
                          <a:srgbClr val="FF0000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800" b="1" dirty="0" smtClean="0"/>
                        <a:t>KOŠ</a:t>
                      </a:r>
                      <a:r>
                        <a:rPr lang="cs-CZ" sz="2800" b="1" dirty="0" smtClean="0">
                          <a:solidFill>
                            <a:srgbClr val="FF0000"/>
                          </a:solidFill>
                        </a:rPr>
                        <a:t>I</a:t>
                      </a:r>
                      <a:r>
                        <a:rPr lang="cs-CZ" sz="2800" b="1" dirty="0" smtClean="0"/>
                        <a:t>LE</a:t>
                      </a:r>
                      <a:endParaRPr lang="cs-CZ" sz="2800" b="1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800" b="1" dirty="0" smtClean="0"/>
                        <a:t>HÁČK</a:t>
                      </a:r>
                      <a:r>
                        <a:rPr lang="cs-CZ" sz="2800" b="1" dirty="0" smtClean="0">
                          <a:solidFill>
                            <a:srgbClr val="FF0000"/>
                          </a:solidFill>
                        </a:rPr>
                        <a:t>Y</a:t>
                      </a:r>
                      <a:endParaRPr lang="cs-CZ" sz="2800" b="1" dirty="0">
                        <a:solidFill>
                          <a:srgbClr val="FF0000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800" b="1" dirty="0" smtClean="0"/>
                        <a:t>Ž</a:t>
                      </a:r>
                      <a:r>
                        <a:rPr lang="cs-CZ" sz="2800" b="1" dirty="0" smtClean="0">
                          <a:solidFill>
                            <a:srgbClr val="FF0000"/>
                          </a:solidFill>
                        </a:rPr>
                        <a:t>I</a:t>
                      </a:r>
                      <a:r>
                        <a:rPr lang="cs-CZ" sz="2800" b="1" dirty="0" smtClean="0"/>
                        <a:t>RAFA</a:t>
                      </a:r>
                      <a:endParaRPr lang="cs-CZ" sz="2800" b="1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800" b="1" dirty="0" smtClean="0"/>
                        <a:t>R</a:t>
                      </a:r>
                      <a:r>
                        <a:rPr lang="cs-CZ" sz="2800" b="1" dirty="0" smtClean="0">
                          <a:solidFill>
                            <a:srgbClr val="FF0000"/>
                          </a:solidFill>
                        </a:rPr>
                        <a:t>Y</a:t>
                      </a:r>
                      <a:r>
                        <a:rPr lang="cs-CZ" sz="2800" b="1" dirty="0" smtClean="0"/>
                        <a:t>BÍZ</a:t>
                      </a:r>
                      <a:endParaRPr lang="cs-CZ" sz="2800" b="1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800" b="1" dirty="0" smtClean="0"/>
                        <a:t>KOŠ</a:t>
                      </a:r>
                      <a:r>
                        <a:rPr lang="cs-CZ" sz="2800" b="1" dirty="0" smtClean="0">
                          <a:solidFill>
                            <a:srgbClr val="FF0000"/>
                          </a:solidFill>
                        </a:rPr>
                        <a:t>Í</a:t>
                      </a:r>
                      <a:r>
                        <a:rPr lang="cs-CZ" sz="2800" b="1" dirty="0" smtClean="0"/>
                        <a:t>K</a:t>
                      </a:r>
                      <a:endParaRPr lang="cs-CZ" sz="2800" b="1" dirty="0"/>
                    </a:p>
                  </a:txBody>
                  <a:tcPr/>
                </a:tc>
              </a:tr>
            </a:tbl>
          </a:graphicData>
        </a:graphic>
      </p:graphicFrame>
      <p:pic>
        <p:nvPicPr>
          <p:cNvPr id="1035" name="Picture 11" descr="C:\Documents and Settings\Jitka\Local Settings\Temporary Internet Files\Content.IE5\0X0E6JMP\MC900412500[1].wmf"/>
          <p:cNvPicPr>
            <a:picLocks noChangeAspect="1" noChangeArrowheads="1"/>
          </p:cNvPicPr>
          <p:nvPr/>
        </p:nvPicPr>
        <p:blipFill>
          <a:blip r:embed="rId9" cstate="print"/>
          <a:srcRect/>
          <a:stretch>
            <a:fillRect/>
          </a:stretch>
        </p:blipFill>
        <p:spPr bwMode="auto">
          <a:xfrm>
            <a:off x="539552" y="3789040"/>
            <a:ext cx="1282265" cy="524218"/>
          </a:xfrm>
          <a:prstGeom prst="rect">
            <a:avLst/>
          </a:prstGeom>
          <a:noFill/>
        </p:spPr>
      </p:pic>
      <p:pic>
        <p:nvPicPr>
          <p:cNvPr id="1036" name="Picture 12" descr="C:\Documents and Settings\Jitka\Local Settings\Temporary Internet Files\Content.IE5\0X0E6JMP\MP900402678[1].jpg"/>
          <p:cNvPicPr>
            <a:picLocks noChangeAspect="1" noChangeArrowheads="1"/>
          </p:cNvPicPr>
          <p:nvPr/>
        </p:nvPicPr>
        <p:blipFill>
          <a:blip r:embed="rId10" cstate="print"/>
          <a:srcRect/>
          <a:stretch>
            <a:fillRect/>
          </a:stretch>
        </p:blipFill>
        <p:spPr bwMode="auto">
          <a:xfrm>
            <a:off x="1979712" y="3717032"/>
            <a:ext cx="1080120" cy="671812"/>
          </a:xfrm>
          <a:prstGeom prst="rect">
            <a:avLst/>
          </a:prstGeom>
          <a:noFill/>
        </p:spPr>
      </p:pic>
      <p:pic>
        <p:nvPicPr>
          <p:cNvPr id="1038" name="Picture 14" descr="C:\Documents and Settings\Jitka\Local Settings\Temporary Internet Files\Content.IE5\WQKALD2U\MP900289836[1].jpg"/>
          <p:cNvPicPr>
            <a:picLocks noChangeAspect="1" noChangeArrowheads="1"/>
          </p:cNvPicPr>
          <p:nvPr/>
        </p:nvPicPr>
        <p:blipFill>
          <a:blip r:embed="rId11" cstate="print"/>
          <a:srcRect/>
          <a:stretch>
            <a:fillRect/>
          </a:stretch>
        </p:blipFill>
        <p:spPr bwMode="auto">
          <a:xfrm>
            <a:off x="3419872" y="3717032"/>
            <a:ext cx="1008112" cy="677115"/>
          </a:xfrm>
          <a:prstGeom prst="rect">
            <a:avLst/>
          </a:prstGeom>
          <a:noFill/>
        </p:spPr>
      </p:pic>
      <p:pic>
        <p:nvPicPr>
          <p:cNvPr id="1039" name="Picture 15" descr="C:\Documents and Settings\Jitka\Local Settings\Temporary Internet Files\Content.IE5\4TQN4HER\MP900386674[1].jpg"/>
          <p:cNvPicPr>
            <a:picLocks noChangeAspect="1" noChangeArrowheads="1"/>
          </p:cNvPicPr>
          <p:nvPr/>
        </p:nvPicPr>
        <p:blipFill>
          <a:blip r:embed="rId12" cstate="print"/>
          <a:srcRect/>
          <a:stretch>
            <a:fillRect/>
          </a:stretch>
        </p:blipFill>
        <p:spPr bwMode="auto">
          <a:xfrm>
            <a:off x="4788024" y="3705750"/>
            <a:ext cx="936104" cy="667754"/>
          </a:xfrm>
          <a:prstGeom prst="rect">
            <a:avLst/>
          </a:prstGeom>
          <a:noFill/>
        </p:spPr>
      </p:pic>
      <p:pic>
        <p:nvPicPr>
          <p:cNvPr id="1040" name="Picture 16" descr="C:\Documents and Settings\Jitka\Local Settings\Temporary Internet Files\Content.IE5\ZDRV4SQ0\MC900309866[1].wmf"/>
          <p:cNvPicPr>
            <a:picLocks noChangeAspect="1" noChangeArrowheads="1"/>
          </p:cNvPicPr>
          <p:nvPr/>
        </p:nvPicPr>
        <p:blipFill>
          <a:blip r:embed="rId13" cstate="print"/>
          <a:srcRect/>
          <a:stretch>
            <a:fillRect/>
          </a:stretch>
        </p:blipFill>
        <p:spPr bwMode="auto">
          <a:xfrm>
            <a:off x="6084168" y="3645024"/>
            <a:ext cx="1057959" cy="794395"/>
          </a:xfrm>
          <a:prstGeom prst="rect">
            <a:avLst/>
          </a:prstGeom>
          <a:noFill/>
        </p:spPr>
      </p:pic>
      <p:pic>
        <p:nvPicPr>
          <p:cNvPr id="1041" name="Picture 17" descr="C:\Documents and Settings\Jitka\Local Settings\Temporary Internet Files\Content.IE5\3M4ZZ5D9\MC900335779[1].wmf"/>
          <p:cNvPicPr>
            <a:picLocks noChangeAspect="1" noChangeArrowheads="1"/>
          </p:cNvPicPr>
          <p:nvPr/>
        </p:nvPicPr>
        <p:blipFill>
          <a:blip r:embed="rId14" cstate="print"/>
          <a:srcRect/>
          <a:stretch>
            <a:fillRect/>
          </a:stretch>
        </p:blipFill>
        <p:spPr bwMode="auto">
          <a:xfrm rot="5191885">
            <a:off x="7709227" y="3445650"/>
            <a:ext cx="542659" cy="1234839"/>
          </a:xfrm>
          <a:prstGeom prst="rect">
            <a:avLst/>
          </a:prstGeom>
          <a:noFill/>
        </p:spPr>
      </p:pic>
      <p:pic>
        <p:nvPicPr>
          <p:cNvPr id="1042" name="Picture 18" descr="C:\Documents and Settings\Jitka\Local Settings\Temporary Internet Files\Content.IE5\7PKPW9CT\MP900427730[1].jpg"/>
          <p:cNvPicPr>
            <a:picLocks noChangeAspect="1" noChangeArrowheads="1"/>
          </p:cNvPicPr>
          <p:nvPr/>
        </p:nvPicPr>
        <p:blipFill>
          <a:blip r:embed="rId15" cstate="print"/>
          <a:srcRect/>
          <a:stretch>
            <a:fillRect/>
          </a:stretch>
        </p:blipFill>
        <p:spPr bwMode="auto">
          <a:xfrm>
            <a:off x="755576" y="5129808"/>
            <a:ext cx="720080" cy="720080"/>
          </a:xfrm>
          <a:prstGeom prst="rect">
            <a:avLst/>
          </a:prstGeom>
          <a:noFill/>
        </p:spPr>
      </p:pic>
      <p:pic>
        <p:nvPicPr>
          <p:cNvPr id="1043" name="Picture 19" descr="C:\Documents and Settings\Jitka\Local Settings\Temporary Internet Files\Content.IE5\7PKPW9CT\MC900335981[1].wmf"/>
          <p:cNvPicPr>
            <a:picLocks noChangeAspect="1" noChangeArrowheads="1"/>
          </p:cNvPicPr>
          <p:nvPr/>
        </p:nvPicPr>
        <p:blipFill>
          <a:blip r:embed="rId16" cstate="print"/>
          <a:srcRect/>
          <a:stretch>
            <a:fillRect/>
          </a:stretch>
        </p:blipFill>
        <p:spPr bwMode="auto">
          <a:xfrm>
            <a:off x="2195736" y="5157192"/>
            <a:ext cx="735100" cy="677355"/>
          </a:xfrm>
          <a:prstGeom prst="rect">
            <a:avLst/>
          </a:prstGeom>
          <a:noFill/>
        </p:spPr>
      </p:pic>
      <p:pic>
        <p:nvPicPr>
          <p:cNvPr id="1044" name="Picture 20" descr="C:\Documents and Settings\Jitka\Local Settings\Temporary Internet Files\Content.IE5\0X0E6JMP\MP900387433[1].jpg"/>
          <p:cNvPicPr>
            <a:picLocks noChangeAspect="1" noChangeArrowheads="1"/>
          </p:cNvPicPr>
          <p:nvPr/>
        </p:nvPicPr>
        <p:blipFill>
          <a:blip r:embed="rId17" cstate="print"/>
          <a:srcRect/>
          <a:stretch>
            <a:fillRect/>
          </a:stretch>
        </p:blipFill>
        <p:spPr bwMode="auto">
          <a:xfrm rot="16200000">
            <a:off x="3554046" y="5000299"/>
            <a:ext cx="667755" cy="936104"/>
          </a:xfrm>
          <a:prstGeom prst="rect">
            <a:avLst/>
          </a:prstGeom>
          <a:noFill/>
        </p:spPr>
      </p:pic>
      <p:pic>
        <p:nvPicPr>
          <p:cNvPr id="1045" name="Picture 21" descr="C:\Documents and Settings\Jitka\Local Settings\Temporary Internet Files\Content.IE5\0X0E6JMP\MC900411033[1].wmf"/>
          <p:cNvPicPr>
            <a:picLocks noChangeAspect="1" noChangeArrowheads="1"/>
          </p:cNvPicPr>
          <p:nvPr/>
        </p:nvPicPr>
        <p:blipFill>
          <a:blip r:embed="rId18" cstate="print"/>
          <a:srcRect/>
          <a:stretch>
            <a:fillRect/>
          </a:stretch>
        </p:blipFill>
        <p:spPr bwMode="auto">
          <a:xfrm>
            <a:off x="4860032" y="5118594"/>
            <a:ext cx="720080" cy="703126"/>
          </a:xfrm>
          <a:prstGeom prst="rect">
            <a:avLst/>
          </a:prstGeom>
          <a:noFill/>
        </p:spPr>
      </p:pic>
      <p:pic>
        <p:nvPicPr>
          <p:cNvPr id="1046" name="Picture 22" descr="C:\Documents and Settings\Jitka\Local Settings\Temporary Internet Files\Content.IE5\PL5NKKFZ\MC900423872[1].wmf"/>
          <p:cNvPicPr>
            <a:picLocks noChangeAspect="1" noChangeArrowheads="1"/>
          </p:cNvPicPr>
          <p:nvPr/>
        </p:nvPicPr>
        <p:blipFill>
          <a:blip r:embed="rId19" cstate="print"/>
          <a:srcRect/>
          <a:stretch>
            <a:fillRect/>
          </a:stretch>
        </p:blipFill>
        <p:spPr bwMode="auto">
          <a:xfrm rot="16200000">
            <a:off x="6244668" y="5068700"/>
            <a:ext cx="687113" cy="864097"/>
          </a:xfrm>
          <a:prstGeom prst="rect">
            <a:avLst/>
          </a:prstGeom>
          <a:noFill/>
        </p:spPr>
      </p:pic>
      <p:pic>
        <p:nvPicPr>
          <p:cNvPr id="1047" name="Picture 23" descr="C:\Documents and Settings\Jitka\Local Settings\Temporary Internet Files\Content.IE5\3M4ZZ5D9\MP900408819[1].jpg"/>
          <p:cNvPicPr>
            <a:picLocks noChangeAspect="1" noChangeArrowheads="1"/>
          </p:cNvPicPr>
          <p:nvPr/>
        </p:nvPicPr>
        <p:blipFill>
          <a:blip r:embed="rId20" cstate="print"/>
          <a:srcRect/>
          <a:stretch>
            <a:fillRect/>
          </a:stretch>
        </p:blipFill>
        <p:spPr bwMode="auto">
          <a:xfrm>
            <a:off x="7596336" y="5157192"/>
            <a:ext cx="648072" cy="648072"/>
          </a:xfrm>
          <a:prstGeom prst="rect">
            <a:avLst/>
          </a:prstGeom>
          <a:noFill/>
        </p:spPr>
      </p:pic>
    </p:spTree>
  </p:cSld>
  <p:clrMapOvr>
    <a:masterClrMapping/>
  </p:clrMapOvr>
  <p:transition spd="slow">
    <p:fade thruBlk="1"/>
  </p:transition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smtClean="0"/>
              <a:t>DOPLŇTE </a:t>
            </a:r>
            <a:r>
              <a:rPr lang="cs-CZ" b="1" dirty="0" smtClean="0">
                <a:solidFill>
                  <a:srgbClr val="FF0000"/>
                </a:solidFill>
              </a:rPr>
              <a:t>i/í</a:t>
            </a:r>
            <a:r>
              <a:rPr lang="cs-CZ" b="1" dirty="0" smtClean="0"/>
              <a:t> NEBO </a:t>
            </a:r>
            <a:r>
              <a:rPr lang="cs-CZ" b="1" dirty="0" smtClean="0">
                <a:solidFill>
                  <a:srgbClr val="FF0000"/>
                </a:solidFill>
              </a:rPr>
              <a:t>y/ý</a:t>
            </a:r>
            <a:endParaRPr lang="cs-CZ" dirty="0"/>
          </a:p>
        </p:txBody>
      </p:sp>
      <p:sp>
        <p:nvSpPr>
          <p:cNvPr id="4" name="Obdélník 3"/>
          <p:cNvSpPr/>
          <p:nvPr/>
        </p:nvSpPr>
        <p:spPr>
          <a:xfrm>
            <a:off x="539552" y="1340768"/>
            <a:ext cx="8064896" cy="4539704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ctr">
              <a:buNone/>
            </a:pPr>
            <a:r>
              <a:rPr lang="cs-CZ" sz="4000" dirty="0" smtClean="0">
                <a:latin typeface="+mj-lt"/>
              </a:rPr>
              <a:t>Zimn</a:t>
            </a:r>
            <a:r>
              <a:rPr lang="cs-CZ" sz="4000" dirty="0" smtClean="0">
                <a:solidFill>
                  <a:srgbClr val="FF0000"/>
                </a:solidFill>
                <a:latin typeface="+mj-lt"/>
              </a:rPr>
              <a:t>í</a:t>
            </a:r>
            <a:r>
              <a:rPr lang="cs-CZ" sz="4000" dirty="0" smtClean="0">
                <a:latin typeface="+mj-lt"/>
              </a:rPr>
              <a:t> prázdn</a:t>
            </a:r>
            <a:r>
              <a:rPr lang="cs-CZ" sz="4000" dirty="0" smtClean="0">
                <a:solidFill>
                  <a:srgbClr val="FF0000"/>
                </a:solidFill>
                <a:latin typeface="+mj-lt"/>
              </a:rPr>
              <a:t>i</a:t>
            </a:r>
            <a:r>
              <a:rPr lang="cs-CZ" sz="4000" dirty="0" smtClean="0">
                <a:latin typeface="+mj-lt"/>
              </a:rPr>
              <a:t>n</a:t>
            </a:r>
            <a:r>
              <a:rPr lang="cs-CZ" sz="4000" dirty="0" smtClean="0">
                <a:solidFill>
                  <a:srgbClr val="FF0000"/>
                </a:solidFill>
                <a:latin typeface="+mj-lt"/>
              </a:rPr>
              <a:t>y</a:t>
            </a:r>
          </a:p>
          <a:p>
            <a:pPr algn="ctr">
              <a:buNone/>
            </a:pPr>
            <a:endParaRPr lang="cs-CZ" sz="900" dirty="0" smtClean="0">
              <a:latin typeface="+mj-lt"/>
            </a:endParaRPr>
          </a:p>
          <a:p>
            <a:pPr>
              <a:buNone/>
            </a:pPr>
            <a:r>
              <a:rPr lang="cs-CZ" sz="4000" dirty="0" smtClean="0">
                <a:latin typeface="+mj-lt"/>
              </a:rPr>
              <a:t>Za t</a:t>
            </a:r>
            <a:r>
              <a:rPr lang="cs-CZ" sz="4000" dirty="0" smtClean="0">
                <a:solidFill>
                  <a:srgbClr val="FF0000"/>
                </a:solidFill>
                <a:latin typeface="+mj-lt"/>
              </a:rPr>
              <a:t>ý</a:t>
            </a:r>
            <a:r>
              <a:rPr lang="cs-CZ" sz="4000" dirty="0" smtClean="0">
                <a:latin typeface="+mj-lt"/>
              </a:rPr>
              <a:t>den jedeme s rod</a:t>
            </a:r>
            <a:r>
              <a:rPr lang="cs-CZ" sz="4000" dirty="0" smtClean="0">
                <a:solidFill>
                  <a:srgbClr val="FF0000"/>
                </a:solidFill>
                <a:latin typeface="+mj-lt"/>
              </a:rPr>
              <a:t>i</a:t>
            </a:r>
            <a:r>
              <a:rPr lang="cs-CZ" sz="4000" dirty="0" smtClean="0">
                <a:latin typeface="+mj-lt"/>
              </a:rPr>
              <a:t>č</a:t>
            </a:r>
            <a:r>
              <a:rPr lang="cs-CZ" sz="4000" dirty="0" smtClean="0">
                <a:solidFill>
                  <a:srgbClr val="FF0000"/>
                </a:solidFill>
                <a:latin typeface="+mj-lt"/>
              </a:rPr>
              <a:t>i</a:t>
            </a:r>
            <a:r>
              <a:rPr lang="cs-CZ" sz="4000" dirty="0" smtClean="0">
                <a:latin typeface="+mj-lt"/>
              </a:rPr>
              <a:t> na hor</a:t>
            </a:r>
            <a:r>
              <a:rPr lang="cs-CZ" sz="4000" dirty="0" smtClean="0">
                <a:solidFill>
                  <a:srgbClr val="FF0000"/>
                </a:solidFill>
                <a:latin typeface="+mj-lt"/>
              </a:rPr>
              <a:t>y</a:t>
            </a:r>
            <a:r>
              <a:rPr lang="cs-CZ" sz="4000" dirty="0" smtClean="0">
                <a:latin typeface="+mj-lt"/>
              </a:rPr>
              <a:t>. Je- de s námi i můj  nejlepš</a:t>
            </a:r>
            <a:r>
              <a:rPr lang="cs-CZ" sz="4000" dirty="0" smtClean="0">
                <a:solidFill>
                  <a:srgbClr val="FF0000"/>
                </a:solidFill>
                <a:latin typeface="+mj-lt"/>
              </a:rPr>
              <a:t>í</a:t>
            </a:r>
            <a:r>
              <a:rPr lang="cs-CZ" sz="4000" dirty="0" smtClean="0">
                <a:latin typeface="+mj-lt"/>
              </a:rPr>
              <a:t> kamarád </a:t>
            </a:r>
            <a:r>
              <a:rPr lang="cs-CZ" sz="4000" dirty="0" err="1" smtClean="0">
                <a:latin typeface="+mj-lt"/>
              </a:rPr>
              <a:t>H</a:t>
            </a:r>
            <a:r>
              <a:rPr lang="cs-CZ" sz="4000" dirty="0" err="1" smtClean="0">
                <a:solidFill>
                  <a:srgbClr val="FF0000"/>
                </a:solidFill>
                <a:latin typeface="+mj-lt"/>
              </a:rPr>
              <a:t>y</a:t>
            </a:r>
            <a:r>
              <a:rPr lang="cs-CZ" sz="4000" dirty="0" smtClean="0">
                <a:latin typeface="+mj-lt"/>
              </a:rPr>
              <a:t>- </a:t>
            </a:r>
            <a:r>
              <a:rPr lang="cs-CZ" sz="4000" dirty="0" err="1" smtClean="0">
                <a:latin typeface="+mj-lt"/>
              </a:rPr>
              <a:t>nek</a:t>
            </a:r>
            <a:r>
              <a:rPr lang="cs-CZ" sz="4000" dirty="0" smtClean="0">
                <a:latin typeface="+mj-lt"/>
              </a:rPr>
              <a:t>.  Doufám, že bude  pořádně  sně- ž</a:t>
            </a:r>
            <a:r>
              <a:rPr lang="cs-CZ" sz="4000" dirty="0" smtClean="0">
                <a:solidFill>
                  <a:srgbClr val="FF0000"/>
                </a:solidFill>
                <a:latin typeface="+mj-lt"/>
              </a:rPr>
              <a:t>i</a:t>
            </a:r>
            <a:r>
              <a:rPr lang="cs-CZ" sz="4000" dirty="0" smtClean="0">
                <a:latin typeface="+mj-lt"/>
              </a:rPr>
              <a:t>t, abychom si prázdn</a:t>
            </a:r>
            <a:r>
              <a:rPr lang="cs-CZ" sz="4000" dirty="0" smtClean="0">
                <a:solidFill>
                  <a:srgbClr val="FF0000"/>
                </a:solidFill>
                <a:latin typeface="+mj-lt"/>
              </a:rPr>
              <a:t>i</a:t>
            </a:r>
            <a:r>
              <a:rPr lang="cs-CZ" sz="4000" dirty="0" smtClean="0">
                <a:latin typeface="+mj-lt"/>
              </a:rPr>
              <a:t>n</a:t>
            </a:r>
            <a:r>
              <a:rPr lang="cs-CZ" sz="4000" dirty="0" smtClean="0">
                <a:solidFill>
                  <a:srgbClr val="FF0000"/>
                </a:solidFill>
                <a:latin typeface="+mj-lt"/>
              </a:rPr>
              <a:t>y</a:t>
            </a:r>
            <a:r>
              <a:rPr lang="cs-CZ" sz="4000" dirty="0" smtClean="0">
                <a:latin typeface="+mj-lt"/>
              </a:rPr>
              <a:t> pořádně  už</a:t>
            </a:r>
            <a:r>
              <a:rPr lang="cs-CZ" sz="4000" dirty="0" smtClean="0">
                <a:solidFill>
                  <a:srgbClr val="FF0000"/>
                </a:solidFill>
                <a:latin typeface="+mj-lt"/>
              </a:rPr>
              <a:t>i</a:t>
            </a:r>
            <a:r>
              <a:rPr lang="cs-CZ" sz="4000" dirty="0" smtClean="0">
                <a:latin typeface="+mj-lt"/>
              </a:rPr>
              <a:t>li. Už se moc těš</a:t>
            </a:r>
            <a:r>
              <a:rPr lang="cs-CZ" sz="4000" dirty="0" smtClean="0">
                <a:solidFill>
                  <a:srgbClr val="FF0000"/>
                </a:solidFill>
                <a:latin typeface="+mj-lt"/>
              </a:rPr>
              <a:t>í</a:t>
            </a:r>
            <a:r>
              <a:rPr lang="cs-CZ" sz="4000" dirty="0" smtClean="0">
                <a:latin typeface="+mj-lt"/>
              </a:rPr>
              <a:t>m, i kd</a:t>
            </a:r>
            <a:r>
              <a:rPr lang="cs-CZ" sz="4000" dirty="0" smtClean="0">
                <a:solidFill>
                  <a:srgbClr val="FF0000"/>
                </a:solidFill>
                <a:latin typeface="+mj-lt"/>
              </a:rPr>
              <a:t>y</a:t>
            </a:r>
            <a:r>
              <a:rPr lang="cs-CZ" sz="4000" dirty="0" smtClean="0">
                <a:latin typeface="+mj-lt"/>
              </a:rPr>
              <a:t>ž vím, že ž</a:t>
            </a:r>
            <a:r>
              <a:rPr lang="cs-CZ" sz="4000" dirty="0" smtClean="0">
                <a:solidFill>
                  <a:srgbClr val="FF0000"/>
                </a:solidFill>
                <a:latin typeface="+mj-lt"/>
              </a:rPr>
              <a:t>i</a:t>
            </a:r>
            <a:r>
              <a:rPr lang="cs-CZ" sz="4000" dirty="0" smtClean="0">
                <a:latin typeface="+mj-lt"/>
              </a:rPr>
              <a:t>vot na horách </a:t>
            </a:r>
            <a:r>
              <a:rPr lang="cs-CZ" sz="4000" smtClean="0">
                <a:latin typeface="+mj-lt"/>
              </a:rPr>
              <a:t>nen</a:t>
            </a:r>
            <a:r>
              <a:rPr lang="cs-CZ" sz="4000" smtClean="0">
                <a:solidFill>
                  <a:srgbClr val="FF0000"/>
                </a:solidFill>
                <a:latin typeface="+mj-lt"/>
              </a:rPr>
              <a:t>í</a:t>
            </a:r>
            <a:r>
              <a:rPr lang="cs-CZ" sz="4000" smtClean="0">
                <a:latin typeface="+mj-lt"/>
              </a:rPr>
              <a:t> lehk</a:t>
            </a:r>
            <a:r>
              <a:rPr lang="cs-CZ" sz="4000" smtClean="0">
                <a:solidFill>
                  <a:srgbClr val="FF0000"/>
                </a:solidFill>
                <a:latin typeface="+mj-lt"/>
              </a:rPr>
              <a:t>ý</a:t>
            </a:r>
            <a:r>
              <a:rPr lang="cs-CZ" sz="4000" smtClean="0">
                <a:latin typeface="+mj-lt"/>
              </a:rPr>
              <a:t>.</a:t>
            </a:r>
            <a:endParaRPr lang="cs-CZ" sz="4000" dirty="0">
              <a:latin typeface="+mj-lt"/>
            </a:endParaRPr>
          </a:p>
        </p:txBody>
      </p:sp>
    </p:spTree>
  </p:cSld>
  <p:clrMapOvr>
    <a:masterClrMapping/>
  </p:clrMapOvr>
  <p:transition spd="slow">
    <p:fade thruBlk="1"/>
  </p:transition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194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cs-CZ" sz="4000" smtClean="0"/>
              <a:t>CITACE</a:t>
            </a:r>
          </a:p>
        </p:txBody>
      </p:sp>
      <p:sp>
        <p:nvSpPr>
          <p:cNvPr id="8195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eaLnBrk="1" hangingPunct="1">
              <a:buFont typeface="Arial" charset="0"/>
              <a:buNone/>
            </a:pPr>
            <a:r>
              <a:rPr lang="cs-CZ" sz="1800" b="1" dirty="0" smtClean="0"/>
              <a:t>Text: vlastní autorské dílo</a:t>
            </a:r>
          </a:p>
          <a:p>
            <a:pPr eaLnBrk="1" hangingPunct="1">
              <a:buNone/>
            </a:pPr>
            <a:r>
              <a:rPr lang="cs-CZ" sz="1800" b="1" dirty="0" smtClean="0"/>
              <a:t>Ilustrace: </a:t>
            </a:r>
            <a:r>
              <a:rPr lang="cs-CZ" sz="1800" b="1" dirty="0" smtClean="0">
                <a:hlinkClick r:id="rId2"/>
              </a:rPr>
              <a:t>www.office.</a:t>
            </a:r>
            <a:r>
              <a:rPr lang="cs-CZ" sz="1800" b="1" dirty="0" err="1" smtClean="0">
                <a:hlinkClick r:id="rId2"/>
              </a:rPr>
              <a:t>microsoft.com</a:t>
            </a:r>
            <a:endParaRPr lang="cs-CZ" sz="1800" b="1" dirty="0" smtClean="0"/>
          </a:p>
          <a:p>
            <a:pPr eaLnBrk="1" hangingPunct="1">
              <a:buFont typeface="Arial" charset="0"/>
              <a:buNone/>
            </a:pPr>
            <a:endParaRPr lang="cs-CZ" sz="1800" b="1" dirty="0" smtClean="0"/>
          </a:p>
          <a:p>
            <a:pPr eaLnBrk="1" hangingPunct="1">
              <a:buFont typeface="Arial" charset="0"/>
              <a:buNone/>
            </a:pPr>
            <a:endParaRPr lang="cs-CZ" sz="1600" dirty="0" smtClean="0">
              <a:ea typeface="Arial Unicode MS" pitchFamily="34" charset="-128"/>
              <a:cs typeface="Arial Unicode MS" pitchFamily="34" charset="-128"/>
            </a:endParaRPr>
          </a:p>
          <a:p>
            <a:pPr eaLnBrk="1" hangingPunct="1">
              <a:buFont typeface="Arial" charset="0"/>
              <a:buNone/>
            </a:pPr>
            <a:endParaRPr lang="cs-CZ" sz="2000" dirty="0" smtClean="0"/>
          </a:p>
          <a:p>
            <a:pPr eaLnBrk="1" hangingPunct="1">
              <a:buFont typeface="Arial" charset="0"/>
              <a:buNone/>
            </a:pPr>
            <a:endParaRPr lang="cs-CZ" dirty="0" smtClean="0"/>
          </a:p>
        </p:txBody>
      </p:sp>
    </p:spTree>
  </p:cSld>
  <p:clrMapOvr>
    <a:masterClrMapping/>
  </p:clrMapOvr>
  <p:transition spd="slow">
    <p:fade thruBlk="1"/>
  </p:transition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ady Office">
  <a:themeElements>
    <a:clrScheme name="Medián">
      <a:dk1>
        <a:sysClr val="windowText" lastClr="000000"/>
      </a:dk1>
      <a:lt1>
        <a:sysClr val="window" lastClr="FFFFFF"/>
      </a:lt1>
      <a:dk2>
        <a:srgbClr val="775F55"/>
      </a:dk2>
      <a:lt2>
        <a:srgbClr val="EBDDC3"/>
      </a:lt2>
      <a:accent1>
        <a:srgbClr val="94B6D2"/>
      </a:accent1>
      <a:accent2>
        <a:srgbClr val="DD8047"/>
      </a:accent2>
      <a:accent3>
        <a:srgbClr val="A5AB81"/>
      </a:accent3>
      <a:accent4>
        <a:srgbClr val="D8B25C"/>
      </a:accent4>
      <a:accent5>
        <a:srgbClr val="7BA79D"/>
      </a:accent5>
      <a:accent6>
        <a:srgbClr val="968C8C"/>
      </a:accent6>
      <a:hlink>
        <a:srgbClr val="F7B615"/>
      </a:hlink>
      <a:folHlink>
        <a:srgbClr val="704404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/>
  <TotalTime>829</TotalTime>
  <Words>274</Words>
  <Application>Microsoft Office PowerPoint</Application>
  <PresentationFormat>Předvádění na obrazovce (4:3)</PresentationFormat>
  <Paragraphs>64</Paragraphs>
  <Slides>7</Slides>
  <Notes>1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7</vt:i4>
      </vt:variant>
    </vt:vector>
  </HeadingPairs>
  <TitlesOfParts>
    <vt:vector size="8" baseType="lpstr">
      <vt:lpstr>Motiv sady Office</vt:lpstr>
      <vt:lpstr>Prezentace aplikace PowerPoint</vt:lpstr>
      <vt:lpstr>ANOTACE</vt:lpstr>
      <vt:lpstr>MĚKKÉ A TVRDÉ SOUHLÁSKY </vt:lpstr>
      <vt:lpstr>DOPLŇTE i/í NEBO y/ý</vt:lpstr>
      <vt:lpstr>ŘEŠENÍ</vt:lpstr>
      <vt:lpstr>DOPLŇTE i/í NEBO y/ý</vt:lpstr>
      <vt:lpstr>CITACE</vt:lpstr>
    </vt:vector>
  </TitlesOfParts>
  <Company>Microsoft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Kristýna Krupková</dc:creator>
  <cp:lastModifiedBy>SOHO</cp:lastModifiedBy>
  <cp:revision>117</cp:revision>
  <dcterms:created xsi:type="dcterms:W3CDTF">2011-06-20T10:40:08Z</dcterms:created>
  <dcterms:modified xsi:type="dcterms:W3CDTF">2012-03-15T17:58:59Z</dcterms:modified>
</cp:coreProperties>
</file>