
<file path=[Content_Types].xml><?xml version="1.0" encoding="utf-8"?>
<Types xmlns="http://schemas.openxmlformats.org/package/2006/content-types"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2" r:id="rId1"/>
    <p:sldMasterId id="2147483944" r:id="rId2"/>
  </p:sldMasterIdLst>
  <p:notesMasterIdLst>
    <p:notesMasterId r:id="rId11"/>
  </p:notesMasterIdLst>
  <p:sldIdLst>
    <p:sldId id="283" r:id="rId3"/>
    <p:sldId id="261" r:id="rId4"/>
    <p:sldId id="267" r:id="rId5"/>
    <p:sldId id="280" r:id="rId6"/>
    <p:sldId id="276" r:id="rId7"/>
    <p:sldId id="277" r:id="rId8"/>
    <p:sldId id="278" r:id="rId9"/>
    <p:sldId id="285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15" Type="http://schemas.openxmlformats.org/officeDocument/2006/relationships/tableStyles" Target="tableStyle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A06BB4DA-FF62-46C8-AB83-E6C158783362}" type="datetimeFigureOut">
              <a:rPr lang="cs-CZ"/>
              <a:pPr>
                <a:defRPr/>
              </a:pPr>
              <a:t>17.4.2013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46C0B9C5-BF3E-430E-B88B-0447912F7D5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1867280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sp>
      <p:sp>
        <p:nvSpPr>
          <p:cNvPr id="348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3482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fld id="{D82A5905-BB95-495D-BCB6-B1270ED9A678}" type="slidenum">
              <a:rPr lang="cs-CZ" smtClean="0"/>
              <a:pPr eaLnBrk="1" hangingPunct="1"/>
              <a:t>4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0"/>
            <a:ext cx="365125" cy="6854825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/>
          </a:p>
        </p:txBody>
      </p:sp>
      <p:sp>
        <p:nvSpPr>
          <p:cNvPr id="5" name="Obdélník 4"/>
          <p:cNvSpPr/>
          <p:nvPr/>
        </p:nvSpPr>
        <p:spPr>
          <a:xfrm>
            <a:off x="309563" y="681038"/>
            <a:ext cx="46037" cy="365125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 dirty="0"/>
          </a:p>
        </p:txBody>
      </p:sp>
      <p:sp>
        <p:nvSpPr>
          <p:cNvPr id="6" name="Obdélník 5"/>
          <p:cNvSpPr/>
          <p:nvPr/>
        </p:nvSpPr>
        <p:spPr>
          <a:xfrm>
            <a:off x="268288" y="681038"/>
            <a:ext cx="28575" cy="365125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 dirty="0"/>
          </a:p>
        </p:txBody>
      </p:sp>
      <p:sp>
        <p:nvSpPr>
          <p:cNvPr id="7" name="Obdélník 6"/>
          <p:cNvSpPr/>
          <p:nvPr/>
        </p:nvSpPr>
        <p:spPr>
          <a:xfrm>
            <a:off x="249238" y="681038"/>
            <a:ext cx="9525" cy="365125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/>
          </a:p>
        </p:txBody>
      </p:sp>
      <p:sp>
        <p:nvSpPr>
          <p:cNvPr id="10" name="Obdélník 9"/>
          <p:cNvSpPr/>
          <p:nvPr/>
        </p:nvSpPr>
        <p:spPr>
          <a:xfrm>
            <a:off x="222250" y="681038"/>
            <a:ext cx="7938" cy="365125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 dirty="0"/>
          </a:p>
        </p:txBody>
      </p:sp>
      <p:sp>
        <p:nvSpPr>
          <p:cNvPr id="11" name="Obdélník 10"/>
          <p:cNvSpPr/>
          <p:nvPr/>
        </p:nvSpPr>
        <p:spPr>
          <a:xfrm>
            <a:off x="255588" y="5046663"/>
            <a:ext cx="73025" cy="1692275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/>
          </a:p>
        </p:txBody>
      </p:sp>
      <p:sp>
        <p:nvSpPr>
          <p:cNvPr id="12" name="Obdélník 11"/>
          <p:cNvSpPr/>
          <p:nvPr/>
        </p:nvSpPr>
        <p:spPr>
          <a:xfrm>
            <a:off x="255588" y="4797425"/>
            <a:ext cx="73025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/>
          </a:p>
        </p:txBody>
      </p:sp>
      <p:sp>
        <p:nvSpPr>
          <p:cNvPr id="13" name="Obdélník 12"/>
          <p:cNvSpPr/>
          <p:nvPr/>
        </p:nvSpPr>
        <p:spPr>
          <a:xfrm>
            <a:off x="255588" y="4637088"/>
            <a:ext cx="73025" cy="138112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/>
          </a:p>
        </p:txBody>
      </p:sp>
      <p:sp>
        <p:nvSpPr>
          <p:cNvPr id="14" name="Obdélník 13"/>
          <p:cNvSpPr/>
          <p:nvPr/>
        </p:nvSpPr>
        <p:spPr>
          <a:xfrm>
            <a:off x="255588" y="4541838"/>
            <a:ext cx="73025" cy="7461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914400" y="4343400"/>
            <a:ext cx="7772400" cy="1975104"/>
          </a:xfrm>
        </p:spPr>
        <p:txBody>
          <a:bodyPr/>
          <a:lstStyle>
            <a:lvl1pPr marR="9144" algn="l">
              <a:defRPr sz="4000" b="1" cap="all" spc="0" baseline="0">
                <a:effectLst>
                  <a:reflection blurRad="12700" stA="34000" endA="740" endPos="53000" dir="5400000" sy="-100000" algn="bl" rotWithShape="0"/>
                </a:effectLst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914400" y="2834640"/>
            <a:ext cx="7772400" cy="1508760"/>
          </a:xfrm>
        </p:spPr>
        <p:txBody>
          <a:bodyPr lIns="100584" anchor="b"/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15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4CD20C36-689E-4C05-AD15-442C42FB2423}" type="datetimeFigureOut">
              <a:rPr lang="cs-CZ"/>
              <a:pPr>
                <a:defRPr/>
              </a:pPr>
              <a:t>17.4.2013</a:t>
            </a:fld>
            <a:endParaRPr lang="cs-CZ"/>
          </a:p>
        </p:txBody>
      </p:sp>
      <p:sp>
        <p:nvSpPr>
          <p:cNvPr id="16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7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1C9AB621-F4E0-43AE-8C0D-3A0C64A125A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208293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23914C19-26CC-4813-9267-E444CD951163}" type="datetimeFigureOut">
              <a:rPr lang="cs-CZ"/>
              <a:pPr>
                <a:defRPr/>
              </a:pPr>
              <a:t>17.4.2013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45B2D326-1CDB-43D0-A592-79EF8C02E0B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545520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Volný tvar 17"/>
          <p:cNvSpPr>
            <a:spLocks/>
          </p:cNvSpPr>
          <p:nvPr/>
        </p:nvSpPr>
        <p:spPr bwMode="auto">
          <a:xfrm>
            <a:off x="4829175" y="1073150"/>
            <a:ext cx="4321175" cy="5791200"/>
          </a:xfrm>
          <a:custGeom>
            <a:avLst/>
            <a:gdLst>
              <a:gd name="T0" fmla="*/ 0 w 2736"/>
              <a:gd name="T1" fmla="*/ 2147483647 h 3648"/>
              <a:gd name="T2" fmla="*/ 2147483647 w 2736"/>
              <a:gd name="T3" fmla="*/ 2147483647 h 3648"/>
              <a:gd name="T4" fmla="*/ 2147483647 w 2736"/>
              <a:gd name="T5" fmla="*/ 0 h 3648"/>
              <a:gd name="T6" fmla="*/ 2147483647 w 2736"/>
              <a:gd name="T7" fmla="*/ 2147483647 h 3648"/>
              <a:gd name="T8" fmla="*/ 2147483647 w 2736"/>
              <a:gd name="T9" fmla="*/ 2147483647 h 3648"/>
              <a:gd name="T10" fmla="*/ 2147483647 w 2736"/>
              <a:gd name="T11" fmla="*/ 2147483647 h 3648"/>
              <a:gd name="T12" fmla="*/ 0 w 2736"/>
              <a:gd name="T13" fmla="*/ 2147483647 h 3648"/>
              <a:gd name="T14" fmla="*/ 0 60000 65536"/>
              <a:gd name="T15" fmla="*/ 0 60000 65536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w 2736"/>
              <a:gd name="T22" fmla="*/ 0 h 3648"/>
              <a:gd name="T23" fmla="*/ 2736 w 2736"/>
              <a:gd name="T24" fmla="*/ 3648 h 3648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736" h="3648">
                <a:moveTo>
                  <a:pt x="0" y="3648"/>
                </a:moveTo>
                <a:lnTo>
                  <a:pt x="720" y="2016"/>
                </a:lnTo>
                <a:lnTo>
                  <a:pt x="2736" y="672"/>
                </a:lnTo>
                <a:lnTo>
                  <a:pt x="2736" y="720"/>
                </a:lnTo>
                <a:lnTo>
                  <a:pt x="744" y="2038"/>
                </a:lnTo>
                <a:lnTo>
                  <a:pt x="48" y="3648"/>
                </a:lnTo>
                <a:lnTo>
                  <a:pt x="0" y="3648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2940"/>
              </a:schemeClr>
            </a:solidFill>
            <a:prstDash val="solid"/>
            <a:round/>
            <a:headEnd type="none" w="med" len="med"/>
            <a:tailEnd type="none" w="med" len="med"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5" name="Volný tvar 18"/>
          <p:cNvSpPr>
            <a:spLocks/>
          </p:cNvSpPr>
          <p:nvPr/>
        </p:nvSpPr>
        <p:spPr bwMode="auto">
          <a:xfrm>
            <a:off x="374650" y="0"/>
            <a:ext cx="5513388" cy="6615113"/>
          </a:xfrm>
          <a:custGeom>
            <a:avLst/>
            <a:gdLst>
              <a:gd name="T0" fmla="*/ 0 w 3504"/>
              <a:gd name="T1" fmla="*/ 2147483647 h 4128"/>
              <a:gd name="T2" fmla="*/ 0 w 3504"/>
              <a:gd name="T3" fmla="*/ 2147483647 h 4128"/>
              <a:gd name="T4" fmla="*/ 2147483647 w 3504"/>
              <a:gd name="T5" fmla="*/ 2147483647 h 4128"/>
              <a:gd name="T6" fmla="*/ 2147483647 w 3504"/>
              <a:gd name="T7" fmla="*/ 0 h 4128"/>
              <a:gd name="T8" fmla="*/ 2147483647 w 3504"/>
              <a:gd name="T9" fmla="*/ 0 h 4128"/>
              <a:gd name="T10" fmla="*/ 2147483647 w 3504"/>
              <a:gd name="T11" fmla="*/ 2147483647 h 4128"/>
              <a:gd name="T12" fmla="*/ 0 w 3504"/>
              <a:gd name="T13" fmla="*/ 2147483647 h 4128"/>
              <a:gd name="T14" fmla="*/ 0 60000 65536"/>
              <a:gd name="T15" fmla="*/ 0 60000 65536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w 3504"/>
              <a:gd name="T22" fmla="*/ 0 h 4128"/>
              <a:gd name="T23" fmla="*/ 3504 w 3504"/>
              <a:gd name="T24" fmla="*/ 4128 h 4128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3504" h="4128">
                <a:moveTo>
                  <a:pt x="0" y="4080"/>
                </a:moveTo>
                <a:lnTo>
                  <a:pt x="0" y="4128"/>
                </a:lnTo>
                <a:lnTo>
                  <a:pt x="3504" y="2640"/>
                </a:lnTo>
                <a:lnTo>
                  <a:pt x="2880" y="0"/>
                </a:lnTo>
                <a:lnTo>
                  <a:pt x="2832" y="0"/>
                </a:lnTo>
                <a:lnTo>
                  <a:pt x="3465" y="2619"/>
                </a:lnTo>
                <a:lnTo>
                  <a:pt x="0" y="4080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2940"/>
              </a:schemeClr>
            </a:solidFill>
            <a:prstDash val="solid"/>
            <a:round/>
            <a:headEnd type="none" w="med" len="med"/>
            <a:tailEnd type="none" w="med" len="med"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6" name="Volný tvar 5"/>
          <p:cNvSpPr>
            <a:spLocks/>
          </p:cNvSpPr>
          <p:nvPr/>
        </p:nvSpPr>
        <p:spPr bwMode="auto">
          <a:xfrm rot="5236414">
            <a:off x="4461669" y="1483519"/>
            <a:ext cx="4114800" cy="1189038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>
              <a:defRPr/>
            </a:pPr>
            <a:endParaRPr lang="en-US"/>
          </a:p>
        </p:txBody>
      </p:sp>
      <p:sp>
        <p:nvSpPr>
          <p:cNvPr id="7" name="Volný tvar 6"/>
          <p:cNvSpPr>
            <a:spLocks/>
          </p:cNvSpPr>
          <p:nvPr/>
        </p:nvSpPr>
        <p:spPr bwMode="auto">
          <a:xfrm>
            <a:off x="5943600" y="0"/>
            <a:ext cx="27432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104" y="0"/>
              </a:cxn>
              <a:cxn ang="0">
                <a:pos x="1728" y="0"/>
              </a:cxn>
              <a:cxn ang="0">
                <a:pos x="0" y="2688"/>
              </a:cxn>
              <a:cxn ang="0">
                <a:pos x="1104" y="0"/>
              </a:cxn>
            </a:cxnLst>
            <a:rect l="0" t="0" r="0" b="0"/>
            <a:pathLst>
              <a:path w="1728" h="2688">
                <a:moveTo>
                  <a:pt x="1104" y="0"/>
                </a:moveTo>
                <a:lnTo>
                  <a:pt x="1728" y="0"/>
                </a:lnTo>
                <a:lnTo>
                  <a:pt x="0" y="2688"/>
                </a:lnTo>
                <a:lnTo>
                  <a:pt x="110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>
              <a:defRPr/>
            </a:pPr>
            <a:endParaRPr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5943600" y="4267200"/>
            <a:ext cx="3200400" cy="11430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2016" y="240"/>
              </a:cxn>
              <a:cxn ang="0">
                <a:pos x="2016" y="720"/>
              </a:cxn>
              <a:cxn ang="0">
                <a:pos x="0" y="0"/>
              </a:cxn>
            </a:cxnLst>
            <a:rect l="0" t="0" r="0" b="0"/>
            <a:pathLst>
              <a:path w="2016" h="720">
                <a:moveTo>
                  <a:pt x="0" y="0"/>
                </a:moveTo>
                <a:lnTo>
                  <a:pt x="2016" y="240"/>
                </a:lnTo>
                <a:lnTo>
                  <a:pt x="2016" y="72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>
              <a:defRPr/>
            </a:pPr>
            <a:endParaRPr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5943600" y="0"/>
            <a:ext cx="13716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864" y="0"/>
              </a:cxn>
              <a:cxn ang="0">
                <a:pos x="0" y="2688"/>
              </a:cxn>
              <a:cxn ang="0">
                <a:pos x="768" y="0"/>
              </a:cxn>
              <a:cxn ang="0">
                <a:pos x="864" y="0"/>
              </a:cxn>
            </a:cxnLst>
            <a:rect l="0" t="0" r="0" b="0"/>
            <a:pathLst>
              <a:path w="864" h="2688">
                <a:moveTo>
                  <a:pt x="864" y="0"/>
                </a:moveTo>
                <a:lnTo>
                  <a:pt x="0" y="2688"/>
                </a:lnTo>
                <a:lnTo>
                  <a:pt x="768" y="0"/>
                </a:lnTo>
                <a:lnTo>
                  <a:pt x="86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>
              <a:defRPr/>
            </a:pPr>
            <a:endParaRPr lang="en-US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>
            <a:off x="5948363" y="4246563"/>
            <a:ext cx="2090737" cy="26114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71" y="1645"/>
              </a:cxn>
              <a:cxn ang="0">
                <a:pos x="1317" y="1645"/>
              </a:cxn>
              <a:cxn ang="0">
                <a:pos x="0" y="0"/>
              </a:cxn>
              <a:cxn ang="0">
                <a:pos x="1071" y="1645"/>
              </a:cxn>
            </a:cxnLst>
            <a:rect l="0" t="0" r="0" b="0"/>
            <a:pathLst>
              <a:path w="1317" h="1645">
                <a:moveTo>
                  <a:pt x="1071" y="1645"/>
                </a:moveTo>
                <a:lnTo>
                  <a:pt x="1317" y="1645"/>
                </a:lnTo>
                <a:lnTo>
                  <a:pt x="0" y="0"/>
                </a:lnTo>
                <a:lnTo>
                  <a:pt x="1071" y="1645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>
              <a:defRPr/>
            </a:pPr>
            <a:endParaRPr lang="en-US"/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>
            <a:off x="5943600" y="4267200"/>
            <a:ext cx="16002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08" y="1632"/>
              </a:cxn>
              <a:cxn ang="0">
                <a:pos x="0" y="0"/>
              </a:cxn>
              <a:cxn ang="0">
                <a:pos x="960" y="1632"/>
              </a:cxn>
              <a:cxn ang="0">
                <a:pos x="1008" y="1632"/>
              </a:cxn>
            </a:cxnLst>
            <a:rect l="0" t="0" r="0" b="0"/>
            <a:pathLst>
              <a:path w="1008" h="1632">
                <a:moveTo>
                  <a:pt x="1008" y="1632"/>
                </a:moveTo>
                <a:lnTo>
                  <a:pt x="0" y="0"/>
                </a:lnTo>
                <a:lnTo>
                  <a:pt x="960" y="1632"/>
                </a:lnTo>
                <a:lnTo>
                  <a:pt x="1008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>
              <a:defRPr/>
            </a:pPr>
            <a:endParaRPr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5943600" y="1371600"/>
            <a:ext cx="3200400" cy="2895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2016" y="144"/>
              </a:cxn>
              <a:cxn ang="0">
                <a:pos x="0" y="1824"/>
              </a:cxn>
              <a:cxn ang="0">
                <a:pos x="2016" y="0"/>
              </a:cxn>
            </a:cxnLst>
            <a:rect l="0" t="0" r="0" b="0"/>
            <a:pathLst>
              <a:path w="2016" h="1824">
                <a:moveTo>
                  <a:pt x="2016" y="0"/>
                </a:moveTo>
                <a:lnTo>
                  <a:pt x="2016" y="144"/>
                </a:lnTo>
                <a:lnTo>
                  <a:pt x="0" y="1824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>
              <a:defRPr/>
            </a:pPr>
            <a:endParaRPr lang="en-US"/>
          </a:p>
        </p:txBody>
      </p:sp>
      <p:sp>
        <p:nvSpPr>
          <p:cNvPr id="13" name="Volný tvar 12"/>
          <p:cNvSpPr>
            <a:spLocks/>
          </p:cNvSpPr>
          <p:nvPr/>
        </p:nvSpPr>
        <p:spPr bwMode="auto">
          <a:xfrm>
            <a:off x="5943600" y="1752600"/>
            <a:ext cx="3200400" cy="2514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0" y="1584"/>
              </a:cxn>
              <a:cxn ang="0">
                <a:pos x="2016" y="48"/>
              </a:cxn>
              <a:cxn ang="0">
                <a:pos x="2016" y="0"/>
              </a:cxn>
            </a:cxnLst>
            <a:rect l="0" t="0" r="0" b="0"/>
            <a:pathLst>
              <a:path w="2016" h="1584">
                <a:moveTo>
                  <a:pt x="2016" y="0"/>
                </a:moveTo>
                <a:lnTo>
                  <a:pt x="0" y="1584"/>
                </a:lnTo>
                <a:lnTo>
                  <a:pt x="2016" y="48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>
              <a:defRPr/>
            </a:pPr>
            <a:endParaRPr lang="en-US"/>
          </a:p>
        </p:txBody>
      </p:sp>
      <p:sp>
        <p:nvSpPr>
          <p:cNvPr id="14" name="Volný tvar 13"/>
          <p:cNvSpPr>
            <a:spLocks/>
          </p:cNvSpPr>
          <p:nvPr/>
        </p:nvSpPr>
        <p:spPr bwMode="auto">
          <a:xfrm>
            <a:off x="990600" y="4267200"/>
            <a:ext cx="4953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120" y="0"/>
              </a:cxn>
              <a:cxn ang="0">
                <a:pos x="1056" y="1632"/>
              </a:cxn>
              <a:cxn ang="0">
                <a:pos x="0" y="1632"/>
              </a:cxn>
            </a:cxnLst>
            <a:rect l="0" t="0" r="0" b="0"/>
            <a:pathLst>
              <a:path w="3120" h="1632">
                <a:moveTo>
                  <a:pt x="0" y="1632"/>
                </a:moveTo>
                <a:lnTo>
                  <a:pt x="3120" y="0"/>
                </a:lnTo>
                <a:lnTo>
                  <a:pt x="1056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>
              <a:defRPr/>
            </a:pPr>
            <a:endParaRPr lang="en-US"/>
          </a:p>
        </p:txBody>
      </p:sp>
      <p:sp>
        <p:nvSpPr>
          <p:cNvPr id="15" name="Volný tvar 14"/>
          <p:cNvSpPr>
            <a:spLocks/>
          </p:cNvSpPr>
          <p:nvPr/>
        </p:nvSpPr>
        <p:spPr bwMode="auto">
          <a:xfrm>
            <a:off x="533400" y="4267200"/>
            <a:ext cx="5334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360" y="0"/>
              </a:cxn>
              <a:cxn ang="0">
                <a:pos x="144" y="1632"/>
              </a:cxn>
              <a:cxn ang="0">
                <a:pos x="0" y="1632"/>
              </a:cxn>
            </a:cxnLst>
            <a:rect l="0" t="0" r="0" b="0"/>
            <a:pathLst>
              <a:path w="3360" h="1632">
                <a:moveTo>
                  <a:pt x="0" y="1632"/>
                </a:moveTo>
                <a:lnTo>
                  <a:pt x="3360" y="0"/>
                </a:lnTo>
                <a:lnTo>
                  <a:pt x="144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>
              <a:defRPr/>
            </a:pPr>
            <a:endParaRPr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366713" y="2438400"/>
            <a:ext cx="5638800" cy="1828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152"/>
              </a:cxn>
              <a:cxn ang="0">
                <a:pos x="0" y="384"/>
              </a:cxn>
              <a:cxn ang="0">
                <a:pos x="0" y="0"/>
              </a:cxn>
            </a:cxnLst>
            <a:rect l="0" t="0" r="0" b="0"/>
            <a:pathLst>
              <a:path w="3552" h="1152">
                <a:moveTo>
                  <a:pt x="0" y="0"/>
                </a:moveTo>
                <a:lnTo>
                  <a:pt x="3504" y="1152"/>
                </a:lnTo>
                <a:lnTo>
                  <a:pt x="0" y="384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>
              <a:defRPr/>
            </a:pPr>
            <a:endParaRPr lang="en-US"/>
          </a:p>
        </p:txBody>
      </p:sp>
      <p:sp>
        <p:nvSpPr>
          <p:cNvPr id="17" name="Volný tvar 16"/>
          <p:cNvSpPr>
            <a:spLocks/>
          </p:cNvSpPr>
          <p:nvPr/>
        </p:nvSpPr>
        <p:spPr bwMode="auto">
          <a:xfrm>
            <a:off x="366713" y="2133600"/>
            <a:ext cx="5638800" cy="2133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>
              <a:defRPr/>
            </a:pPr>
            <a:endParaRPr lang="en-US"/>
          </a:p>
        </p:txBody>
      </p:sp>
      <p:sp>
        <p:nvSpPr>
          <p:cNvPr id="18" name="Volný tvar 17"/>
          <p:cNvSpPr>
            <a:spLocks/>
          </p:cNvSpPr>
          <p:nvPr/>
        </p:nvSpPr>
        <p:spPr bwMode="auto">
          <a:xfrm>
            <a:off x="4572000" y="4267200"/>
            <a:ext cx="13716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96" y="1632"/>
              </a:cxn>
              <a:cxn ang="0">
                <a:pos x="864" y="0"/>
              </a:cxn>
              <a:cxn ang="0">
                <a:pos x="0" y="1632"/>
              </a:cxn>
            </a:cxnLst>
            <a:rect l="0" t="0" r="0" b="0"/>
            <a:pathLst>
              <a:path w="864" h="1632">
                <a:moveTo>
                  <a:pt x="0" y="1632"/>
                </a:moveTo>
                <a:lnTo>
                  <a:pt x="96" y="1632"/>
                </a:lnTo>
                <a:lnTo>
                  <a:pt x="864" y="0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>
              <a:defRPr/>
            </a:pPr>
            <a:endParaRPr lang="en-US"/>
          </a:p>
        </p:txBody>
      </p:sp>
      <p:sp>
        <p:nvSpPr>
          <p:cNvPr id="19" name="Obdélník 18"/>
          <p:cNvSpPr/>
          <p:nvPr/>
        </p:nvSpPr>
        <p:spPr>
          <a:xfrm>
            <a:off x="363538" y="401638"/>
            <a:ext cx="8504237" cy="887412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/>
          </a:p>
        </p:txBody>
      </p:sp>
      <p:sp>
        <p:nvSpPr>
          <p:cNvPr id="20" name="Obdélník 19"/>
          <p:cNvSpPr/>
          <p:nvPr/>
        </p:nvSpPr>
        <p:spPr>
          <a:xfrm flipH="1">
            <a:off x="371475" y="681038"/>
            <a:ext cx="26988" cy="365125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 dirty="0"/>
          </a:p>
        </p:txBody>
      </p:sp>
      <p:sp>
        <p:nvSpPr>
          <p:cNvPr id="21" name="Obdélník 20"/>
          <p:cNvSpPr/>
          <p:nvPr/>
        </p:nvSpPr>
        <p:spPr>
          <a:xfrm flipH="1">
            <a:off x="411163" y="681038"/>
            <a:ext cx="26987" cy="365125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 dirty="0"/>
          </a:p>
        </p:txBody>
      </p:sp>
      <p:sp>
        <p:nvSpPr>
          <p:cNvPr id="22" name="Obdélník 21"/>
          <p:cNvSpPr/>
          <p:nvPr/>
        </p:nvSpPr>
        <p:spPr>
          <a:xfrm flipH="1">
            <a:off x="447675" y="681038"/>
            <a:ext cx="9525" cy="365125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/>
          </a:p>
        </p:txBody>
      </p:sp>
      <p:sp>
        <p:nvSpPr>
          <p:cNvPr id="23" name="Obdélník 22"/>
          <p:cNvSpPr/>
          <p:nvPr/>
        </p:nvSpPr>
        <p:spPr>
          <a:xfrm flipH="1">
            <a:off x="476250" y="681038"/>
            <a:ext cx="9525" cy="365125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 dirty="0"/>
          </a:p>
        </p:txBody>
      </p:sp>
      <p:sp>
        <p:nvSpPr>
          <p:cNvPr id="24" name="Obdélník 23"/>
          <p:cNvSpPr/>
          <p:nvPr/>
        </p:nvSpPr>
        <p:spPr>
          <a:xfrm>
            <a:off x="500063" y="681038"/>
            <a:ext cx="36512" cy="365125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06902" y="1351672"/>
            <a:ext cx="5718048" cy="977486"/>
          </a:xfrm>
        </p:spPr>
        <p:txBody>
          <a:bodyPr lIns="82296" bIns="0"/>
          <a:lstStyle>
            <a:lvl1pPr marL="54864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6902" y="512064"/>
            <a:ext cx="8156448" cy="777240"/>
          </a:xfrm>
        </p:spPr>
        <p:txBody>
          <a:bodyPr tIns="64008"/>
          <a:lstStyle>
            <a:lvl1pPr algn="l">
              <a:buNone/>
              <a:defRPr sz="3800" b="0" cap="none" spc="-150" baseline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B3DBE3FB-99F4-4DC2-954A-1AAD6A08FCBA}" type="datetimeFigureOut">
              <a:rPr lang="cs-CZ"/>
              <a:pPr>
                <a:defRPr/>
              </a:pPr>
              <a:t>17.4.2013</a:t>
            </a:fld>
            <a:endParaRPr lang="cs-CZ"/>
          </a:p>
        </p:txBody>
      </p:sp>
      <p:sp>
        <p:nvSpPr>
          <p:cNvPr id="2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2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C6B09E2D-E54A-4ABA-9388-1DD63E29199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586867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2064"/>
            <a:ext cx="8229600" cy="914400"/>
          </a:xfrm>
        </p:spPr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4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55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0A97FB20-438F-4EAF-8B97-3B1E99E60DFB}" type="datetimeFigureOut">
              <a:rPr lang="cs-CZ"/>
              <a:pPr>
                <a:defRPr/>
              </a:pPr>
              <a:t>17.4.2013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CE915B53-0191-4A4B-88F9-86E34F0018C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986550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0" y="401638"/>
            <a:ext cx="8867775" cy="887412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/>
          </a:p>
        </p:txBody>
      </p:sp>
      <p:sp>
        <p:nvSpPr>
          <p:cNvPr id="8" name="Obdélník 7"/>
          <p:cNvSpPr/>
          <p:nvPr/>
        </p:nvSpPr>
        <p:spPr>
          <a:xfrm>
            <a:off x="87313" y="681038"/>
            <a:ext cx="46037" cy="365125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 dirty="0"/>
          </a:p>
        </p:txBody>
      </p:sp>
      <p:sp>
        <p:nvSpPr>
          <p:cNvPr id="9" name="Obdélník 8"/>
          <p:cNvSpPr/>
          <p:nvPr/>
        </p:nvSpPr>
        <p:spPr>
          <a:xfrm>
            <a:off x="47625" y="681038"/>
            <a:ext cx="26988" cy="365125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 dirty="0"/>
          </a:p>
        </p:txBody>
      </p:sp>
      <p:sp>
        <p:nvSpPr>
          <p:cNvPr id="10" name="Obdélník 9"/>
          <p:cNvSpPr/>
          <p:nvPr/>
        </p:nvSpPr>
        <p:spPr>
          <a:xfrm>
            <a:off x="28575" y="681038"/>
            <a:ext cx="9525" cy="365125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/>
          </a:p>
        </p:txBody>
      </p:sp>
      <p:sp>
        <p:nvSpPr>
          <p:cNvPr id="11" name="Obdélník 10"/>
          <p:cNvSpPr/>
          <p:nvPr/>
        </p:nvSpPr>
        <p:spPr>
          <a:xfrm>
            <a:off x="0" y="681038"/>
            <a:ext cx="9525" cy="365125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 dirty="0"/>
          </a:p>
        </p:txBody>
      </p:sp>
      <p:sp>
        <p:nvSpPr>
          <p:cNvPr id="12" name="Obdélník 11"/>
          <p:cNvSpPr/>
          <p:nvPr/>
        </p:nvSpPr>
        <p:spPr>
          <a:xfrm flipH="1">
            <a:off x="149225" y="681038"/>
            <a:ext cx="28575" cy="365125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 dirty="0"/>
          </a:p>
        </p:txBody>
      </p:sp>
      <p:sp>
        <p:nvSpPr>
          <p:cNvPr id="13" name="Obdélník 12"/>
          <p:cNvSpPr/>
          <p:nvPr/>
        </p:nvSpPr>
        <p:spPr>
          <a:xfrm flipH="1">
            <a:off x="188913" y="681038"/>
            <a:ext cx="28575" cy="365125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 dirty="0"/>
          </a:p>
        </p:txBody>
      </p:sp>
      <p:sp>
        <p:nvSpPr>
          <p:cNvPr id="14" name="Obdélník 13"/>
          <p:cNvSpPr/>
          <p:nvPr/>
        </p:nvSpPr>
        <p:spPr>
          <a:xfrm flipH="1">
            <a:off x="227013" y="681038"/>
            <a:ext cx="9525" cy="365125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/>
          </a:p>
        </p:txBody>
      </p:sp>
      <p:sp>
        <p:nvSpPr>
          <p:cNvPr id="15" name="Obdélník 14"/>
          <p:cNvSpPr/>
          <p:nvPr/>
        </p:nvSpPr>
        <p:spPr>
          <a:xfrm flipH="1">
            <a:off x="255588" y="681038"/>
            <a:ext cx="7937" cy="365125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 dirty="0"/>
          </a:p>
        </p:txBody>
      </p:sp>
      <p:sp>
        <p:nvSpPr>
          <p:cNvPr id="16" name="Obdélník 15"/>
          <p:cNvSpPr/>
          <p:nvPr/>
        </p:nvSpPr>
        <p:spPr>
          <a:xfrm>
            <a:off x="279400" y="681038"/>
            <a:ext cx="36513" cy="365125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4" y="512064"/>
            <a:ext cx="7772400" cy="914400"/>
          </a:xfrm>
        </p:spPr>
        <p:txBody>
          <a:bodyPr/>
          <a:lstStyle>
            <a:lvl1pPr>
              <a:defRPr sz="400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09750"/>
            <a:ext cx="4040188" cy="639762"/>
          </a:xfrm>
        </p:spPr>
        <p:txBody>
          <a:bodyPr anchor="ctr"/>
          <a:lstStyle>
            <a:lvl1pPr marL="73152" indent="0" algn="l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09750"/>
            <a:ext cx="4041775" cy="639762"/>
          </a:xfrm>
        </p:spPr>
        <p:txBody>
          <a:bodyPr anchor="ctr"/>
          <a:lstStyle>
            <a:lvl1pPr marL="73152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459037"/>
            <a:ext cx="4040188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59037"/>
            <a:ext cx="4041775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DD2F2C54-F596-4C3C-943C-26C7668C2B06}" type="datetimeFigureOut">
              <a:rPr lang="cs-CZ"/>
              <a:pPr>
                <a:defRPr/>
              </a:pPr>
              <a:t>17.4.2013</a:t>
            </a:fld>
            <a:endParaRPr lang="cs-CZ"/>
          </a:p>
        </p:txBody>
      </p:sp>
      <p:sp>
        <p:nvSpPr>
          <p:cNvPr id="1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99DD2C2E-3DA5-46D7-958A-64C23C5362A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248759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</p:spPr>
        <p:txBody>
          <a:bodyPr/>
          <a:lstStyle>
            <a:lvl1pPr>
              <a:defRPr sz="4000" cap="none" baseline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8329414B-604E-41E4-A464-346E9DE1AAEF}" type="datetimeFigureOut">
              <a:rPr lang="cs-CZ"/>
              <a:pPr>
                <a:defRPr/>
              </a:pPr>
              <a:t>17.4.2013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D3BF55DA-ECC7-402E-9231-E08771BD218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793437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48330028-739E-4BE8-BA6F-0CA04A1F66C2}" type="datetimeFigureOut">
              <a:rPr lang="cs-CZ"/>
              <a:pPr>
                <a:defRPr/>
              </a:pPr>
              <a:t>17.4.2013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0CB0C869-E175-4552-AFBF-AF388CAB6C3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403602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273050"/>
            <a:ext cx="8229600" cy="1162050"/>
          </a:xfrm>
        </p:spPr>
        <p:txBody>
          <a:bodyPr anchor="ctr"/>
          <a:lstStyle>
            <a:lvl1pPr algn="l">
              <a:buNone/>
              <a:defRPr sz="3600" b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435100"/>
            <a:ext cx="2514600" cy="4572000"/>
          </a:xfrm>
        </p:spPr>
        <p:txBody>
          <a:bodyPr/>
          <a:lstStyle>
            <a:lvl1pPr marL="54864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429000" y="1435100"/>
            <a:ext cx="54864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17898173-A9CC-4598-AA0B-088CD532FCA5}" type="datetimeFigureOut">
              <a:rPr lang="cs-CZ"/>
              <a:pPr>
                <a:defRPr/>
              </a:pPr>
              <a:t>17.4.2013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587492C5-33D4-4819-8EBF-369B727493B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590556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368300" y="0"/>
            <a:ext cx="8777288" cy="1878013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/>
          </a:p>
        </p:txBody>
      </p:sp>
      <p:cxnSp>
        <p:nvCxnSpPr>
          <p:cNvPr id="6" name="Přímá spojovací čára 18"/>
          <p:cNvCxnSpPr/>
          <p:nvPr/>
        </p:nvCxnSpPr>
        <p:spPr>
          <a:xfrm flipV="1">
            <a:off x="363538" y="1884363"/>
            <a:ext cx="8782050" cy="0"/>
          </a:xfrm>
          <a:prstGeom prst="line">
            <a:avLst/>
          </a:prstGeom>
          <a:noFill/>
          <a:ln w="19050" cap="flat" cmpd="sng" algn="ctr">
            <a:solidFill>
              <a:srgbClr val="FFFFFF">
                <a:alpha val="100000"/>
              </a:srgbClr>
            </a:soli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7" name="Skupina 19"/>
          <p:cNvGrpSpPr>
            <a:grpSpLocks/>
          </p:cNvGrpSpPr>
          <p:nvPr/>
        </p:nvGrpSpPr>
        <p:grpSpPr bwMode="auto">
          <a:xfrm rot="5400000">
            <a:off x="8515351" y="1219200"/>
            <a:ext cx="131762" cy="128587"/>
            <a:chOff x="6668087" y="1297746"/>
            <a:chExt cx="161840" cy="156602"/>
          </a:xfrm>
        </p:grpSpPr>
        <p:cxnSp>
          <p:nvCxnSpPr>
            <p:cNvPr id="8" name="Přímá spojovací čára 20"/>
            <p:cNvCxnSpPr/>
            <p:nvPr/>
          </p:nvCxnSpPr>
          <p:spPr>
            <a:xfrm rot="16200000">
              <a:off x="6663593" y="1265507"/>
              <a:ext cx="88935" cy="79945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Přímá spojovací čára 23"/>
            <p:cNvCxnSpPr/>
            <p:nvPr/>
          </p:nvCxnSpPr>
          <p:spPr>
            <a:xfrm rot="16200000" flipV="1">
              <a:off x="6685198" y="1391515"/>
              <a:ext cx="125668" cy="0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Přímá spojovací čára 24"/>
            <p:cNvCxnSpPr/>
            <p:nvPr/>
          </p:nvCxnSpPr>
          <p:spPr>
            <a:xfrm rot="5400000" flipH="1">
              <a:off x="6744513" y="1264532"/>
              <a:ext cx="88935" cy="81895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1" name="Skupina 25"/>
          <p:cNvGrpSpPr>
            <a:grpSpLocks/>
          </p:cNvGrpSpPr>
          <p:nvPr/>
        </p:nvGrpSpPr>
        <p:grpSpPr bwMode="auto">
          <a:xfrm rot="5400000">
            <a:off x="8667751" y="1371600"/>
            <a:ext cx="131762" cy="128587"/>
            <a:chOff x="6668087" y="1297746"/>
            <a:chExt cx="161840" cy="156602"/>
          </a:xfrm>
        </p:grpSpPr>
        <p:cxnSp>
          <p:nvCxnSpPr>
            <p:cNvPr id="12" name="Přímá spojovací čára 26"/>
            <p:cNvCxnSpPr/>
            <p:nvPr/>
          </p:nvCxnSpPr>
          <p:spPr>
            <a:xfrm rot="16200000">
              <a:off x="6663593" y="1265507"/>
              <a:ext cx="88935" cy="79945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ovací čára 27"/>
            <p:cNvCxnSpPr/>
            <p:nvPr/>
          </p:nvCxnSpPr>
          <p:spPr>
            <a:xfrm rot="16200000" flipV="1">
              <a:off x="6685198" y="1391515"/>
              <a:ext cx="125668" cy="0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Přímá spojovací čára 28"/>
            <p:cNvCxnSpPr/>
            <p:nvPr/>
          </p:nvCxnSpPr>
          <p:spPr>
            <a:xfrm rot="5400000" flipH="1">
              <a:off x="6744513" y="1264532"/>
              <a:ext cx="88935" cy="81895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5" name="Skupina 29"/>
          <p:cNvGrpSpPr>
            <a:grpSpLocks/>
          </p:cNvGrpSpPr>
          <p:nvPr/>
        </p:nvGrpSpPr>
        <p:grpSpPr bwMode="auto">
          <a:xfrm rot="5400000">
            <a:off x="8320087" y="1474788"/>
            <a:ext cx="131763" cy="128588"/>
            <a:chOff x="6668087" y="1297746"/>
            <a:chExt cx="161840" cy="156602"/>
          </a:xfrm>
        </p:grpSpPr>
        <p:cxnSp>
          <p:nvCxnSpPr>
            <p:cNvPr id="16" name="Přímá spojovací čára 30"/>
            <p:cNvCxnSpPr/>
            <p:nvPr/>
          </p:nvCxnSpPr>
          <p:spPr>
            <a:xfrm rot="16200000">
              <a:off x="6663592" y="1265507"/>
              <a:ext cx="88934" cy="79945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ovací čára 31"/>
            <p:cNvCxnSpPr/>
            <p:nvPr/>
          </p:nvCxnSpPr>
          <p:spPr>
            <a:xfrm rot="16200000" flipV="1">
              <a:off x="6685198" y="1391513"/>
              <a:ext cx="125668" cy="0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Přímá spojovací čára 32"/>
            <p:cNvCxnSpPr/>
            <p:nvPr/>
          </p:nvCxnSpPr>
          <p:spPr>
            <a:xfrm rot="5400000" flipH="1">
              <a:off x="6744512" y="1264532"/>
              <a:ext cx="88934" cy="81895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 bwMode="grayWhite">
          <a:xfrm>
            <a:off x="914400" y="441251"/>
            <a:ext cx="6858000" cy="701749"/>
          </a:xfrm>
        </p:spPr>
        <p:txBody>
          <a:bodyPr anchor="b"/>
          <a:lstStyle>
            <a:lvl1pPr algn="l">
              <a:buNone/>
              <a:defRPr sz="2100" b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68032" y="1893781"/>
            <a:ext cx="8778240" cy="4960144"/>
          </a:xfrm>
          <a:solidFill>
            <a:schemeClr val="bg2"/>
          </a:solidFill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extLst/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914400" y="1150144"/>
            <a:ext cx="6858000" cy="685800"/>
          </a:xfrm>
        </p:spPr>
        <p:txBody>
          <a:bodyPr/>
          <a:lstStyle>
            <a:lvl1pPr marL="27432" indent="0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9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477000" y="55563"/>
            <a:ext cx="2133600" cy="365125"/>
          </a:xfrm>
        </p:spPr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AEBC4C92-FC51-4037-87F7-7F788D50BAF5}" type="datetimeFigureOut">
              <a:rPr lang="cs-CZ"/>
              <a:pPr>
                <a:defRPr/>
              </a:pPr>
              <a:t>17.4.2013</a:t>
            </a:fld>
            <a:endParaRPr lang="cs-CZ"/>
          </a:p>
        </p:txBody>
      </p:sp>
      <p:sp>
        <p:nvSpPr>
          <p:cNvPr id="20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55563"/>
            <a:ext cx="5562600" cy="365125"/>
          </a:xfrm>
        </p:spPr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21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10600" y="55563"/>
            <a:ext cx="457200" cy="365125"/>
          </a:xfrm>
        </p:spPr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EB7B49D2-39A0-44F7-B386-6DE6E1189AF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552152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C5A16414-0F36-427F-B151-D8EDE07FE7AA}" type="datetimeFigureOut">
              <a:rPr lang="cs-CZ"/>
              <a:pPr>
                <a:defRPr/>
              </a:pPr>
              <a:t>17.4.2013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A4ED6172-372D-44A4-A2B0-ED84D247F96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664825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981200" cy="5851525"/>
          </a:xfrm>
        </p:spPr>
        <p:txBody>
          <a:bodyPr vert="eaVert" anchor="ctr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5867400" cy="5851525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B7BD45CE-7F0A-48E8-8166-D2EAE127D3F6}" type="datetimeFigureOut">
              <a:rPr lang="cs-CZ"/>
              <a:pPr>
                <a:defRPr/>
              </a:pPr>
              <a:t>17.4.2013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92FD455F-FBD3-4C02-83BF-F20E229C4F9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4919036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6" descr="horizon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33333"/>
          <a:stretch>
            <a:fillRect/>
          </a:stretch>
        </p:blipFill>
        <p:spPr bwMode="auto">
          <a:xfrm>
            <a:off x="0" y="0"/>
            <a:ext cx="9144000" cy="457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9200" y="3886200"/>
            <a:ext cx="6400800" cy="1752600"/>
          </a:xfrm>
        </p:spPr>
        <p:txBody>
          <a:bodyPr/>
          <a:lstStyle>
            <a:lvl1pPr marL="0" indent="0" algn="ctr">
              <a:buNone/>
              <a:defRPr sz="17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07888"/>
            <a:ext cx="7772400" cy="1470025"/>
          </a:xfrm>
        </p:spPr>
        <p:txBody>
          <a:bodyPr/>
          <a:lstStyle>
            <a:lvl1pPr algn="ctr"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fld id="{783F141E-FEB5-451F-8A6C-C15801C0E554}" type="datetimeFigureOut">
              <a:rPr lang="cs-CZ"/>
              <a:pPr>
                <a:defRPr/>
              </a:pPr>
              <a:t>17.4.2013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fld id="{F948A7A9-0E94-4361-A900-27E5F173846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4936129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79248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fld id="{128C228D-79A1-4CA5-B41A-8C290C3BDE71}" type="datetimeFigureOut">
              <a:rPr lang="cs-CZ"/>
              <a:pPr>
                <a:defRPr/>
              </a:pPr>
              <a:t>17.4.2013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fld id="{278A956B-E180-4229-BE20-CAFCC473018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6472861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4962525"/>
            <a:ext cx="7885113" cy="1362075"/>
          </a:xfrm>
        </p:spPr>
        <p:txBody>
          <a:bodyPr anchor="t"/>
          <a:lstStyle>
            <a:lvl1pPr algn="l">
              <a:defRPr sz="3200" b="0" i="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3462338"/>
            <a:ext cx="7885113" cy="1500187"/>
          </a:xfrm>
        </p:spPr>
        <p:txBody>
          <a:bodyPr anchor="b"/>
          <a:lstStyle>
            <a:lvl1pPr marL="0" indent="0">
              <a:buNone/>
              <a:defRPr sz="1700" baseline="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fld id="{47435668-44BB-4150-90D1-25241E351C30}" type="datetimeFigureOut">
              <a:rPr lang="cs-CZ"/>
              <a:pPr>
                <a:defRPr/>
              </a:pPr>
              <a:t>17.4.2013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fld id="{D8F096F6-CB66-4121-BF72-54230FCCDF9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0872675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3733800" cy="4114800"/>
          </a:xfrm>
        </p:spPr>
        <p:txBody>
          <a:bodyPr/>
          <a:lstStyle>
            <a:lvl5pPr>
              <a:defRPr/>
            </a:lvl5pPr>
            <a:lvl6pPr>
              <a:buClr>
                <a:schemeClr val="tx2"/>
              </a:buClr>
              <a:buFont typeface="Arial" pitchFamily="34" charset="0"/>
              <a:buChar char="•"/>
              <a:defRPr/>
            </a:lvl6pPr>
            <a:lvl7pPr>
              <a:buClr>
                <a:schemeClr val="tx2"/>
              </a:buClr>
              <a:buFont typeface="Arial" pitchFamily="34" charset="0"/>
              <a:buChar char="•"/>
              <a:defRPr/>
            </a:lvl7pPr>
            <a:lvl8pPr>
              <a:buClr>
                <a:schemeClr val="tx2"/>
              </a:buClr>
              <a:buFont typeface="Arial" pitchFamily="34" charset="0"/>
              <a:buChar char="•"/>
              <a:defRPr/>
            </a:lvl8pPr>
            <a:lvl9pPr>
              <a:buClr>
                <a:schemeClr val="tx2"/>
              </a:buCl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1600200"/>
            <a:ext cx="3733800" cy="41148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fld id="{A485CFD1-9275-4B08-B7F5-65A126A0774D}" type="datetimeFigureOut">
              <a:rPr lang="cs-CZ"/>
              <a:pPr>
                <a:defRPr/>
              </a:pPr>
              <a:t>17.4.2013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fld id="{65F00656-EC91-4FBA-8888-399A3C521E2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1791425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199"/>
            <a:ext cx="3733800" cy="574675"/>
          </a:xfrm>
        </p:spPr>
        <p:txBody>
          <a:bodyPr anchor="b"/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0600" y="1600199"/>
            <a:ext cx="3733800" cy="574675"/>
          </a:xfrm>
        </p:spPr>
        <p:txBody>
          <a:bodyPr anchor="b"/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fld id="{B225F447-94C7-4FC1-A9EB-41E1440FFA2B}" type="datetimeFigureOut">
              <a:rPr lang="cs-CZ"/>
              <a:pPr>
                <a:defRPr/>
              </a:pPr>
              <a:t>17.4.2013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fld id="{02C316AB-DB36-4613-A536-0A8EEA9F8EF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0197616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fld id="{4BD068A3-C5E0-4D08-9CF3-7D9BDFD1F9BA}" type="datetimeFigureOut">
              <a:rPr lang="cs-CZ"/>
              <a:pPr>
                <a:defRPr/>
              </a:pPr>
              <a:t>17.4.2013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fld id="{B9771B89-1294-42A7-B8A2-AC380AF6C7A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6814627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fld id="{F9DB6D6E-E5F6-4F22-AE02-2AF39ABFBEFD}" type="datetimeFigureOut">
              <a:rPr lang="cs-CZ"/>
              <a:pPr>
                <a:defRPr/>
              </a:pPr>
              <a:t>17.4.2013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fld id="{6FB6842E-F20D-4D98-98FC-2A3D4984F62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7161098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962400" y="1447800"/>
            <a:ext cx="4648200" cy="4267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1447800"/>
            <a:ext cx="2971800" cy="1097280"/>
          </a:xfrm>
        </p:spPr>
        <p:txBody>
          <a:bodyPr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12648" y="2547891"/>
            <a:ext cx="2971800" cy="3167109"/>
          </a:xfrm>
        </p:spPr>
        <p:txBody>
          <a:bodyPr tIns="9144"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fld id="{9791CBF4-AD8A-489E-9575-A1C07E577D73}" type="datetimeFigureOut">
              <a:rPr lang="cs-CZ"/>
              <a:pPr>
                <a:defRPr/>
              </a:pPr>
              <a:t>17.4.2013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fld id="{604C8A28-8A9B-460B-958E-CD4A344A8B3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3254916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10" descr="horizon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447800"/>
            <a:ext cx="2971800" cy="1097280"/>
          </a:xfrm>
        </p:spPr>
        <p:txBody>
          <a:bodyPr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657344" y="1447800"/>
            <a:ext cx="3419856" cy="3474720"/>
          </a:xfrm>
          <a:custGeom>
            <a:avLst/>
            <a:gdLst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74450 w 3419856"/>
              <a:gd name="connsiteY9" fmla="*/ 3429000 h 3429000"/>
              <a:gd name="connsiteX10" fmla="*/ 21806 w 3419856"/>
              <a:gd name="connsiteY10" fmla="*/ 3407194 h 3429000"/>
              <a:gd name="connsiteX11" fmla="*/ 0 w 3419856"/>
              <a:gd name="connsiteY11" fmla="*/ 3354550 h 3429000"/>
              <a:gd name="connsiteX12" fmla="*/ 0 w 3419856"/>
              <a:gd name="connsiteY12" fmla="*/ 74450 h 3429000"/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21806 w 3419856"/>
              <a:gd name="connsiteY9" fmla="*/ 3407194 h 3429000"/>
              <a:gd name="connsiteX10" fmla="*/ 0 w 3419856"/>
              <a:gd name="connsiteY10" fmla="*/ 3354550 h 3429000"/>
              <a:gd name="connsiteX11" fmla="*/ 0 w 3419856"/>
              <a:gd name="connsiteY11" fmla="*/ 74450 h 3429000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8026"/>
              <a:gd name="connsiteY0" fmla="*/ 74450 h 3910007"/>
              <a:gd name="connsiteX1" fmla="*/ 21806 w 3968026"/>
              <a:gd name="connsiteY1" fmla="*/ 21806 h 3910007"/>
              <a:gd name="connsiteX2" fmla="*/ 74450 w 3968026"/>
              <a:gd name="connsiteY2" fmla="*/ 0 h 3910007"/>
              <a:gd name="connsiteX3" fmla="*/ 3345406 w 3968026"/>
              <a:gd name="connsiteY3" fmla="*/ 0 h 3910007"/>
              <a:gd name="connsiteX4" fmla="*/ 3398050 w 3968026"/>
              <a:gd name="connsiteY4" fmla="*/ 21806 h 3910007"/>
              <a:gd name="connsiteX5" fmla="*/ 3419856 w 3968026"/>
              <a:gd name="connsiteY5" fmla="*/ 74450 h 3910007"/>
              <a:gd name="connsiteX6" fmla="*/ 3419856 w 3968026"/>
              <a:gd name="connsiteY6" fmla="*/ 3354550 h 3910007"/>
              <a:gd name="connsiteX7" fmla="*/ 3398050 w 3968026"/>
              <a:gd name="connsiteY7" fmla="*/ 3407194 h 3910007"/>
              <a:gd name="connsiteX8" fmla="*/ 0 w 3968026"/>
              <a:gd name="connsiteY8" fmla="*/ 3354550 h 3910007"/>
              <a:gd name="connsiteX9" fmla="*/ 0 w 3968026"/>
              <a:gd name="connsiteY9" fmla="*/ 74450 h 3910007"/>
              <a:gd name="connsiteX0" fmla="*/ 0 w 3419856"/>
              <a:gd name="connsiteY0" fmla="*/ 74450 h 3901233"/>
              <a:gd name="connsiteX1" fmla="*/ 21806 w 3419856"/>
              <a:gd name="connsiteY1" fmla="*/ 21806 h 3901233"/>
              <a:gd name="connsiteX2" fmla="*/ 74450 w 3419856"/>
              <a:gd name="connsiteY2" fmla="*/ 0 h 3901233"/>
              <a:gd name="connsiteX3" fmla="*/ 3345406 w 3419856"/>
              <a:gd name="connsiteY3" fmla="*/ 0 h 3901233"/>
              <a:gd name="connsiteX4" fmla="*/ 3398050 w 3419856"/>
              <a:gd name="connsiteY4" fmla="*/ 21806 h 3901233"/>
              <a:gd name="connsiteX5" fmla="*/ 3419856 w 3419856"/>
              <a:gd name="connsiteY5" fmla="*/ 74450 h 3901233"/>
              <a:gd name="connsiteX6" fmla="*/ 3419856 w 3419856"/>
              <a:gd name="connsiteY6" fmla="*/ 3354550 h 3901233"/>
              <a:gd name="connsiteX7" fmla="*/ 0 w 3419856"/>
              <a:gd name="connsiteY7" fmla="*/ 3354550 h 3901233"/>
              <a:gd name="connsiteX8" fmla="*/ 0 w 3419856"/>
              <a:gd name="connsiteY8" fmla="*/ 74450 h 3901233"/>
              <a:gd name="connsiteX0" fmla="*/ 0 w 3419856"/>
              <a:gd name="connsiteY0" fmla="*/ 74450 h 3354550"/>
              <a:gd name="connsiteX1" fmla="*/ 21806 w 3419856"/>
              <a:gd name="connsiteY1" fmla="*/ 21806 h 3354550"/>
              <a:gd name="connsiteX2" fmla="*/ 74450 w 3419856"/>
              <a:gd name="connsiteY2" fmla="*/ 0 h 3354550"/>
              <a:gd name="connsiteX3" fmla="*/ 3345406 w 3419856"/>
              <a:gd name="connsiteY3" fmla="*/ 0 h 3354550"/>
              <a:gd name="connsiteX4" fmla="*/ 3398050 w 3419856"/>
              <a:gd name="connsiteY4" fmla="*/ 21806 h 3354550"/>
              <a:gd name="connsiteX5" fmla="*/ 3419856 w 3419856"/>
              <a:gd name="connsiteY5" fmla="*/ 74450 h 3354550"/>
              <a:gd name="connsiteX6" fmla="*/ 3419856 w 3419856"/>
              <a:gd name="connsiteY6" fmla="*/ 3354550 h 3354550"/>
              <a:gd name="connsiteX7" fmla="*/ 0 w 3419856"/>
              <a:gd name="connsiteY7" fmla="*/ 3354550 h 3354550"/>
              <a:gd name="connsiteX8" fmla="*/ 0 w 3419856"/>
              <a:gd name="connsiteY8" fmla="*/ 74450 h 3354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419856" h="3354550">
                <a:moveTo>
                  <a:pt x="0" y="74450"/>
                </a:moveTo>
                <a:cubicBezTo>
                  <a:pt x="0" y="54705"/>
                  <a:pt x="7844" y="35768"/>
                  <a:pt x="21806" y="21806"/>
                </a:cubicBezTo>
                <a:cubicBezTo>
                  <a:pt x="35768" y="7844"/>
                  <a:pt x="54705" y="0"/>
                  <a:pt x="74450" y="0"/>
                </a:cubicBezTo>
                <a:lnTo>
                  <a:pt x="3345406" y="0"/>
                </a:lnTo>
                <a:cubicBezTo>
                  <a:pt x="3365151" y="0"/>
                  <a:pt x="3384088" y="7844"/>
                  <a:pt x="3398050" y="21806"/>
                </a:cubicBezTo>
                <a:cubicBezTo>
                  <a:pt x="3412012" y="35768"/>
                  <a:pt x="3419856" y="54705"/>
                  <a:pt x="3419856" y="74450"/>
                </a:cubicBezTo>
                <a:lnTo>
                  <a:pt x="3419856" y="3354550"/>
                </a:lnTo>
                <a:lnTo>
                  <a:pt x="0" y="3354550"/>
                </a:lnTo>
                <a:lnTo>
                  <a:pt x="0" y="74450"/>
                </a:lnTo>
                <a:close/>
              </a:path>
            </a:pathLst>
          </a:custGeom>
        </p:spPr>
        <p:txBody>
          <a:bodyPr/>
          <a:lstStyle>
            <a:lvl1pPr marL="0" indent="0" algn="ctr">
              <a:buNone/>
              <a:defRPr sz="2000" baseline="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547890"/>
            <a:ext cx="2971800" cy="2405109"/>
          </a:xfrm>
        </p:spPr>
        <p:txBody>
          <a:bodyPr tIns="9144"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fld id="{FBD2C6AA-9644-4A40-B6AF-65AEA0CA30E3}" type="datetimeFigureOut">
              <a:rPr lang="cs-CZ"/>
              <a:pPr>
                <a:defRPr/>
              </a:pPr>
              <a:t>17.4.2013</a:t>
            </a:fld>
            <a:endParaRPr lang="cs-CZ"/>
          </a:p>
        </p:txBody>
      </p:sp>
      <p:sp>
        <p:nvSpPr>
          <p:cNvPr id="7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fld id="{43EDCD2D-33A9-43F5-AEF3-6424D437179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02411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fld id="{86800241-35C3-4EF1-8171-44BB5F2C612F}" type="datetimeFigureOut">
              <a:rPr lang="cs-CZ"/>
              <a:pPr>
                <a:defRPr/>
              </a:pPr>
              <a:t>17.4.2013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fld id="{A1481EBB-16D0-491A-A6B0-FB846298185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0879562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fld id="{DE90FB7E-7B4A-4DBC-B43E-61CC49F2B06A}" type="datetimeFigureOut">
              <a:rPr lang="cs-CZ"/>
              <a:pPr>
                <a:defRPr/>
              </a:pPr>
              <a:t>17.4.2013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fld id="{46500AF7-DDE9-46DC-A55A-FF7DF247AAA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116541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0" y="0"/>
            <a:ext cx="365125" cy="6854825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/>
          </a:p>
        </p:txBody>
      </p:sp>
      <p:sp>
        <p:nvSpPr>
          <p:cNvPr id="8" name="Obdélník 7"/>
          <p:cNvSpPr/>
          <p:nvPr/>
        </p:nvSpPr>
        <p:spPr>
          <a:xfrm>
            <a:off x="255588" y="5046663"/>
            <a:ext cx="73025" cy="1692275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/>
          </a:p>
        </p:txBody>
      </p:sp>
      <p:sp>
        <p:nvSpPr>
          <p:cNvPr id="9" name="Obdélník 8"/>
          <p:cNvSpPr/>
          <p:nvPr/>
        </p:nvSpPr>
        <p:spPr>
          <a:xfrm>
            <a:off x="255588" y="4797425"/>
            <a:ext cx="73025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/>
          </a:p>
        </p:txBody>
      </p:sp>
      <p:sp>
        <p:nvSpPr>
          <p:cNvPr id="10" name="Obdélník 9"/>
          <p:cNvSpPr/>
          <p:nvPr/>
        </p:nvSpPr>
        <p:spPr>
          <a:xfrm>
            <a:off x="255588" y="4637088"/>
            <a:ext cx="73025" cy="138112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/>
          </a:p>
        </p:txBody>
      </p:sp>
      <p:sp>
        <p:nvSpPr>
          <p:cNvPr id="11" name="Obdélník 10"/>
          <p:cNvSpPr/>
          <p:nvPr/>
        </p:nvSpPr>
        <p:spPr>
          <a:xfrm>
            <a:off x="255588" y="4541838"/>
            <a:ext cx="73025" cy="7461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309563" y="681038"/>
            <a:ext cx="46037" cy="365125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 dirty="0"/>
          </a:p>
        </p:txBody>
      </p:sp>
      <p:sp>
        <p:nvSpPr>
          <p:cNvPr id="15" name="Obdélník 14"/>
          <p:cNvSpPr/>
          <p:nvPr/>
        </p:nvSpPr>
        <p:spPr>
          <a:xfrm>
            <a:off x="268288" y="681038"/>
            <a:ext cx="28575" cy="365125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 dirty="0"/>
          </a:p>
        </p:txBody>
      </p:sp>
      <p:sp>
        <p:nvSpPr>
          <p:cNvPr id="16" name="Obdélník 15"/>
          <p:cNvSpPr/>
          <p:nvPr/>
        </p:nvSpPr>
        <p:spPr>
          <a:xfrm>
            <a:off x="249238" y="681038"/>
            <a:ext cx="9525" cy="365125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/>
          </a:p>
        </p:txBody>
      </p:sp>
      <p:sp>
        <p:nvSpPr>
          <p:cNvPr id="17" name="Obdélník 16"/>
          <p:cNvSpPr/>
          <p:nvPr/>
        </p:nvSpPr>
        <p:spPr>
          <a:xfrm>
            <a:off x="222250" y="681038"/>
            <a:ext cx="7938" cy="365125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512763"/>
            <a:ext cx="7772400" cy="914400"/>
          </a:xfrm>
          <a:prstGeom prst="rect">
            <a:avLst/>
          </a:prstGeom>
        </p:spPr>
        <p:txBody>
          <a:bodyPr vert="horz" anchor="t">
            <a:noAutofit/>
          </a:bodyPr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36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914400" y="1784350"/>
            <a:ext cx="7772400" cy="457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4770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fld id="{D8F60EA3-4843-4B4C-BDE6-19740DEFE70F}" type="datetimeFigureOut">
              <a:rPr lang="cs-CZ"/>
              <a:pPr>
                <a:defRPr/>
              </a:pPr>
              <a:t>17.4.2013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416675"/>
            <a:ext cx="55626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10600" y="64166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fld id="{000C2B9C-6F8A-4475-9F90-9150994FFB6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4550" r:id="rId1"/>
    <p:sldLayoutId id="2147484551" r:id="rId2"/>
    <p:sldLayoutId id="2147484552" r:id="rId3"/>
    <p:sldLayoutId id="2147484553" r:id="rId4"/>
    <p:sldLayoutId id="2147484554" r:id="rId5"/>
    <p:sldLayoutId id="2147484555" r:id="rId6"/>
    <p:sldLayoutId id="2147484556" r:id="rId7"/>
    <p:sldLayoutId id="2147484557" r:id="rId8"/>
    <p:sldLayoutId id="2147484558" r:id="rId9"/>
    <p:sldLayoutId id="2147484559" r:id="rId10"/>
    <p:sldLayoutId id="2147484560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000" kern="1200" spc="-100">
          <a:solidFill>
            <a:srgbClr val="C1EEFF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000">
          <a:solidFill>
            <a:srgbClr val="C1EEFF"/>
          </a:solidFill>
          <a:latin typeface="Consolas" pitchFamily="49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000">
          <a:solidFill>
            <a:srgbClr val="C1EEFF"/>
          </a:solidFill>
          <a:latin typeface="Consolas" pitchFamily="49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000">
          <a:solidFill>
            <a:srgbClr val="C1EEFF"/>
          </a:solidFill>
          <a:latin typeface="Consolas" pitchFamily="49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000">
          <a:solidFill>
            <a:srgbClr val="C1EEFF"/>
          </a:solidFill>
          <a:latin typeface="Consolas" pitchFamily="49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000">
          <a:solidFill>
            <a:srgbClr val="C1EEFF"/>
          </a:solidFill>
          <a:latin typeface="Consolas" pitchFamily="49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000">
          <a:solidFill>
            <a:srgbClr val="C1EEFF"/>
          </a:solidFill>
          <a:latin typeface="Consolas" pitchFamily="49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000">
          <a:solidFill>
            <a:srgbClr val="C1EEFF"/>
          </a:solidFill>
          <a:latin typeface="Consolas" pitchFamily="49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000">
          <a:solidFill>
            <a:srgbClr val="C1EEFF"/>
          </a:solidFill>
          <a:latin typeface="Consolas" pitchFamily="49" charset="0"/>
        </a:defRPr>
      </a:lvl9pPr>
      <a:extLst/>
    </p:titleStyle>
    <p:bodyStyle>
      <a:lvl1pPr marL="411163" indent="-342900" algn="l" rtl="0" eaLnBrk="0" fontAlgn="base" hangingPunct="0">
        <a:spcBef>
          <a:spcPts val="700"/>
        </a:spcBef>
        <a:spcAft>
          <a:spcPct val="0"/>
        </a:spcAft>
        <a:buClr>
          <a:schemeClr val="tx2"/>
        </a:buClr>
        <a:buSzPct val="95000"/>
        <a:buFont typeface="Wingdings" pitchFamily="2" charset="2"/>
        <a:buChar char=""/>
        <a:defRPr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39775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90000"/>
        <a:buFont typeface="Wingdings" pitchFamily="2" charset="2"/>
        <a:buChar char="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95363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Wingdings 2" pitchFamily="18" charset="2"/>
        <a:buChar char="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60475" indent="-228600" algn="l" rtl="0" eaLnBrk="0" fontAlgn="base" hangingPunct="0">
        <a:spcBef>
          <a:spcPct val="20000"/>
        </a:spcBef>
        <a:spcAft>
          <a:spcPct val="0"/>
        </a:spcAft>
        <a:buClr>
          <a:srgbClr val="FEB80A"/>
        </a:buClr>
        <a:buFont typeface="Wingdings 3" pitchFamily="18" charset="2"/>
        <a:buChar char=""/>
        <a:defRPr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81138" indent="-209550" algn="l" rtl="0" eaLnBrk="0" fontAlgn="base" hangingPunct="0">
        <a:spcBef>
          <a:spcPct val="20000"/>
        </a:spcBef>
        <a:spcAft>
          <a:spcPct val="0"/>
        </a:spcAft>
        <a:buClr>
          <a:srgbClr val="FEB80A"/>
        </a:buClr>
        <a:buFont typeface="Wingdings 2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99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01952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93976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6" descr="horizon.png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0"/>
            <a:ext cx="7924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715000" y="6356350"/>
            <a:ext cx="1524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trike="noStrike" spc="60" baseline="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A1FF7B20-B7B7-452C-BDAE-6000C5FD404A}" type="datetimeFigureOut">
              <a:rPr lang="cs-CZ"/>
              <a:pPr>
                <a:defRPr/>
              </a:pPr>
              <a:t>17.4.2013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6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cap="all" spc="60" baseline="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543800" y="6356350"/>
            <a:ext cx="990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aseline="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C1E4BE0E-74F8-4393-BA31-D7B048CFDBD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4561" r:id="rId1"/>
    <p:sldLayoutId id="2147484562" r:id="rId2"/>
    <p:sldLayoutId id="2147484563" r:id="rId3"/>
    <p:sldLayoutId id="2147484564" r:id="rId4"/>
    <p:sldLayoutId id="2147484565" r:id="rId5"/>
    <p:sldLayoutId id="2147484566" r:id="rId6"/>
    <p:sldLayoutId id="2147484567" r:id="rId7"/>
    <p:sldLayoutId id="2147484568" r:id="rId8"/>
    <p:sldLayoutId id="2147484569" r:id="rId9"/>
    <p:sldLayoutId id="2147484570" r:id="rId10"/>
    <p:sldLayoutId id="2147484571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3000" kern="1200" cap="all" spc="5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1"/>
          </a:solidFill>
          <a:latin typeface="Arial Narrow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1"/>
          </a:solidFill>
          <a:latin typeface="Arial Narrow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1"/>
          </a:solidFill>
          <a:latin typeface="Arial Narrow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1"/>
          </a:solidFill>
          <a:latin typeface="Arial Narrow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ts val="600"/>
        </a:spcAft>
        <a:buClr>
          <a:schemeClr val="tx2"/>
        </a:buClr>
        <a:buFont typeface="Arial" charset="0"/>
        <a:buChar char="•"/>
        <a:defRPr sz="1700" kern="1200" spc="3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ts val="600"/>
        </a:spcAft>
        <a:buClr>
          <a:schemeClr val="tx2"/>
        </a:buClr>
        <a:buFont typeface="Arial" charset="0"/>
        <a:buChar char="•"/>
        <a:defRPr sz="1700" kern="1200" spc="3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ts val="600"/>
        </a:spcAft>
        <a:buClr>
          <a:schemeClr val="tx2"/>
        </a:buClr>
        <a:buFont typeface="Arial" charset="0"/>
        <a:buChar char="•"/>
        <a:defRPr sz="1700" kern="1200" spc="3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ts val="600"/>
        </a:spcAft>
        <a:buClr>
          <a:schemeClr val="tx2"/>
        </a:buClr>
        <a:buFont typeface="Arial" charset="0"/>
        <a:buChar char="•"/>
        <a:defRPr sz="1700" kern="1200" spc="3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ts val="600"/>
        </a:spcAft>
        <a:buClr>
          <a:schemeClr val="tx2"/>
        </a:buClr>
        <a:buFont typeface="Arial" charset="0"/>
        <a:buChar char="•"/>
        <a:defRPr sz="1700" kern="1200" spc="3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wm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1412776"/>
            <a:ext cx="7772400" cy="792089"/>
          </a:xfrm>
        </p:spPr>
        <p:txBody>
          <a:bodyPr>
            <a:normAutofit fontScale="90000"/>
          </a:bodyPr>
          <a:lstStyle/>
          <a:p>
            <a:r>
              <a:rPr lang="cs-CZ" sz="4800" b="1" cap="none" dirty="0" smtClean="0">
                <a:effectLst>
                  <a:outerShdw sx="1000" sy="1000" algn="tl">
                    <a:schemeClr val="tx1"/>
                  </a:outerShdw>
                  <a:reflection endPos="0" dir="5400000" sy="-100000" algn="bl" rotWithShape="0"/>
                </a:effectLst>
                <a:latin typeface="Calibri" pitchFamily="34" charset="0"/>
              </a:rPr>
              <a:t>Karel Toman - Měsíce</a:t>
            </a:r>
            <a:endParaRPr lang="cs-CZ" sz="4800" b="1" cap="none" dirty="0">
              <a:effectLst>
                <a:outerShdw sx="1000" sy="1000" algn="tl">
                  <a:schemeClr val="tx1">
                    <a:alpha val="51000"/>
                  </a:schemeClr>
                </a:outerShdw>
                <a:reflection endPos="0" dir="5400000" sy="-100000" algn="bl" rotWithShape="0"/>
              </a:effectLst>
              <a:latin typeface="Calibri" pitchFamily="34" charset="0"/>
            </a:endParaRPr>
          </a:p>
        </p:txBody>
      </p:sp>
      <p:pic>
        <p:nvPicPr>
          <p:cNvPr id="1026" name="Picture 2" descr="C:\Users\Uživatel\Pictures\logo.bmp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25029" y="5589240"/>
            <a:ext cx="3603242" cy="934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043608" y="620687"/>
            <a:ext cx="712879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r>
              <a:rPr lang="cs-CZ" sz="1600" dirty="0" smtClean="0">
                <a:solidFill>
                  <a:srgbClr val="FFC000"/>
                </a:solidFill>
                <a:latin typeface="Calibri"/>
              </a:rPr>
              <a:t>Základní škola a Mateřská škola, Liberec, Barvířská 38/6, příspěvková organizace</a:t>
            </a:r>
            <a:endParaRPr lang="cs-CZ" sz="1600" dirty="0">
              <a:solidFill>
                <a:srgbClr val="FFC000"/>
              </a:solidFill>
              <a:latin typeface="Calibri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77205" y="2750799"/>
            <a:ext cx="7848872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cs-CZ" sz="1600" dirty="0" smtClean="0">
                <a:solidFill>
                  <a:srgbClr val="FFC000"/>
                </a:solidFill>
                <a:latin typeface="Calibri"/>
              </a:rPr>
              <a:t>Název :      </a:t>
            </a:r>
            <a:r>
              <a:rPr lang="cs-CZ" sz="1600" b="1" dirty="0" smtClean="0">
                <a:solidFill>
                  <a:srgbClr val="FFC000"/>
                </a:solidFill>
                <a:latin typeface="Calibri"/>
              </a:rPr>
              <a:t>VY_32_inovace_03 Český jazyk a literatura – Příběh, který nikdy neskončí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cs-CZ" sz="1600" dirty="0" smtClean="0">
                <a:solidFill>
                  <a:srgbClr val="FFC000"/>
                </a:solidFill>
                <a:latin typeface="Calibri"/>
              </a:rPr>
              <a:t>Autor:        Iveta </a:t>
            </a:r>
            <a:r>
              <a:rPr lang="cs-CZ" sz="1600" dirty="0" err="1" smtClean="0">
                <a:solidFill>
                  <a:srgbClr val="FFC000"/>
                </a:solidFill>
                <a:latin typeface="Calibri"/>
              </a:rPr>
              <a:t>Loumová</a:t>
            </a:r>
            <a:endParaRPr lang="cs-CZ" sz="1600" dirty="0" smtClean="0">
              <a:solidFill>
                <a:srgbClr val="FFC000"/>
              </a:solidFill>
              <a:latin typeface="Calibri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cs-CZ" sz="1600" dirty="0" smtClean="0">
                <a:solidFill>
                  <a:srgbClr val="FFC000"/>
                </a:solidFill>
                <a:latin typeface="Calibri"/>
              </a:rPr>
              <a:t>Období:     Listopad  2011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cs-CZ" sz="1600" dirty="0" smtClean="0">
                <a:solidFill>
                  <a:srgbClr val="FFC000"/>
                </a:solidFill>
                <a:latin typeface="Calibri"/>
              </a:rPr>
              <a:t>Věková skupina:      9. ročník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cs-CZ" sz="1600" dirty="0" smtClean="0">
                <a:solidFill>
                  <a:srgbClr val="FFC000"/>
                </a:solidFill>
                <a:latin typeface="Calibri"/>
              </a:rPr>
              <a:t>Tematická oblast:    </a:t>
            </a:r>
            <a:r>
              <a:rPr lang="cs-CZ" sz="1600" dirty="0">
                <a:solidFill>
                  <a:srgbClr val="FFC000"/>
                </a:solidFill>
                <a:latin typeface="Calibri"/>
              </a:rPr>
              <a:t>Č</a:t>
            </a:r>
            <a:r>
              <a:rPr lang="cs-CZ" sz="1600" dirty="0" smtClean="0">
                <a:solidFill>
                  <a:srgbClr val="FFC000"/>
                </a:solidFill>
                <a:latin typeface="Calibri"/>
              </a:rPr>
              <a:t>eský jazyk a literatura –  česká  literatura 1. poloviny 20. století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cs-CZ" sz="1600" dirty="0" smtClean="0">
                <a:solidFill>
                  <a:srgbClr val="FFC000"/>
                </a:solidFill>
                <a:latin typeface="Calibri"/>
              </a:rPr>
              <a:t>Anotace</a:t>
            </a:r>
            <a:r>
              <a:rPr lang="cs-CZ" sz="1600" dirty="0">
                <a:solidFill>
                  <a:srgbClr val="FFC000"/>
                </a:solidFill>
                <a:latin typeface="Calibri"/>
              </a:rPr>
              <a:t>:    Problematika „konkrétního symbolismu“ v poezii  příslušníka generace </a:t>
            </a:r>
            <a:r>
              <a:rPr lang="cs-CZ" sz="1600">
                <a:solidFill>
                  <a:srgbClr val="FFC000"/>
                </a:solidFill>
                <a:latin typeface="Calibri"/>
              </a:rPr>
              <a:t>buřičů  </a:t>
            </a:r>
            <a:endParaRPr lang="cs-CZ" sz="1600" smtClean="0">
              <a:solidFill>
                <a:srgbClr val="FFC000"/>
              </a:solidFill>
              <a:latin typeface="Calibri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cs-CZ" sz="1600" smtClean="0">
                <a:solidFill>
                  <a:srgbClr val="FFC000"/>
                </a:solidFill>
                <a:latin typeface="Calibri"/>
              </a:rPr>
              <a:t>K</a:t>
            </a:r>
            <a:r>
              <a:rPr lang="cs-CZ" sz="1600" dirty="0">
                <a:solidFill>
                  <a:srgbClr val="FFC000"/>
                </a:solidFill>
                <a:latin typeface="Calibri"/>
              </a:rPr>
              <a:t>. Tomana , práce s básnickým cyklem </a:t>
            </a:r>
            <a:r>
              <a:rPr lang="cs-CZ" sz="1600" dirty="0" smtClean="0">
                <a:solidFill>
                  <a:srgbClr val="FFC000"/>
                </a:solidFill>
                <a:latin typeface="Calibri"/>
              </a:rPr>
              <a:t>Měsíce.</a:t>
            </a:r>
            <a:endParaRPr lang="cs-CZ" sz="1600" dirty="0">
              <a:solidFill>
                <a:srgbClr val="FFC000"/>
              </a:solidFill>
              <a:latin typeface="Calibri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</a:pPr>
            <a:endParaRPr lang="cs-CZ" sz="1600" dirty="0">
              <a:solidFill>
                <a:srgbClr val="FFC000"/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6402904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1"/>
          <p:cNvSpPr>
            <a:spLocks noGrp="1"/>
          </p:cNvSpPr>
          <p:nvPr>
            <p:ph type="title"/>
          </p:nvPr>
        </p:nvSpPr>
        <p:spPr>
          <a:xfrm>
            <a:off x="457200" y="44450"/>
            <a:ext cx="8229600" cy="647700"/>
          </a:xfrm>
        </p:spPr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b="1" dirty="0" smtClean="0">
                <a:solidFill>
                  <a:schemeClr val="tx2">
                    <a:satMod val="200000"/>
                  </a:schemeClr>
                </a:solidFill>
              </a:rPr>
              <a:t>Karel Toman</a:t>
            </a:r>
            <a:endParaRPr lang="cs-CZ" b="1" dirty="0">
              <a:solidFill>
                <a:schemeClr val="tx2">
                  <a:satMod val="20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388" y="765175"/>
            <a:ext cx="7993062" cy="5976938"/>
          </a:xfrm>
        </p:spPr>
        <p:txBody>
          <a:bodyPr/>
          <a:lstStyle/>
          <a:p>
            <a:pPr eaLnBrk="1" hangingPunct="1">
              <a:lnSpc>
                <a:spcPct val="80000"/>
              </a:lnSpc>
              <a:spcAft>
                <a:spcPts val="600"/>
              </a:spcAft>
              <a:defRPr/>
            </a:pPr>
            <a:r>
              <a:rPr lang="cs-CZ" sz="2800" b="1" dirty="0" smtClean="0"/>
              <a:t>1877 - 1946</a:t>
            </a:r>
          </a:p>
          <a:p>
            <a:pPr eaLnBrk="1" hangingPunct="1">
              <a:lnSpc>
                <a:spcPct val="80000"/>
              </a:lnSpc>
              <a:spcAft>
                <a:spcPts val="600"/>
              </a:spcAft>
              <a:defRPr/>
            </a:pPr>
            <a:r>
              <a:rPr lang="cs-CZ" sz="2800" dirty="0" smtClean="0"/>
              <a:t> </a:t>
            </a:r>
            <a:r>
              <a:rPr lang="cs-CZ" sz="2800" b="1" dirty="0" smtClean="0"/>
              <a:t>vlastním jménem Antonín Bernášek</a:t>
            </a:r>
          </a:p>
          <a:p>
            <a:pPr eaLnBrk="1" hangingPunct="1">
              <a:lnSpc>
                <a:spcPct val="80000"/>
              </a:lnSpc>
              <a:spcAft>
                <a:spcPts val="600"/>
              </a:spcAft>
              <a:defRPr/>
            </a:pPr>
            <a:r>
              <a:rPr lang="cs-CZ" sz="2800" b="1" dirty="0" smtClean="0"/>
              <a:t>český básník, novinář, představitel tzv. </a:t>
            </a:r>
            <a:r>
              <a:rPr lang="cs-CZ" sz="2800" b="1" u="sng" dirty="0" smtClean="0"/>
              <a:t>generace anarchistických buřičů</a:t>
            </a:r>
          </a:p>
          <a:p>
            <a:pPr eaLnBrk="1" hangingPunct="1">
              <a:lnSpc>
                <a:spcPct val="80000"/>
              </a:lnSpc>
              <a:spcAft>
                <a:spcPts val="600"/>
              </a:spcAft>
              <a:defRPr/>
            </a:pPr>
            <a:r>
              <a:rPr lang="cs-CZ" sz="2800" b="1" i="1" dirty="0" smtClean="0"/>
              <a:t>„V osobnosti Tomanově dohořívaly nám životy i legendy prokletých básníků.“ ( </a:t>
            </a:r>
            <a:r>
              <a:rPr lang="cs-CZ" sz="2800" b="1" i="1" dirty="0" err="1" smtClean="0"/>
              <a:t>J.Seifert</a:t>
            </a:r>
            <a:r>
              <a:rPr lang="cs-CZ" sz="2800" b="1" i="1" dirty="0" smtClean="0"/>
              <a:t>)</a:t>
            </a:r>
          </a:p>
          <a:p>
            <a:pPr marL="68263" indent="0" eaLnBrk="1" hangingPunct="1">
              <a:lnSpc>
                <a:spcPct val="80000"/>
              </a:lnSpc>
              <a:spcAft>
                <a:spcPts val="600"/>
              </a:spcAft>
              <a:buFont typeface="Wingdings" pitchFamily="2" charset="2"/>
              <a:buNone/>
              <a:defRPr/>
            </a:pPr>
            <a:endParaRPr lang="cs-CZ" sz="2800" b="1" u="sng" dirty="0" smtClean="0"/>
          </a:p>
          <a:p>
            <a:pPr eaLnBrk="1" hangingPunct="1">
              <a:lnSpc>
                <a:spcPct val="80000"/>
              </a:lnSpc>
              <a:spcAft>
                <a:spcPts val="600"/>
              </a:spcAft>
              <a:defRPr/>
            </a:pPr>
            <a:r>
              <a:rPr lang="cs-CZ" sz="3600" b="1" u="sng" dirty="0" smtClean="0"/>
              <a:t>Tvorba</a:t>
            </a:r>
          </a:p>
          <a:p>
            <a:pPr marL="454025" lvl="1" indent="0"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cs-CZ" sz="3600" b="1" i="1" u="sng" dirty="0" smtClean="0">
                <a:solidFill>
                  <a:srgbClr val="FF0000"/>
                </a:solidFill>
              </a:rPr>
              <a:t>Pohádky krve</a:t>
            </a:r>
          </a:p>
          <a:p>
            <a:pPr marL="766763" lvl="2" indent="0" eaLnBrk="1" hangingPunct="1">
              <a:lnSpc>
                <a:spcPct val="80000"/>
              </a:lnSpc>
              <a:spcBef>
                <a:spcPts val="600"/>
              </a:spcBef>
              <a:spcAft>
                <a:spcPts val="600"/>
              </a:spcAft>
              <a:buFont typeface="Wingdings 2" pitchFamily="18" charset="2"/>
              <a:buNone/>
              <a:defRPr/>
            </a:pPr>
            <a:r>
              <a:rPr lang="cs-CZ" sz="2800" b="1" dirty="0" smtClean="0"/>
              <a:t>   Básnická sbírka</a:t>
            </a:r>
          </a:p>
          <a:p>
            <a:pPr lvl="2" eaLnBrk="1" hangingPunct="1">
              <a:lnSpc>
                <a:spcPct val="80000"/>
              </a:lnSpc>
              <a:spcBef>
                <a:spcPts val="600"/>
              </a:spcBef>
              <a:spcAft>
                <a:spcPts val="600"/>
              </a:spcAft>
              <a:defRPr/>
            </a:pPr>
            <a:r>
              <a:rPr lang="cs-CZ" sz="2800" b="1" dirty="0" smtClean="0"/>
              <a:t>ovlivněna symbolismem a dekadencí, zaměřena především k vnitřním problémům člověka</a:t>
            </a:r>
            <a:endParaRPr lang="cs-CZ" sz="2800" dirty="0" smtClean="0"/>
          </a:p>
        </p:txBody>
      </p:sp>
      <p:pic>
        <p:nvPicPr>
          <p:cNvPr id="26632" name="Picture 8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1201738"/>
            <a:ext cx="9323388" cy="2587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266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 nodeType="clickPar">
                      <p:stCondLst>
                        <p:cond delay="indefinite"/>
                      </p:stCondLst>
                      <p:childTnLst>
                        <p:par>
                          <p:cTn id="3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457200" y="44450"/>
            <a:ext cx="8229600" cy="936625"/>
          </a:xfrm>
        </p:spPr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4400" b="1" dirty="0" smtClean="0">
                <a:solidFill>
                  <a:schemeClr val="tx2">
                    <a:satMod val="200000"/>
                  </a:schemeClr>
                </a:solidFill>
              </a:rPr>
              <a:t>Karel Toman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47650" y="549275"/>
            <a:ext cx="8572500" cy="6588125"/>
          </a:xfrm>
        </p:spPr>
        <p:txBody>
          <a:bodyPr>
            <a:normAutofit/>
          </a:bodyPr>
          <a:lstStyle/>
          <a:p>
            <a:pPr marL="411480" eaLnBrk="1" fontAlgn="auto" hangingPunct="1">
              <a:lnSpc>
                <a:spcPct val="80000"/>
              </a:lnSpc>
              <a:spcAft>
                <a:spcPts val="0"/>
              </a:spcAft>
              <a:buFont typeface="Wingdings"/>
              <a:buChar char=""/>
              <a:defRPr/>
            </a:pPr>
            <a:r>
              <a:rPr lang="cs-CZ" b="1" dirty="0" smtClean="0"/>
              <a:t>Další dílo:</a:t>
            </a:r>
          </a:p>
          <a:p>
            <a:pPr marL="740664" lvl="1" eaLnBrk="1" fontAlgn="auto" hangingPunct="1">
              <a:lnSpc>
                <a:spcPct val="80000"/>
              </a:lnSpc>
              <a:spcBef>
                <a:spcPts val="600"/>
              </a:spcBef>
              <a:spcAft>
                <a:spcPts val="600"/>
              </a:spcAft>
              <a:buClr>
                <a:srgbClr val="EA157A"/>
              </a:buClr>
              <a:buFont typeface="Wingdings"/>
              <a:buChar char=""/>
              <a:defRPr/>
            </a:pPr>
            <a:r>
              <a:rPr lang="cs-CZ" sz="3600" b="1" i="1" u="sng" dirty="0">
                <a:solidFill>
                  <a:srgbClr val="FF0000"/>
                </a:solidFill>
              </a:rPr>
              <a:t>Torzo života</a:t>
            </a:r>
          </a:p>
          <a:p>
            <a:pPr marL="411480" eaLnBrk="1" fontAlgn="auto" hangingPunct="1">
              <a:lnSpc>
                <a:spcPct val="80000"/>
              </a:lnSpc>
              <a:spcAft>
                <a:spcPts val="0"/>
              </a:spcAft>
              <a:buFont typeface="Wingdings"/>
              <a:buChar char=""/>
              <a:defRPr/>
            </a:pPr>
            <a:endParaRPr lang="cs-CZ" sz="2400" b="1" dirty="0" smtClean="0"/>
          </a:p>
          <a:p>
            <a:pPr marL="740664" lvl="1" eaLnBrk="1" fontAlgn="auto" hangingPunct="1">
              <a:lnSpc>
                <a:spcPct val="80000"/>
              </a:lnSpc>
              <a:spcBef>
                <a:spcPts val="600"/>
              </a:spcBef>
              <a:spcAft>
                <a:spcPts val="600"/>
              </a:spcAft>
              <a:buFont typeface="Wingdings"/>
              <a:buChar char=""/>
              <a:defRPr/>
            </a:pPr>
            <a:r>
              <a:rPr lang="cs-CZ" sz="2800" b="1" dirty="0" smtClean="0"/>
              <a:t>vyjádření bolesti a krize člověka, který zápasí o své osvobození</a:t>
            </a:r>
          </a:p>
          <a:p>
            <a:pPr marL="740664" lvl="1" eaLnBrk="1" fontAlgn="auto" hangingPunct="1">
              <a:lnSpc>
                <a:spcPct val="80000"/>
              </a:lnSpc>
              <a:spcBef>
                <a:spcPts val="600"/>
              </a:spcBef>
              <a:spcAft>
                <a:spcPts val="600"/>
              </a:spcAft>
              <a:buFont typeface="Wingdings"/>
              <a:buChar char=""/>
              <a:defRPr/>
            </a:pPr>
            <a:r>
              <a:rPr lang="cs-CZ" sz="2800" b="1" dirty="0" smtClean="0"/>
              <a:t> </a:t>
            </a:r>
            <a:r>
              <a:rPr lang="cs-CZ" sz="2800" b="1" dirty="0"/>
              <a:t>život je viděn ve dvojím ostrém lomu, bolesti a rozkoše</a:t>
            </a:r>
          </a:p>
          <a:p>
            <a:pPr marL="740664" lvl="1" eaLnBrk="1" fontAlgn="auto" hangingPunct="1">
              <a:lnSpc>
                <a:spcPct val="80000"/>
              </a:lnSpc>
              <a:spcBef>
                <a:spcPts val="600"/>
              </a:spcBef>
              <a:spcAft>
                <a:spcPts val="600"/>
              </a:spcAft>
              <a:buFont typeface="Wingdings"/>
              <a:buChar char=""/>
              <a:defRPr/>
            </a:pPr>
            <a:r>
              <a:rPr lang="cs-CZ" sz="2800" b="1" dirty="0" smtClean="0"/>
              <a:t> </a:t>
            </a:r>
            <a:r>
              <a:rPr lang="cs-CZ" sz="2800" b="1" dirty="0"/>
              <a:t>zaměřeno především k vnitřním problémům člověka vymaňujícího se z pout měšťanské společnosti a její morálky</a:t>
            </a:r>
            <a:endParaRPr lang="cs-CZ" sz="2800" b="1" dirty="0" smtClean="0"/>
          </a:p>
          <a:p>
            <a:pPr marL="996696" lvl="2" eaLnBrk="1" fontAlgn="auto" hangingPunct="1">
              <a:lnSpc>
                <a:spcPct val="80000"/>
              </a:lnSpc>
              <a:spcBef>
                <a:spcPts val="600"/>
              </a:spcBef>
              <a:spcAft>
                <a:spcPts val="600"/>
              </a:spcAft>
              <a:buFont typeface="Wingdings 2"/>
              <a:buChar char=""/>
              <a:defRPr/>
            </a:pPr>
            <a:endParaRPr lang="cs-CZ" sz="2800" b="1" dirty="0"/>
          </a:p>
          <a:p>
            <a:pPr marL="292100" lvl="1" indent="0" eaLnBrk="1" fontAlgn="auto" hangingPunct="1">
              <a:lnSpc>
                <a:spcPct val="8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400" dirty="0" smtClean="0"/>
          </a:p>
          <a:p>
            <a:pPr marL="530225" lvl="2" indent="0" eaLnBrk="1" fontAlgn="auto" hangingPunct="1">
              <a:lnSpc>
                <a:spcPct val="80000"/>
              </a:lnSpc>
              <a:spcAft>
                <a:spcPts val="0"/>
              </a:spcAft>
              <a:buFont typeface="Wingdings" pitchFamily="2" charset="2"/>
              <a:buNone/>
              <a:defRPr/>
            </a:pPr>
            <a:endParaRPr lang="cs-CZ" sz="2100" dirty="0" smtClean="0"/>
          </a:p>
          <a:p>
            <a:pPr marL="740664" lvl="1" eaLnBrk="1" fontAlgn="auto" hangingPunct="1">
              <a:lnSpc>
                <a:spcPct val="80000"/>
              </a:lnSpc>
              <a:spcAft>
                <a:spcPts val="0"/>
              </a:spcAft>
              <a:buFont typeface="Wingdings"/>
              <a:buChar char=""/>
              <a:defRPr/>
            </a:pPr>
            <a:endParaRPr lang="cs-CZ" sz="2400" dirty="0" smtClean="0"/>
          </a:p>
          <a:p>
            <a:pPr marL="740664" lvl="1" eaLnBrk="1" fontAlgn="auto" hangingPunct="1">
              <a:lnSpc>
                <a:spcPct val="80000"/>
              </a:lnSpc>
              <a:spcAft>
                <a:spcPts val="0"/>
              </a:spcAft>
              <a:buFont typeface="Wingdings"/>
              <a:buChar char=""/>
              <a:defRPr/>
            </a:pPr>
            <a:endParaRPr lang="cs-CZ" sz="2100" dirty="0" smtClean="0"/>
          </a:p>
        </p:txBody>
      </p:sp>
      <p:pic>
        <p:nvPicPr>
          <p:cNvPr id="27655" name="Picture 7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4724400"/>
            <a:ext cx="9144000" cy="2133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6" dur="2000"/>
                                        <p:tgtEl>
                                          <p:spTgt spid="276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sz="4400" b="1" dirty="0" smtClean="0">
                <a:solidFill>
                  <a:srgbClr val="D6ECFF">
                    <a:satMod val="200000"/>
                  </a:srgbClr>
                </a:solidFill>
              </a:rPr>
              <a:t>        Karel </a:t>
            </a:r>
            <a:r>
              <a:rPr lang="cs-CZ" sz="4400" b="1" dirty="0">
                <a:solidFill>
                  <a:srgbClr val="D6ECFF">
                    <a:satMod val="200000"/>
                  </a:srgbClr>
                </a:solidFill>
              </a:rPr>
              <a:t>Toman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740664" lvl="1" eaLnBrk="1" fontAlgn="auto" hangingPunct="1">
              <a:lnSpc>
                <a:spcPct val="80000"/>
              </a:lnSpc>
              <a:spcBef>
                <a:spcPts val="600"/>
              </a:spcBef>
              <a:spcAft>
                <a:spcPts val="600"/>
              </a:spcAft>
              <a:buClr>
                <a:srgbClr val="EA157A"/>
              </a:buClr>
              <a:buFont typeface="Wingdings"/>
              <a:buChar char=""/>
              <a:defRPr/>
            </a:pPr>
            <a:r>
              <a:rPr lang="cs-CZ" sz="3600" b="1" i="1" u="sng" dirty="0">
                <a:solidFill>
                  <a:srgbClr val="FF0000"/>
                </a:solidFill>
              </a:rPr>
              <a:t>Melancholická pouť</a:t>
            </a:r>
          </a:p>
          <a:p>
            <a:pPr marL="1225296" lvl="2" indent="-457200" eaLnBrk="1" fontAlgn="auto" hangingPunct="1">
              <a:lnSpc>
                <a:spcPct val="80000"/>
              </a:lnSpc>
              <a:spcBef>
                <a:spcPts val="600"/>
              </a:spcBef>
              <a:spcAft>
                <a:spcPts val="600"/>
              </a:spcAft>
              <a:buClr>
                <a:srgbClr val="EA157A"/>
              </a:buClr>
              <a:buFont typeface="Wingdings" pitchFamily="2" charset="2"/>
              <a:buChar char="§"/>
              <a:defRPr/>
            </a:pPr>
            <a:r>
              <a:rPr lang="pl-PL" sz="2800" b="1" dirty="0">
                <a:solidFill>
                  <a:prstClr val="white"/>
                </a:solidFill>
              </a:rPr>
              <a:t>obdoba Torza života, inspirace z cest </a:t>
            </a:r>
            <a:r>
              <a:rPr lang="pl-PL" sz="2800" b="1" dirty="0" smtClean="0">
                <a:solidFill>
                  <a:prstClr val="white"/>
                </a:solidFill>
              </a:rPr>
              <a:t>                 po </a:t>
            </a:r>
            <a:r>
              <a:rPr lang="pl-PL" sz="2800" b="1" dirty="0">
                <a:solidFill>
                  <a:prstClr val="white"/>
                </a:solidFill>
              </a:rPr>
              <a:t>Evropě</a:t>
            </a:r>
          </a:p>
          <a:p>
            <a:pPr marL="768096" lvl="2" indent="0" eaLnBrk="1" fontAlgn="auto" hangingPunct="1">
              <a:lnSpc>
                <a:spcPct val="80000"/>
              </a:lnSpc>
              <a:spcBef>
                <a:spcPts val="600"/>
              </a:spcBef>
              <a:spcAft>
                <a:spcPts val="600"/>
              </a:spcAft>
              <a:buClr>
                <a:srgbClr val="EA157A"/>
              </a:buClr>
              <a:buFont typeface="Wingdings 2" pitchFamily="18" charset="2"/>
              <a:buNone/>
              <a:defRPr/>
            </a:pPr>
            <a:r>
              <a:rPr lang="pl-PL" sz="2800" b="1" dirty="0">
                <a:solidFill>
                  <a:prstClr val="white"/>
                </a:solidFill>
              </a:rPr>
              <a:t>     ( Vídeň, Berlín, </a:t>
            </a:r>
            <a:r>
              <a:rPr lang="pl-PL" sz="2800" b="1" dirty="0" smtClean="0">
                <a:solidFill>
                  <a:prstClr val="white"/>
                </a:solidFill>
              </a:rPr>
              <a:t>Paříž</a:t>
            </a:r>
            <a:r>
              <a:rPr lang="pl-PL" sz="2800" b="1" dirty="0">
                <a:solidFill>
                  <a:prstClr val="white"/>
                </a:solidFill>
              </a:rPr>
              <a:t>, Anglie, Holadsko )</a:t>
            </a:r>
            <a:endParaRPr lang="cs-CZ" sz="2800" b="1" dirty="0">
              <a:solidFill>
                <a:prstClr val="white"/>
              </a:solidFill>
            </a:endParaRPr>
          </a:p>
          <a:p>
            <a:pPr marL="454914" lvl="1" indent="0" eaLnBrk="1" fontAlgn="auto" hangingPunct="1">
              <a:lnSpc>
                <a:spcPct val="80000"/>
              </a:lnSpc>
              <a:spcBef>
                <a:spcPts val="600"/>
              </a:spcBef>
              <a:spcAft>
                <a:spcPts val="600"/>
              </a:spcAft>
              <a:buClr>
                <a:srgbClr val="EA157A"/>
              </a:buClr>
              <a:buFont typeface="Wingdings" pitchFamily="2" charset="2"/>
              <a:buNone/>
              <a:defRPr/>
            </a:pPr>
            <a:r>
              <a:rPr lang="cs-CZ" sz="2200" b="1" i="1" u="sng" dirty="0">
                <a:solidFill>
                  <a:srgbClr val="FF0000"/>
                </a:solidFill>
              </a:rPr>
              <a:t>     </a:t>
            </a:r>
          </a:p>
          <a:p>
            <a:pPr marL="740664" lvl="1" eaLnBrk="1" fontAlgn="auto" hangingPunct="1">
              <a:lnSpc>
                <a:spcPct val="80000"/>
              </a:lnSpc>
              <a:spcBef>
                <a:spcPts val="600"/>
              </a:spcBef>
              <a:spcAft>
                <a:spcPts val="600"/>
              </a:spcAft>
              <a:buClr>
                <a:srgbClr val="EA157A"/>
              </a:buClr>
              <a:buFont typeface="Wingdings"/>
              <a:buChar char=""/>
              <a:defRPr/>
            </a:pPr>
            <a:r>
              <a:rPr lang="cs-CZ" sz="3600" b="1" i="1" u="sng" dirty="0" smtClean="0">
                <a:solidFill>
                  <a:srgbClr val="FF0000"/>
                </a:solidFill>
              </a:rPr>
              <a:t>Verše rodinné a jiné</a:t>
            </a:r>
          </a:p>
          <a:p>
            <a:pPr marL="912114" lvl="1" indent="-457200" eaLnBrk="1" fontAlgn="auto" hangingPunct="1">
              <a:lnSpc>
                <a:spcPct val="80000"/>
              </a:lnSpc>
              <a:spcBef>
                <a:spcPts val="600"/>
              </a:spcBef>
              <a:spcAft>
                <a:spcPts val="600"/>
              </a:spcAft>
              <a:buClr>
                <a:srgbClr val="EA157A"/>
              </a:buClr>
              <a:buFont typeface="Wingdings" pitchFamily="2" charset="2"/>
              <a:buChar char="§"/>
              <a:defRPr/>
            </a:pPr>
            <a:r>
              <a:rPr lang="cs-CZ" sz="2800" b="1" dirty="0" smtClean="0">
                <a:solidFill>
                  <a:prstClr val="white"/>
                </a:solidFill>
              </a:rPr>
              <a:t>odráží zde společenské dění v období </a:t>
            </a:r>
            <a:r>
              <a:rPr lang="cs-CZ" sz="2800" b="1" dirty="0" smtClean="0">
                <a:solidFill>
                  <a:prstClr val="white"/>
                </a:solidFill>
              </a:rPr>
              <a:t>                      1</a:t>
            </a:r>
            <a:r>
              <a:rPr lang="cs-CZ" sz="2800" b="1" dirty="0" smtClean="0">
                <a:solidFill>
                  <a:prstClr val="white"/>
                </a:solidFill>
              </a:rPr>
              <a:t>. světové války</a:t>
            </a:r>
          </a:p>
          <a:p>
            <a:pPr marL="912114" lvl="1" indent="-457200" eaLnBrk="1" fontAlgn="auto" hangingPunct="1">
              <a:lnSpc>
                <a:spcPct val="80000"/>
              </a:lnSpc>
              <a:spcBef>
                <a:spcPts val="600"/>
              </a:spcBef>
              <a:spcAft>
                <a:spcPts val="600"/>
              </a:spcAft>
              <a:buClr>
                <a:srgbClr val="EA157A"/>
              </a:buClr>
              <a:buFont typeface="Wingdings" pitchFamily="2" charset="2"/>
              <a:buChar char="§"/>
              <a:defRPr/>
            </a:pPr>
            <a:r>
              <a:rPr lang="cs-CZ" sz="2800" b="1" dirty="0" smtClean="0">
                <a:solidFill>
                  <a:prstClr val="white"/>
                </a:solidFill>
              </a:rPr>
              <a:t>Toman sleduje, jak se válka a společenské převraty promítají do osudu obyčejných lidí</a:t>
            </a:r>
          </a:p>
          <a:p>
            <a:pPr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4450"/>
            <a:ext cx="7239000" cy="847725"/>
          </a:xfrm>
        </p:spPr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b="1" dirty="0" smtClean="0">
                <a:solidFill>
                  <a:srgbClr val="FF0000"/>
                </a:solidFill>
              </a:rPr>
              <a:t>Karel Toman - Měsíce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0825" y="981075"/>
            <a:ext cx="7993063" cy="5475288"/>
          </a:xfrm>
        </p:spPr>
        <p:txBody>
          <a:bodyPr>
            <a:normAutofit lnSpcReduction="10000"/>
          </a:bodyPr>
          <a:lstStyle/>
          <a:p>
            <a:pPr marL="740664" lvl="1" eaLnBrk="1" fontAlgn="auto" hangingPunct="1">
              <a:spcAft>
                <a:spcPts val="0"/>
              </a:spcAft>
              <a:buFont typeface="Wingdings"/>
              <a:buChar char=""/>
              <a:defRPr/>
            </a:pPr>
            <a:endParaRPr lang="cs-CZ" dirty="0" smtClean="0"/>
          </a:p>
          <a:p>
            <a:pPr marL="1050925" lvl="4" indent="0" eaLnBrk="1" fontAlgn="auto" hangingPunct="1">
              <a:spcAft>
                <a:spcPts val="0"/>
              </a:spcAft>
              <a:buClr>
                <a:schemeClr val="accent3"/>
              </a:buClr>
              <a:buFont typeface="Wingdings 2" pitchFamily="18" charset="2"/>
              <a:buNone/>
              <a:defRPr/>
            </a:pPr>
            <a:r>
              <a:rPr lang="cs-CZ" sz="3200" b="1" u="sng" dirty="0" smtClean="0"/>
              <a:t>Charakteristika sbírky:</a:t>
            </a:r>
          </a:p>
          <a:p>
            <a:pPr marL="1508125" lvl="4" indent="-457200" eaLnBrk="1" fontAlgn="auto" hangingPunct="1">
              <a:spcAft>
                <a:spcPts val="0"/>
              </a:spcAft>
              <a:buClr>
                <a:schemeClr val="accent3"/>
              </a:buClr>
              <a:buFont typeface="Wingdings" pitchFamily="2" charset="2"/>
              <a:buChar char="§"/>
              <a:defRPr/>
            </a:pPr>
            <a:r>
              <a:rPr lang="cs-CZ" sz="3200" b="1" dirty="0" smtClean="0"/>
              <a:t>básně jsou pojmenovány </a:t>
            </a:r>
            <a:r>
              <a:rPr lang="cs-CZ" sz="3200" b="1" dirty="0"/>
              <a:t>jako jednotlivé </a:t>
            </a:r>
            <a:r>
              <a:rPr lang="cs-CZ" sz="3200" b="1" dirty="0" smtClean="0"/>
              <a:t>měsíce v roce od Ledna po Prosinec ( celkem 12 )</a:t>
            </a:r>
          </a:p>
          <a:p>
            <a:pPr marL="1508125" lvl="4" indent="-457200" eaLnBrk="1" fontAlgn="auto" hangingPunct="1">
              <a:spcAft>
                <a:spcPts val="0"/>
              </a:spcAft>
              <a:buClr>
                <a:schemeClr val="accent3"/>
              </a:buClr>
              <a:buFont typeface="Wingdings" pitchFamily="2" charset="2"/>
              <a:buChar char="§"/>
              <a:defRPr/>
            </a:pPr>
            <a:r>
              <a:rPr lang="cs-CZ" sz="3200" b="1" dirty="0"/>
              <a:t>m</a:t>
            </a:r>
            <a:r>
              <a:rPr lang="cs-CZ" sz="3200" b="1" dirty="0" smtClean="0"/>
              <a:t>ají ustálenou formu, skládají se </a:t>
            </a:r>
            <a:r>
              <a:rPr lang="cs-CZ" sz="3200" b="1" dirty="0" smtClean="0"/>
              <a:t>   ze </a:t>
            </a:r>
            <a:r>
              <a:rPr lang="cs-CZ" sz="3200" b="1" dirty="0" smtClean="0"/>
              <a:t>13 veršů</a:t>
            </a:r>
          </a:p>
          <a:p>
            <a:pPr marL="1508125" lvl="4" indent="-457200" eaLnBrk="1" fontAlgn="auto" hangingPunct="1">
              <a:spcAft>
                <a:spcPts val="0"/>
              </a:spcAft>
              <a:buClr>
                <a:schemeClr val="accent3"/>
              </a:buClr>
              <a:buFont typeface="Wingdings" pitchFamily="2" charset="2"/>
              <a:buChar char="§"/>
              <a:defRPr/>
            </a:pPr>
            <a:r>
              <a:rPr lang="cs-CZ" sz="3200" b="1" dirty="0"/>
              <a:t>a</a:t>
            </a:r>
            <a:r>
              <a:rPr lang="cs-CZ" sz="3200" b="1" dirty="0" smtClean="0"/>
              <a:t>utor se inspiruje lidovou slovesností – pořekadly, písněmi…</a:t>
            </a:r>
          </a:p>
          <a:p>
            <a:pPr marL="1508125" lvl="4" indent="-457200" eaLnBrk="1" fontAlgn="auto" hangingPunct="1">
              <a:spcAft>
                <a:spcPts val="0"/>
              </a:spcAft>
              <a:buClr>
                <a:schemeClr val="accent3"/>
              </a:buClr>
              <a:buFont typeface="Wingdings" pitchFamily="2" charset="2"/>
              <a:buChar char="§"/>
              <a:defRPr/>
            </a:pPr>
            <a:r>
              <a:rPr lang="cs-CZ" sz="3200" b="1" dirty="0" smtClean="0"/>
              <a:t>sbírka </a:t>
            </a:r>
            <a:r>
              <a:rPr lang="cs-CZ" sz="3200" b="1" dirty="0"/>
              <a:t>je </a:t>
            </a:r>
            <a:r>
              <a:rPr lang="cs-CZ" sz="3200" b="1" dirty="0" smtClean="0"/>
              <a:t>lyrická, detaily je třeba číst v jejich symbolické rovině</a:t>
            </a:r>
          </a:p>
          <a:p>
            <a:pPr marL="1481328" lvl="4" indent="-210312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"/>
              <a:defRPr/>
            </a:pPr>
            <a:endParaRPr lang="cs-CZ" sz="1800" dirty="0" smtClean="0"/>
          </a:p>
          <a:p>
            <a:pPr marL="530225" lvl="2" indent="0" eaLnBrk="1" fontAlgn="auto" hangingPunct="1">
              <a:spcAft>
                <a:spcPts val="0"/>
              </a:spcAft>
              <a:buFont typeface="Wingdings" pitchFamily="2" charset="2"/>
              <a:buNone/>
              <a:defRPr/>
            </a:pPr>
            <a:endParaRPr lang="cs-CZ" dirty="0" smtClean="0"/>
          </a:p>
          <a:p>
            <a:pPr marL="776288" lvl="3" indent="0" eaLnBrk="1" fontAlgn="auto" hangingPunct="1">
              <a:spcAft>
                <a:spcPts val="0"/>
              </a:spcAft>
              <a:buClr>
                <a:schemeClr val="accent3"/>
              </a:buClr>
              <a:buFont typeface="Wingdings 2" pitchFamily="18" charset="2"/>
              <a:buNone/>
              <a:defRPr/>
            </a:pPr>
            <a:endParaRPr lang="cs-CZ" dirty="0"/>
          </a:p>
          <a:p>
            <a:pPr marL="530225" lvl="2" indent="0" eaLnBrk="1" fontAlgn="auto" hangingPunct="1">
              <a:spcAft>
                <a:spcPts val="0"/>
              </a:spcAft>
              <a:buFont typeface="Wingdings" pitchFamily="2" charset="2"/>
              <a:buNone/>
              <a:defRPr/>
            </a:pPr>
            <a:endParaRPr lang="cs-CZ" dirty="0" smtClean="0"/>
          </a:p>
          <a:p>
            <a:pPr marL="987425" lvl="2" indent="-457200" eaLnBrk="1" fontAlgn="auto" hangingPunct="1">
              <a:spcAft>
                <a:spcPts val="0"/>
              </a:spcAft>
              <a:buFont typeface="Trebuchet MS" pitchFamily="34" charset="0"/>
              <a:buAutoNum type="arabicParenR"/>
              <a:defRPr/>
            </a:pPr>
            <a:endParaRPr lang="cs-CZ" dirty="0" smtClean="0"/>
          </a:p>
        </p:txBody>
      </p:sp>
      <p:sp>
        <p:nvSpPr>
          <p:cNvPr id="4" name="Vývojový diagram: alternativní postup 3"/>
          <p:cNvSpPr/>
          <p:nvPr/>
        </p:nvSpPr>
        <p:spPr>
          <a:xfrm>
            <a:off x="1698625" y="2014538"/>
            <a:ext cx="6192838" cy="1439862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800" b="1" dirty="0">
                <a:solidFill>
                  <a:schemeClr val="bg1"/>
                </a:solidFill>
              </a:rPr>
              <a:t>„Prosinec“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1908175" y="2349500"/>
            <a:ext cx="1800225" cy="922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b="1">
                <a:solidFill>
                  <a:schemeClr val="bg1"/>
                </a:solidFill>
              </a:rPr>
              <a:t>Harmonie vánoční mytologie</a:t>
            </a:r>
          </a:p>
        </p:txBody>
      </p:sp>
      <p:pic>
        <p:nvPicPr>
          <p:cNvPr id="1026" name="Picture 2" descr="C:\Users\Uživatel\AppData\Local\Microsoft\Windows\Temporary Internet Files\Content.IE5\99S023JD\MC90039651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73688" y="198101"/>
            <a:ext cx="1872208" cy="32562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4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000"/>
                            </p:stCondLst>
                            <p:childTnLst>
                              <p:par>
                                <p:cTn id="41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4450"/>
            <a:ext cx="7239000" cy="847725"/>
          </a:xfrm>
        </p:spPr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b="1" dirty="0" smtClean="0">
                <a:solidFill>
                  <a:srgbClr val="FF0000"/>
                </a:solidFill>
              </a:rPr>
              <a:t>Práce s básnickou sbírkou Měsíce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1" y="1196752"/>
            <a:ext cx="7741542" cy="5210398"/>
          </a:xfrm>
        </p:spPr>
        <p:txBody>
          <a:bodyPr>
            <a:normAutofit fontScale="92500" lnSpcReduction="10000"/>
          </a:bodyPr>
          <a:lstStyle/>
          <a:p>
            <a:pPr marL="740664" lvl="1" eaLnBrk="1" fontAlgn="auto" hangingPunct="1">
              <a:spcAft>
                <a:spcPts val="0"/>
              </a:spcAft>
              <a:buFont typeface="Wingdings"/>
              <a:buChar char=""/>
              <a:defRPr/>
            </a:pPr>
            <a:endParaRPr lang="cs-CZ" dirty="0" smtClean="0"/>
          </a:p>
          <a:p>
            <a:pPr marL="1271016" lvl="4" indent="0" eaLnBrk="1" fontAlgn="auto" hangingPunct="1">
              <a:spcAft>
                <a:spcPts val="0"/>
              </a:spcAft>
              <a:buClr>
                <a:schemeClr val="accent3"/>
              </a:buClr>
              <a:buFont typeface="Wingdings 2" pitchFamily="18" charset="2"/>
              <a:buNone/>
              <a:defRPr/>
            </a:pPr>
            <a:endParaRPr lang="cs-CZ" sz="1800" dirty="0" smtClean="0"/>
          </a:p>
          <a:p>
            <a:pPr marL="530225" lvl="2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b="1" dirty="0"/>
              <a:t>ČERVENEC </a:t>
            </a:r>
          </a:p>
          <a:p>
            <a:pPr marL="530225" lvl="2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b="1" dirty="0" smtClean="0"/>
              <a:t>Vzpomínky na upálení J</a:t>
            </a:r>
            <a:r>
              <a:rPr lang="cs-CZ" b="1" dirty="0" smtClean="0"/>
              <a:t>. Husa</a:t>
            </a: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(…)</a:t>
            </a:r>
            <a:br>
              <a:rPr lang="cs-CZ" b="1" dirty="0" smtClean="0"/>
            </a:br>
            <a:r>
              <a:rPr lang="cs-CZ" b="1" dirty="0" smtClean="0"/>
              <a:t>Svatý stín strážný bdí nám nad Čechami </a:t>
            </a:r>
            <a:br>
              <a:rPr lang="cs-CZ" b="1" dirty="0" smtClean="0"/>
            </a:br>
            <a:r>
              <a:rPr lang="cs-CZ" b="1" dirty="0" smtClean="0"/>
              <a:t>a děti v kolébkách </a:t>
            </a:r>
            <a:br>
              <a:rPr lang="cs-CZ" b="1" dirty="0" smtClean="0"/>
            </a:br>
            <a:r>
              <a:rPr lang="cs-CZ" b="1" dirty="0" smtClean="0"/>
              <a:t>nám posvěcuje vzdušným pocelem.</a:t>
            </a:r>
            <a:endParaRPr lang="cs-CZ" dirty="0" smtClean="0"/>
          </a:p>
          <a:p>
            <a:pPr marL="530225" lvl="2" indent="0" eaLnBrk="1" fontAlgn="auto" hangingPunct="1"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cs-CZ" dirty="0" smtClean="0"/>
              <a:t>(…)</a:t>
            </a:r>
          </a:p>
          <a:p>
            <a:pPr marL="530225" lvl="2" indent="0" eaLnBrk="1" fontAlgn="auto" hangingPunct="1"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cs-CZ" b="1" dirty="0" smtClean="0"/>
              <a:t>ZÁŘÍ</a:t>
            </a:r>
            <a:endParaRPr lang="cs-CZ" b="1" dirty="0"/>
          </a:p>
          <a:p>
            <a:pPr marL="530225" lvl="2" indent="0" eaLnBrk="1" fontAlgn="auto" hangingPunct="1"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cs-CZ" b="1" dirty="0" smtClean="0"/>
              <a:t>Svatý Václave</a:t>
            </a:r>
          </a:p>
          <a:p>
            <a:pPr marL="530225" lvl="2" indent="0" eaLnBrk="1" fontAlgn="auto" hangingPunct="1"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cs-CZ" b="1" dirty="0"/>
              <a:t>n</a:t>
            </a:r>
            <a:r>
              <a:rPr lang="cs-CZ" b="1" dirty="0" smtClean="0"/>
              <a:t>edej zahynouti</a:t>
            </a:r>
          </a:p>
          <a:p>
            <a:pPr marL="530225" lvl="2" indent="0" eaLnBrk="1" fontAlgn="auto" hangingPunct="1"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cs-CZ" b="1" dirty="0"/>
              <a:t>n</a:t>
            </a:r>
            <a:r>
              <a:rPr lang="cs-CZ" b="1" dirty="0" smtClean="0"/>
              <a:t>ám ni budoucím.</a:t>
            </a:r>
          </a:p>
          <a:p>
            <a:pPr marL="530225" lvl="2" indent="0" eaLnBrk="1" fontAlgn="auto" hangingPunct="1"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cs-CZ" b="1" dirty="0" smtClean="0"/>
              <a:t>(...)</a:t>
            </a:r>
            <a:endParaRPr lang="cs-CZ" b="1" dirty="0"/>
          </a:p>
          <a:p>
            <a:pPr marL="530225" lvl="2" indent="0" eaLnBrk="1" fontAlgn="auto" hangingPunct="1">
              <a:spcAft>
                <a:spcPts val="0"/>
              </a:spcAft>
              <a:buFont typeface="Wingdings" pitchFamily="2" charset="2"/>
              <a:buNone/>
              <a:defRPr/>
            </a:pPr>
            <a:endParaRPr lang="cs-CZ" dirty="0" smtClean="0"/>
          </a:p>
          <a:p>
            <a:pPr marL="987425" lvl="2" indent="-457200" eaLnBrk="1" fontAlgn="auto" hangingPunct="1">
              <a:spcAft>
                <a:spcPts val="0"/>
              </a:spcAft>
              <a:buFont typeface="Trebuchet MS" pitchFamily="34" charset="0"/>
              <a:buAutoNum type="arabicParenR"/>
              <a:defRPr/>
            </a:pPr>
            <a:endParaRPr lang="cs-CZ" dirty="0" smtClean="0"/>
          </a:p>
        </p:txBody>
      </p:sp>
      <p:sp>
        <p:nvSpPr>
          <p:cNvPr id="5" name="Vývojový diagram: alternativní postup 4"/>
          <p:cNvSpPr/>
          <p:nvPr/>
        </p:nvSpPr>
        <p:spPr>
          <a:xfrm>
            <a:off x="6659563" y="5157788"/>
            <a:ext cx="2233612" cy="1223962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b="1" dirty="0">
                <a:solidFill>
                  <a:schemeClr val="bg1"/>
                </a:solidFill>
              </a:rPr>
              <a:t>POCEL?</a:t>
            </a:r>
          </a:p>
        </p:txBody>
      </p:sp>
      <p:sp>
        <p:nvSpPr>
          <p:cNvPr id="6" name="Zaoblený obdélník 5"/>
          <p:cNvSpPr/>
          <p:nvPr/>
        </p:nvSpPr>
        <p:spPr>
          <a:xfrm>
            <a:off x="6659563" y="5110163"/>
            <a:ext cx="2233612" cy="1296987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3600" b="1" dirty="0">
                <a:solidFill>
                  <a:srgbClr val="FF0000"/>
                </a:solidFill>
              </a:rPr>
              <a:t>POLIBEK</a:t>
            </a:r>
          </a:p>
        </p:txBody>
      </p:sp>
      <p:sp>
        <p:nvSpPr>
          <p:cNvPr id="7" name="Vývojový diagram: alternativní postup 6"/>
          <p:cNvSpPr/>
          <p:nvPr/>
        </p:nvSpPr>
        <p:spPr>
          <a:xfrm>
            <a:off x="6659563" y="5091113"/>
            <a:ext cx="2233612" cy="1335087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800" b="1" dirty="0">
                <a:solidFill>
                  <a:schemeClr val="bg1"/>
                </a:solidFill>
              </a:rPr>
              <a:t>Symbolický obraz ?</a:t>
            </a:r>
          </a:p>
        </p:txBody>
      </p:sp>
      <p:sp>
        <p:nvSpPr>
          <p:cNvPr id="8" name="Vývojový diagram: alternativní postup 7"/>
          <p:cNvSpPr/>
          <p:nvPr/>
        </p:nvSpPr>
        <p:spPr>
          <a:xfrm>
            <a:off x="6632575" y="5091113"/>
            <a:ext cx="2233613" cy="1296987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800" b="1" dirty="0">
                <a:solidFill>
                  <a:srgbClr val="FF0000"/>
                </a:solidFill>
              </a:rPr>
              <a:t>Upálení </a:t>
            </a:r>
            <a:r>
              <a:rPr lang="cs-CZ" sz="2800" b="1" dirty="0" smtClean="0">
                <a:solidFill>
                  <a:srgbClr val="FF0000"/>
                </a:solidFill>
              </a:rPr>
              <a:t>              J. Husa                    6. 7. 1415</a:t>
            </a:r>
            <a:endParaRPr lang="cs-CZ" sz="2800" b="1" dirty="0">
              <a:solidFill>
                <a:srgbClr val="FF0000"/>
              </a:solidFill>
            </a:endParaRPr>
          </a:p>
        </p:txBody>
      </p:sp>
      <p:pic>
        <p:nvPicPr>
          <p:cNvPr id="2051" name="Picture 3" descr="C:\Users\Uživatel\AppData\Local\Microsoft\Windows\Temporary Internet Files\Content.IE5\EKI5L4ZD\MP90043877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56871" y="824403"/>
            <a:ext cx="2736304" cy="41044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Uživatel\AppData\Local\Microsoft\Windows\Temporary Internet Files\Content.IE5\UMSQV6I2\MP90038490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63888" y="4547964"/>
            <a:ext cx="2448272" cy="23100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000"/>
                            </p:stCondLst>
                            <p:childTnLst>
                              <p:par>
                                <p:cTn id="32" presetID="21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4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4450"/>
            <a:ext cx="7239000" cy="847725"/>
          </a:xfrm>
        </p:spPr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b="1" dirty="0" smtClean="0">
                <a:solidFill>
                  <a:srgbClr val="FF0000"/>
                </a:solidFill>
              </a:rPr>
              <a:t>Práce s básnickou sbírkou Měsíce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388" y="1196752"/>
            <a:ext cx="7993062" cy="5186586"/>
          </a:xfrm>
        </p:spPr>
        <p:txBody>
          <a:bodyPr>
            <a:normAutofit/>
          </a:bodyPr>
          <a:lstStyle/>
          <a:p>
            <a:pPr marL="740664" lvl="1" eaLnBrk="1" fontAlgn="auto" hangingPunct="1">
              <a:spcAft>
                <a:spcPts val="0"/>
              </a:spcAft>
              <a:buFont typeface="Wingdings"/>
              <a:buChar char=""/>
              <a:defRPr/>
            </a:pPr>
            <a:endParaRPr lang="cs-CZ" dirty="0" smtClean="0"/>
          </a:p>
          <a:p>
            <a:pPr marL="1271016" lvl="4" indent="0" eaLnBrk="1" fontAlgn="auto" hangingPunct="1">
              <a:spcAft>
                <a:spcPts val="0"/>
              </a:spcAft>
              <a:buClr>
                <a:schemeClr val="accent3"/>
              </a:buClr>
              <a:buFont typeface="Wingdings 2" pitchFamily="18" charset="2"/>
              <a:buNone/>
              <a:defRPr/>
            </a:pPr>
            <a:endParaRPr lang="cs-CZ" sz="1800" dirty="0" smtClean="0"/>
          </a:p>
          <a:p>
            <a:pPr marL="530225" lvl="2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b="1" dirty="0" smtClean="0"/>
              <a:t>Listopad</a:t>
            </a: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>(…)</a:t>
            </a:r>
            <a:r>
              <a:rPr lang="cs-CZ" b="1" dirty="0"/>
              <a:t/>
            </a:r>
            <a:br>
              <a:rPr lang="cs-CZ" b="1" dirty="0"/>
            </a:br>
            <a:r>
              <a:rPr lang="cs-CZ" b="1" dirty="0"/>
              <a:t>Zas přijde květ i plod. </a:t>
            </a:r>
            <a:br>
              <a:rPr lang="cs-CZ" b="1" dirty="0"/>
            </a:br>
            <a:r>
              <a:rPr lang="cs-CZ" b="1" dirty="0"/>
              <a:t>Však za vichřic hlas touhy jediné z vás vane: </a:t>
            </a:r>
            <a:br>
              <a:rPr lang="cs-CZ" b="1" dirty="0"/>
            </a:br>
            <a:r>
              <a:rPr lang="cs-CZ" b="1" dirty="0"/>
              <a:t>Vzplát na tvé hranici, ó Pane!</a:t>
            </a:r>
            <a:endParaRPr lang="cs-CZ" dirty="0"/>
          </a:p>
          <a:p>
            <a:pPr marL="530225" lvl="2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dirty="0" smtClean="0"/>
              <a:t>(…)</a:t>
            </a:r>
          </a:p>
          <a:p>
            <a:pPr marL="776288" lvl="3" indent="0" eaLnBrk="1" fontAlgn="auto" hangingPunct="1">
              <a:spcAft>
                <a:spcPts val="0"/>
              </a:spcAft>
              <a:buClr>
                <a:schemeClr val="accent3"/>
              </a:buClr>
              <a:buFont typeface="Wingdings 2" pitchFamily="18" charset="2"/>
              <a:buNone/>
              <a:defRPr/>
            </a:pPr>
            <a:endParaRPr lang="cs-CZ" dirty="0"/>
          </a:p>
          <a:p>
            <a:pPr marL="530225" lvl="2" indent="0" eaLnBrk="1" fontAlgn="auto" hangingPunct="1">
              <a:spcAft>
                <a:spcPts val="0"/>
              </a:spcAft>
              <a:buFont typeface="Wingdings" pitchFamily="2" charset="2"/>
              <a:buNone/>
              <a:defRPr/>
            </a:pPr>
            <a:endParaRPr lang="cs-CZ" dirty="0" smtClean="0"/>
          </a:p>
          <a:p>
            <a:pPr marL="987425" lvl="2" indent="-457200" eaLnBrk="1" fontAlgn="auto" hangingPunct="1">
              <a:spcAft>
                <a:spcPts val="0"/>
              </a:spcAft>
              <a:buFont typeface="Trebuchet MS" pitchFamily="34" charset="0"/>
              <a:buAutoNum type="arabicParenR"/>
              <a:defRPr/>
            </a:pPr>
            <a:endParaRPr lang="cs-CZ" dirty="0" smtClean="0"/>
          </a:p>
        </p:txBody>
      </p:sp>
      <p:sp>
        <p:nvSpPr>
          <p:cNvPr id="4" name="Vývojový diagram: alternativní postup 3"/>
          <p:cNvSpPr/>
          <p:nvPr/>
        </p:nvSpPr>
        <p:spPr>
          <a:xfrm>
            <a:off x="5543827" y="3933056"/>
            <a:ext cx="3240088" cy="1692275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3600" b="1" dirty="0">
                <a:solidFill>
                  <a:schemeClr val="bg1"/>
                </a:solidFill>
              </a:rPr>
              <a:t>Symbolický obraz?</a:t>
            </a:r>
          </a:p>
        </p:txBody>
      </p:sp>
      <p:sp>
        <p:nvSpPr>
          <p:cNvPr id="5" name="Vývojový diagram: alternativní postup 4"/>
          <p:cNvSpPr/>
          <p:nvPr/>
        </p:nvSpPr>
        <p:spPr>
          <a:xfrm>
            <a:off x="5543827" y="3933056"/>
            <a:ext cx="3240088" cy="1719263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3200" b="1" dirty="0">
                <a:solidFill>
                  <a:srgbClr val="FF0000"/>
                </a:solidFill>
              </a:rPr>
              <a:t>Pokora a revolta zároveň</a:t>
            </a:r>
          </a:p>
        </p:txBody>
      </p:sp>
      <p:pic>
        <p:nvPicPr>
          <p:cNvPr id="33797" name="Picture 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0" y="2492896"/>
            <a:ext cx="9144000" cy="3455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3798" name="Picture 6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459100" y="4188097"/>
            <a:ext cx="676275" cy="1584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 descr="C:\Users\Uživatel\AppData\Local\Microsoft\Windows\Temporary Internet Files\Content.IE5\1NGIJL8T\MC90023941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452320" y="228004"/>
            <a:ext cx="1531620" cy="17611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3" dur="2000"/>
                                        <p:tgtEl>
                                          <p:spTgt spid="337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37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37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37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7" name="Zástupný symbol pro obsah 5"/>
          <p:cNvSpPr>
            <a:spLocks noGrp="1"/>
          </p:cNvSpPr>
          <p:nvPr>
            <p:ph idx="1"/>
          </p:nvPr>
        </p:nvSpPr>
        <p:spPr>
          <a:xfrm>
            <a:off x="395536" y="404665"/>
            <a:ext cx="8319839" cy="2562670"/>
          </a:xfrm>
        </p:spPr>
        <p:txBody>
          <a:bodyPr>
            <a:normAutofit/>
          </a:bodyPr>
          <a:lstStyle/>
          <a:p>
            <a:pPr marL="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1400" dirty="0" smtClean="0">
                <a:latin typeface="Calibri" pitchFamily="34" charset="0"/>
                <a:cs typeface="Calibri" pitchFamily="34" charset="0"/>
              </a:rPr>
              <a:t>Zdroj použité literatury:</a:t>
            </a: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r>
              <a:rPr lang="cs-CZ" sz="1400" dirty="0" smtClean="0"/>
              <a:t>NEZKUSIL</a:t>
            </a:r>
            <a:r>
              <a:rPr lang="cs-CZ" sz="1400" dirty="0"/>
              <a:t>, Vladimír. </a:t>
            </a:r>
            <a:r>
              <a:rPr lang="cs-CZ" sz="1400" i="1" dirty="0"/>
              <a:t>Literární výchova pro 8. ročník ZŠ: Výpravy do světa literatury</a:t>
            </a:r>
            <a:r>
              <a:rPr lang="cs-CZ" sz="1400" dirty="0"/>
              <a:t>. 2. vyd. Praha: Fortuna, 1997. ISBN 80-7168-453-8. </a:t>
            </a: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r>
              <a:rPr lang="cs-CZ" sz="1400" dirty="0" smtClean="0"/>
              <a:t>KOVALČÍK</a:t>
            </a:r>
            <a:r>
              <a:rPr lang="cs-CZ" sz="1400" dirty="0"/>
              <a:t>, Zdeněk. </a:t>
            </a:r>
            <a:r>
              <a:rPr lang="cs-CZ" sz="1400" i="1" dirty="0"/>
              <a:t>Čítanka pro 9. ročník ZŠ a příslušné ročníky VG</a:t>
            </a:r>
            <a:r>
              <a:rPr lang="cs-CZ" sz="1400" dirty="0"/>
              <a:t>. Všeň: Alter, s.r.o., 2006. ISBN 80-7245-017-4. </a:t>
            </a:r>
            <a:endParaRPr lang="cs-CZ" sz="1400" dirty="0">
              <a:latin typeface="Calibri" pitchFamily="34" charset="0"/>
              <a:cs typeface="Calibri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r>
              <a:rPr lang="cs-CZ" sz="1400" dirty="0"/>
              <a:t>SLANAŘ, Otakar. </a:t>
            </a:r>
            <a:r>
              <a:rPr lang="cs-CZ" sz="1400" i="1" dirty="0"/>
              <a:t>Obsahy a rozbory děl</a:t>
            </a:r>
            <a:r>
              <a:rPr lang="cs-CZ" sz="1400" dirty="0"/>
              <a:t>. Třebíč: Petra </a:t>
            </a:r>
            <a:r>
              <a:rPr lang="cs-CZ" sz="1400" dirty="0" err="1"/>
              <a:t>Velanová</a:t>
            </a:r>
            <a:r>
              <a:rPr lang="cs-CZ" sz="1400" dirty="0"/>
              <a:t>, Cyril Bouda, 2006. ISBN 80-902571-7-8. </a:t>
            </a:r>
            <a:endParaRPr lang="cs-CZ" sz="1400" dirty="0" smtClean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395536" y="2459216"/>
            <a:ext cx="691276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smtClean="0"/>
              <a:t>Zdroj </a:t>
            </a:r>
            <a:r>
              <a:rPr lang="cs-CZ" sz="1400" dirty="0"/>
              <a:t>obrázků: </a:t>
            </a:r>
          </a:p>
          <a:p>
            <a:r>
              <a:rPr lang="cs-CZ" sz="1400" dirty="0"/>
              <a:t>Galerie Microsoft Office</a:t>
            </a:r>
          </a:p>
        </p:txBody>
      </p:sp>
    </p:spTree>
    <p:extLst>
      <p:ext uri="{BB962C8B-B14F-4D97-AF65-F5344CB8AC3E}">
        <p14:creationId xmlns:p14="http://schemas.microsoft.com/office/powerpoint/2010/main" xmlns="" val="2109080209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tro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Metro">
      <a:majorFont>
        <a:latin typeface="Consola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tro">
      <a:fillStyleLst>
        <a:solidFill>
          <a:schemeClr val="phClr"/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12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</a:effectStyle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>
            <a:bevelT w="0" h="0"/>
            <a:contourClr>
              <a:schemeClr val="phClr">
                <a:tint val="70000"/>
              </a:schemeClr>
            </a:contourClr>
          </a:sp3d>
        </a:effectStyle>
        <a:effectStyle>
          <a:effectLst>
            <a:glow rad="101500">
              <a:schemeClr val="phClr">
                <a:alpha val="42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glow" dir="t">
              <a:rot lat="0" lon="0" rev="4800000"/>
            </a:lightRig>
          </a:scene3d>
          <a:sp3d prstMaterial="powder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bg1">
                <a:shade val="100000"/>
                <a:satMod val="150000"/>
              </a:schemeClr>
            </a:gs>
            <a:gs pos="65000">
              <a:schemeClr val="bg1">
                <a:shade val="90000"/>
                <a:satMod val="375000"/>
              </a:schemeClr>
            </a:gs>
            <a:gs pos="100000">
              <a:schemeClr val="phClr">
                <a:tint val="88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0000"/>
                <a:satMod val="180000"/>
              </a:schemeClr>
              <a:schemeClr val="phClr">
                <a:tint val="90000"/>
                <a:satMod val="20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Horizont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Horizont">
      <a:maj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Horizont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hade val="100000"/>
                <a:satMod val="100000"/>
              </a:schemeClr>
            </a:gs>
            <a:gs pos="100000">
              <a:schemeClr val="phClr">
                <a:tint val="61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</a:schemeClr>
            </a:gs>
            <a:gs pos="100000">
              <a:schemeClr val="phClr">
                <a:tint val="90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5240" cap="flat" cmpd="sng" algn="ctr">
          <a:solidFill>
            <a:schemeClr val="phClr">
              <a:tint val="25000"/>
              <a:alpha val="25000"/>
            </a:schemeClr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2924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prstMaterial="flat">
            <a:bevelT w="34925" h="47625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40000"/>
              </a:schemeClr>
            </a:gs>
            <a:gs pos="31000">
              <a:schemeClr val="phClr">
                <a:tint val="100000"/>
                <a:shade val="90000"/>
                <a:alpha val="100000"/>
              </a:schemeClr>
            </a:gs>
            <a:gs pos="100000">
              <a:schemeClr val="phClr">
                <a:tint val="100000"/>
                <a:shade val="80000"/>
                <a:alpha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80000"/>
              </a:schemeClr>
            </a:gs>
            <a:gs pos="41000">
              <a:schemeClr val="phClr">
                <a:tint val="100000"/>
                <a:shade val="100000"/>
                <a:alpha val="100000"/>
                <a:satMod val="150000"/>
              </a:schemeClr>
            </a:gs>
            <a:gs pos="100000">
              <a:schemeClr val="phClr">
                <a:tint val="100000"/>
                <a:shade val="65000"/>
                <a:alpha val="100000"/>
              </a:schemeClr>
            </a:gs>
          </a:gsLst>
          <a:path path="circle">
            <a:fillToRect l="50000" t="80000" r="100000" b="10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Metro</Template>
  <TotalTime>1126</TotalTime>
  <Words>425</Words>
  <Application>Microsoft Office PowerPoint</Application>
  <PresentationFormat>Předvádění na obrazovce (4:3)</PresentationFormat>
  <Paragraphs>79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Metro</vt:lpstr>
      <vt:lpstr>Horizont</vt:lpstr>
      <vt:lpstr>Karel Toman - Měsíce</vt:lpstr>
      <vt:lpstr>Karel Toman</vt:lpstr>
      <vt:lpstr>Karel Toman</vt:lpstr>
      <vt:lpstr>        Karel Toman</vt:lpstr>
      <vt:lpstr>Karel Toman - Měsíce</vt:lpstr>
      <vt:lpstr>Práce s básnickou sbírkou Měsíce</vt:lpstr>
      <vt:lpstr>Práce s básnickou sbírkou Měsíce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K. Toman</dc:title>
  <dc:creator>Loumová</dc:creator>
  <cp:lastModifiedBy>Dum</cp:lastModifiedBy>
  <cp:revision>177</cp:revision>
  <dcterms:created xsi:type="dcterms:W3CDTF">2010-08-23T12:40:30Z</dcterms:created>
  <dcterms:modified xsi:type="dcterms:W3CDTF">2013-04-17T11:17:17Z</dcterms:modified>
</cp:coreProperties>
</file>