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3" r:id="rId4"/>
    <p:sldId id="264" r:id="rId5"/>
    <p:sldId id="266" r:id="rId6"/>
    <p:sldId id="265" r:id="rId7"/>
    <p:sldId id="262" r:id="rId8"/>
    <p:sldId id="267" r:id="rId9"/>
    <p:sldId id="258" r:id="rId10"/>
    <p:sldId id="25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993300"/>
    <a:srgbClr val="996600"/>
    <a:srgbClr val="996633"/>
    <a:srgbClr val="FFFF89"/>
    <a:srgbClr val="CCCC00"/>
    <a:srgbClr val="FFFF99"/>
    <a:srgbClr val="FFFFCC"/>
    <a:srgbClr val="F3F31D"/>
    <a:srgbClr val="FEF9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kizclub.com/storytime/colors/first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zclub.com/storytime/colors/firs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1039" y="2852936"/>
            <a:ext cx="8856984" cy="2376264"/>
          </a:xfrm>
          <a:solidFill>
            <a:srgbClr val="FF5050"/>
          </a:solidFill>
          <a:ln w="76200">
            <a:solidFill>
              <a:schemeClr val="bg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žákům 1.stupně ZŠ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Procvičení  psaní názvů barev, snímek 9 - přesmyčky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Obsahuje odkaz </a:t>
            </a:r>
            <a:r>
              <a:rPr lang="cs-CZ" sz="1800" dirty="0">
                <a:solidFill>
                  <a:schemeClr val="tx1"/>
                </a:solidFill>
              </a:rPr>
              <a:t>na </a:t>
            </a:r>
            <a:r>
              <a:rPr lang="cs-CZ" sz="1800" dirty="0" smtClean="0">
                <a:solidFill>
                  <a:schemeClr val="tx1"/>
                </a:solidFill>
              </a:rPr>
              <a:t>webové stránky s  poslechovým cvičením.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019" y="566124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877406" y="1196752"/>
            <a:ext cx="5833183" cy="163121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/>
              <a:t>VY_32_INOVACE_02_AJ_Colours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73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19" y="0"/>
            <a:ext cx="9361040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84168" y="5157192"/>
            <a:ext cx="1845378" cy="923330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B_ UE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25107" y="519063"/>
            <a:ext cx="1693092" cy="92333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BL _E</a:t>
            </a:r>
            <a:endParaRPr lang="cs-CZ" sz="5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81087" y="836712"/>
            <a:ext cx="1909498" cy="92333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B_ </a:t>
            </a:r>
            <a:r>
              <a:rPr lang="cs-CZ" sz="5400" dirty="0" smtClean="0">
                <a:solidFill>
                  <a:prstClr val="black"/>
                </a:solidFill>
              </a:rPr>
              <a:t>_ _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44208" y="3053439"/>
            <a:ext cx="1745992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B_ </a:t>
            </a:r>
            <a:r>
              <a:rPr lang="cs-CZ" sz="5400" dirty="0" smtClean="0">
                <a:solidFill>
                  <a:prstClr val="black"/>
                </a:solidFill>
              </a:rPr>
              <a:t>_E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2591774"/>
            <a:ext cx="1970412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 </a:t>
            </a:r>
            <a:r>
              <a:rPr lang="cs-CZ" sz="5400" dirty="0">
                <a:solidFill>
                  <a:prstClr val="black"/>
                </a:solidFill>
              </a:rPr>
              <a:t>UE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21901" y="5157192"/>
            <a:ext cx="1976824" cy="923330"/>
          </a:xfrm>
          <a:prstGeom prst="rect">
            <a:avLst/>
          </a:prstGeom>
          <a:solidFill>
            <a:schemeClr val="tx2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 U_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NL7VJJA8\MC9004447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138" y="301091"/>
            <a:ext cx="2838440" cy="367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NL7VJJA8\MP9004000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108539"/>
            <a:ext cx="1720607" cy="257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01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19" y="0"/>
            <a:ext cx="9361040" cy="6858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93677" y="5205358"/>
            <a:ext cx="2350323" cy="923330"/>
          </a:xfrm>
          <a:prstGeom prst="rect">
            <a:avLst/>
          </a:prstGeom>
          <a:solidFill>
            <a:srgbClr val="ADEC74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R_ EN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46799" y="519063"/>
            <a:ext cx="2449710" cy="923330"/>
          </a:xfrm>
          <a:prstGeom prst="rect">
            <a:avLst/>
          </a:prstGeom>
          <a:solidFill>
            <a:srgbClr val="00B05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GR_ _ N</a:t>
            </a:r>
            <a:endParaRPr lang="cs-CZ" sz="5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99760" y="836712"/>
            <a:ext cx="2472152" cy="923330"/>
          </a:xfrm>
          <a:prstGeom prst="rect">
            <a:avLst/>
          </a:prstGeom>
          <a:solidFill>
            <a:srgbClr val="75B709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G_ _ _ _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49453" y="3058878"/>
            <a:ext cx="2372765" cy="923330"/>
          </a:xfrm>
          <a:prstGeom prst="rect">
            <a:avLst/>
          </a:prstGeom>
          <a:solidFill>
            <a:srgbClr val="80D282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_E _ _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3062" y="2591774"/>
            <a:ext cx="2475358" cy="923330"/>
          </a:xfrm>
          <a:prstGeom prst="rect">
            <a:avLst/>
          </a:prstGeom>
          <a:solidFill>
            <a:srgbClr val="67A159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 E_ 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6111" y="5157192"/>
            <a:ext cx="2209259" cy="923330"/>
          </a:xfrm>
          <a:prstGeom prst="rect">
            <a:avLst/>
          </a:prstGeom>
          <a:solidFill>
            <a:srgbClr val="76BD35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 EE_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2054" name="Picture 6" descr="C:\Users\jkocandrlova\AppData\Local\Microsoft\Windows\Temporary Internet Files\Content.IE5\3NU7GTTO\MP900406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927" y="19946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R1452KA2\MP9004069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423" y="3718267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77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0"/>
            <a:ext cx="9361040" cy="6858000"/>
          </a:xfrm>
          <a:prstGeom prst="rect">
            <a:avLst/>
          </a:prstGeom>
          <a:solidFill>
            <a:srgbClr val="FBFB75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51516" y="5013176"/>
            <a:ext cx="2618025" cy="923330"/>
          </a:xfrm>
          <a:prstGeom prst="rect">
            <a:avLst/>
          </a:prstGeom>
          <a:solidFill>
            <a:srgbClr val="FFFF99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 LL_ _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3945" y="519063"/>
            <a:ext cx="2935420" cy="92333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rgbClr val="FFC000"/>
                </a:solidFill>
              </a:rPr>
              <a:t>_ E_ L_ W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836712"/>
            <a:ext cx="3145413" cy="923330"/>
          </a:xfrm>
          <a:prstGeom prst="rect">
            <a:avLst/>
          </a:prstGeom>
          <a:solidFill>
            <a:srgbClr val="FEF939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Y</a:t>
            </a:r>
            <a:r>
              <a:rPr lang="cs-CZ" sz="5400" dirty="0" smtClean="0">
                <a:solidFill>
                  <a:prstClr val="black"/>
                </a:solidFill>
              </a:rPr>
              <a:t>_ _ _ _ W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99435" y="3058878"/>
            <a:ext cx="3145413" cy="923330"/>
          </a:xfrm>
          <a:prstGeom prst="rect">
            <a:avLst/>
          </a:prstGeom>
          <a:solidFill>
            <a:srgbClr val="F3F31D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E _ _ O _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484" y="2591774"/>
            <a:ext cx="2664512" cy="923330"/>
          </a:xfrm>
          <a:prstGeom prst="rect">
            <a:avLst/>
          </a:prstGeom>
          <a:solidFill>
            <a:srgbClr val="FFFF89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EL_ _ _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8791" y="5016477"/>
            <a:ext cx="2599622" cy="923330"/>
          </a:xfrm>
          <a:prstGeom prst="rect">
            <a:avLst/>
          </a:prstGeom>
          <a:solidFill>
            <a:srgbClr val="CCCC0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YE_ LO _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3075" name="Picture 3" descr="C:\Users\jkocandrlova\AppData\Local\Microsoft\Windows\Temporary Internet Files\Content.IE5\R1452KA2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43211"/>
            <a:ext cx="3147958" cy="314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kocandrlova\AppData\Local\Microsoft\Windows\Temporary Internet Files\Content.IE5\3NU7GTTO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780" y="433182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kocandrlova\AppData\Local\Microsoft\Windows\Temporary Internet Files\Content.IE5\R1452KA2\MC90043803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368" y="-162565"/>
            <a:ext cx="1833265" cy="183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33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jkocandrlova\AppData\Local\Microsoft\Windows\Temporary Internet Files\Content.IE5\SFZ87J2Q\MP9004390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4139" y="5656"/>
            <a:ext cx="9643506" cy="685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469996" y="5695869"/>
            <a:ext cx="2638864" cy="923330"/>
          </a:xfrm>
          <a:prstGeom prst="rect">
            <a:avLst/>
          </a:prstGeom>
          <a:solidFill>
            <a:srgbClr val="99660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 _ _ _ 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3717" y="519063"/>
            <a:ext cx="2495876" cy="92333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/>
              <a:t>BRO _ N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6186317" y="842151"/>
            <a:ext cx="2756460" cy="92333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2">
                    <a:lumMod val="75000"/>
                  </a:schemeClr>
                </a:solidFill>
              </a:rPr>
              <a:t>_ _ OW _</a:t>
            </a:r>
            <a:endParaRPr lang="cs-CZ" sz="54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10793" y="3422069"/>
            <a:ext cx="2650085" cy="92333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</a:rPr>
              <a:t>_ _ O _ _</a:t>
            </a:r>
            <a:endParaRPr lang="cs-CZ" sz="5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86794" y="5795275"/>
            <a:ext cx="2411238" cy="923330"/>
          </a:xfrm>
          <a:prstGeom prst="rect">
            <a:avLst/>
          </a:prstGeom>
          <a:solidFill>
            <a:srgbClr val="993300"/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_R _ _ _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6149" name="Picture 5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50746"/>
            <a:ext cx="1368152" cy="119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jkocandrlova\AppData\Local\Microsoft\Windows\Temporary Internet Files\Content.IE5\3NU7GTTO\MC90041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898" y="1603989"/>
            <a:ext cx="1673640" cy="151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jkocandrlova\AppData\Local\Microsoft\Windows\Temporary Internet Files\Content.IE5\3NU7GTTO\MP9004050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2069"/>
            <a:ext cx="3510911" cy="200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jkocandrlova\AppData\Local\Microsoft\Windows\Temporary Internet Files\Content.IE5\SFZ87J2Q\MP90025545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2855"/>
            <a:ext cx="240792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jkocandrlova\AppData\Local\Microsoft\Windows\Temporary Internet Files\Content.IE5\NL7VJJA8\MP90040685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857" y="4109182"/>
            <a:ext cx="1731967" cy="2596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00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0"/>
            <a:ext cx="936104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.</a:t>
            </a:r>
          </a:p>
          <a:p>
            <a:pPr lvl="0" algn="ctr"/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86936" y="5157192"/>
            <a:ext cx="2497800" cy="9233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1">
                    <a:lumMod val="50000"/>
                  </a:schemeClr>
                </a:solidFill>
              </a:rPr>
              <a:t> _ L_ _ K</a:t>
            </a:r>
            <a:endParaRPr lang="cs-CZ" sz="5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6495" y="519063"/>
            <a:ext cx="2350323" cy="9233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1">
                    <a:lumMod val="50000"/>
                  </a:schemeClr>
                </a:solidFill>
              </a:rPr>
              <a:t>_ L _C _</a:t>
            </a:r>
            <a:endParaRPr lang="cs-CZ" sz="5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23004" y="836712"/>
            <a:ext cx="2425664" cy="9233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1">
                    <a:lumMod val="50000"/>
                  </a:schemeClr>
                </a:solidFill>
              </a:rPr>
              <a:t>B_ _ _ K</a:t>
            </a:r>
            <a:endParaRPr lang="cs-CZ" sz="5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1572" y="2591774"/>
            <a:ext cx="2358338" cy="9233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1">
                    <a:lumMod val="50000"/>
                  </a:schemeClr>
                </a:solidFill>
              </a:rPr>
              <a:t>BL _ _ _</a:t>
            </a:r>
            <a:endParaRPr lang="cs-CZ" sz="5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521" y="5157192"/>
            <a:ext cx="2624437" cy="9233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1">
                    <a:lumMod val="50000"/>
                  </a:schemeClr>
                </a:solidFill>
              </a:rPr>
              <a:t>B _ A _ _</a:t>
            </a:r>
            <a:endParaRPr lang="cs-CZ" sz="54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jkocandrlova\AppData\Local\Microsoft\Windows\Temporary Internet Files\Content.IE5\R1452KA2\MP900442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8014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98677" y="2767660"/>
            <a:ext cx="2616422" cy="92333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schemeClr val="bg1">
                    <a:lumMod val="50000"/>
                  </a:schemeClr>
                </a:solidFill>
              </a:rPr>
              <a:t>_ _ A C _</a:t>
            </a:r>
            <a:endParaRPr lang="cs-CZ" sz="54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123" name="Picture 3" descr="C:\Users\jkocandrlova\AppData\Local\Microsoft\Windows\Temporary Internet Files\Content.IE5\R1452KA2\MC9004403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793" y="4149080"/>
            <a:ext cx="3657143" cy="2438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kocandrlova\AppData\Local\Microsoft\Windows\Temporary Internet Files\Content.IE5\SFZ87J2Q\MC90043625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936" y="2384340"/>
            <a:ext cx="2261528" cy="226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99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kocandrlova\AppData\Local\Microsoft\Windows\Temporary Internet Files\Content.IE5\3NU7GTTO\MC9004418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7728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kocandrlova\AppData\Local\Microsoft\Windows\Temporary Internet Files\Content.IE5\NL7VJJA8\MP9004220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358" y="3861048"/>
            <a:ext cx="2996952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kocandrlova\AppData\Local\Microsoft\Windows\Temporary Internet Files\Content.IE5\R1452KA2\MP90040161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266" y="-47956"/>
            <a:ext cx="2927517" cy="438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kocandrlova\AppData\Local\Microsoft\Windows\Temporary Internet Files\Content.IE5\NL7VJJA8\MP9004223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89448"/>
            <a:ext cx="1829693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74618" y="692696"/>
            <a:ext cx="2465740" cy="92333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_ H</a:t>
            </a:r>
            <a:r>
              <a:rPr lang="cs-CZ" sz="5400" dirty="0" smtClean="0">
                <a:solidFill>
                  <a:prstClr val="black"/>
                </a:solidFill>
              </a:rPr>
              <a:t>_ </a:t>
            </a:r>
            <a:r>
              <a:rPr lang="cs-CZ" sz="5400" dirty="0">
                <a:solidFill>
                  <a:prstClr val="black"/>
                </a:solidFill>
              </a:rPr>
              <a:t>_ _</a:t>
            </a:r>
          </a:p>
        </p:txBody>
      </p:sp>
      <p:sp>
        <p:nvSpPr>
          <p:cNvPr id="3" name="Obdélník 2"/>
          <p:cNvSpPr/>
          <p:nvPr/>
        </p:nvSpPr>
        <p:spPr>
          <a:xfrm>
            <a:off x="386593" y="4897859"/>
            <a:ext cx="264367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W</a:t>
            </a:r>
            <a:r>
              <a:rPr lang="cs-CZ" sz="5400" dirty="0" smtClean="0">
                <a:solidFill>
                  <a:prstClr val="black"/>
                </a:solidFill>
              </a:rPr>
              <a:t>_ </a:t>
            </a:r>
            <a:r>
              <a:rPr lang="cs-CZ" sz="5400" dirty="0">
                <a:solidFill>
                  <a:prstClr val="black"/>
                </a:solidFill>
              </a:rPr>
              <a:t>_ </a:t>
            </a:r>
            <a:r>
              <a:rPr lang="cs-CZ" sz="5400" dirty="0" smtClean="0">
                <a:solidFill>
                  <a:prstClr val="black"/>
                </a:solidFill>
              </a:rPr>
              <a:t>_ E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31882" y="907366"/>
            <a:ext cx="22092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_ </a:t>
            </a:r>
            <a:r>
              <a:rPr lang="cs-CZ" sz="5400" dirty="0" smtClean="0">
                <a:solidFill>
                  <a:prstClr val="black"/>
                </a:solidFill>
              </a:rPr>
              <a:t>_ I_ </a:t>
            </a:r>
            <a:r>
              <a:rPr lang="cs-CZ" sz="5400" dirty="0">
                <a:solidFill>
                  <a:prstClr val="black"/>
                </a:solidFill>
              </a:rPr>
              <a:t>_</a:t>
            </a:r>
          </a:p>
        </p:txBody>
      </p:sp>
      <p:sp>
        <p:nvSpPr>
          <p:cNvPr id="5" name="Obdélník 4"/>
          <p:cNvSpPr/>
          <p:nvPr/>
        </p:nvSpPr>
        <p:spPr>
          <a:xfrm>
            <a:off x="6351279" y="5517232"/>
            <a:ext cx="215956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W_IT </a:t>
            </a:r>
            <a:r>
              <a:rPr lang="cs-CZ" sz="5400" dirty="0">
                <a:solidFill>
                  <a:prstClr val="black"/>
                </a:solidFill>
              </a:rPr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128048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kocandrlova\AppData\Local\Microsoft\Windows\Temporary Internet Files\Content.IE5\SFZ87J2Q\MP9004486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267647"/>
            <a:ext cx="9469159" cy="630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74192" y="692696"/>
            <a:ext cx="2066591" cy="92333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wrap="none">
            <a:spAutoFit/>
          </a:bodyPr>
          <a:lstStyle/>
          <a:p>
            <a:pPr lvl="0" algn="ctr"/>
            <a:r>
              <a:rPr lang="cs-CZ" sz="5400" dirty="0">
                <a:solidFill>
                  <a:prstClr val="black"/>
                </a:solidFill>
              </a:rPr>
              <a:t>_ </a:t>
            </a:r>
            <a:r>
              <a:rPr lang="cs-CZ" sz="5400" dirty="0" smtClean="0">
                <a:solidFill>
                  <a:prstClr val="black"/>
                </a:solidFill>
              </a:rPr>
              <a:t>R_ </a:t>
            </a:r>
            <a:r>
              <a:rPr lang="cs-CZ" sz="5400" dirty="0">
                <a:solidFill>
                  <a:prstClr val="black"/>
                </a:solidFill>
              </a:rPr>
              <a:t>_ </a:t>
            </a:r>
          </a:p>
        </p:txBody>
      </p:sp>
      <p:sp>
        <p:nvSpPr>
          <p:cNvPr id="3" name="Obdélník 2"/>
          <p:cNvSpPr/>
          <p:nvPr/>
        </p:nvSpPr>
        <p:spPr>
          <a:xfrm>
            <a:off x="710398" y="4897859"/>
            <a:ext cx="1996059" cy="92333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GR _ Y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704315" y="692696"/>
            <a:ext cx="2121093" cy="9233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G _ E_ 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61598" y="5645937"/>
            <a:ext cx="1970412" cy="9233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5400" dirty="0" smtClean="0">
                <a:solidFill>
                  <a:prstClr val="black"/>
                </a:solidFill>
              </a:rPr>
              <a:t>G_ _ </a:t>
            </a:r>
            <a:r>
              <a:rPr lang="cs-CZ" sz="5400" dirty="0">
                <a:solidFill>
                  <a:prstClr val="black"/>
                </a:solidFill>
              </a:rPr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140493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233020"/>
              </p:ext>
            </p:extLst>
          </p:nvPr>
        </p:nvGraphicFramePr>
        <p:xfrm>
          <a:off x="395536" y="333373"/>
          <a:ext cx="8291265" cy="5975946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763755"/>
                <a:gridCol w="2763755"/>
                <a:gridCol w="2763755"/>
              </a:tblGrid>
              <a:tr h="995991"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EUBL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ERD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GEREN</a:t>
                      </a:r>
                      <a:endParaRPr lang="cs-CZ" sz="5400" b="0" dirty="0"/>
                    </a:p>
                  </a:txBody>
                  <a:tcPr/>
                </a:tc>
              </a:tr>
              <a:tr h="995991"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</a:tr>
              <a:tr h="995991"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LYELWO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WRBNO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HIWET</a:t>
                      </a:r>
                      <a:endParaRPr lang="cs-CZ" sz="5400" b="0" dirty="0"/>
                    </a:p>
                  </a:txBody>
                  <a:tcPr/>
                </a:tc>
              </a:tr>
              <a:tr h="995991"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</a:tr>
              <a:tr h="995991"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KCALB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YRGE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IOVLTE</a:t>
                      </a:r>
                      <a:endParaRPr lang="cs-CZ" sz="5400" b="0" dirty="0"/>
                    </a:p>
                  </a:txBody>
                  <a:tcPr/>
                </a:tc>
              </a:tr>
              <a:tr h="995991"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044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85" y="1157714"/>
            <a:ext cx="3096343" cy="529562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BOOK </a:t>
            </a:r>
            <a:b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54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Listen 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BBD2N3MT\MP900439581[1]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288" y="-9307"/>
            <a:ext cx="6008712" cy="68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17923" y="5453082"/>
            <a:ext cx="5220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http://www.kizclub.com/storytime/colors/first.html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2405086" y="547044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962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6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z webu Office.com</a:t>
            </a:r>
          </a:p>
          <a:p>
            <a:r>
              <a:rPr lang="cs-CZ" dirty="0">
                <a:hlinkClick r:id="rId2"/>
              </a:rPr>
              <a:t>http://http://www.kizclub.com/storytime/colors/first.html/storytime/colors/first.html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04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239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BOOK   COLOURS    Listen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</dc:title>
  <dc:creator>Kočandrlová Jarmila</dc:creator>
  <cp:lastModifiedBy>Kočandrlová Jarmila</cp:lastModifiedBy>
  <cp:revision>17</cp:revision>
  <dcterms:created xsi:type="dcterms:W3CDTF">2012-09-07T10:10:18Z</dcterms:created>
  <dcterms:modified xsi:type="dcterms:W3CDTF">2013-04-17T12:41:34Z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