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62" r:id="rId4"/>
    <p:sldId id="260" r:id="rId5"/>
    <p:sldId id="263" r:id="rId6"/>
    <p:sldId id="265" r:id="rId7"/>
    <p:sldId id="266" r:id="rId8"/>
    <p:sldId id="267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33CC"/>
    <a:srgbClr val="940A7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09" autoAdjust="0"/>
    <p:restoredTop sz="94660"/>
  </p:normalViewPr>
  <p:slideViewPr>
    <p:cSldViewPr>
      <p:cViewPr varScale="1">
        <p:scale>
          <a:sx n="74" d="100"/>
          <a:sy n="74" d="100"/>
        </p:scale>
        <p:origin x="-125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0CD708-6C36-4817-A9F3-B5D18DA8DFB7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0341E9B8-C0A1-4BC9-8A13-55E0B220A943}">
      <dgm:prSet phldrT="[Text]"/>
      <dgm:spPr/>
      <dgm:t>
        <a:bodyPr/>
        <a:lstStyle/>
        <a:p>
          <a:r>
            <a:rPr lang="cs-CZ" b="1" dirty="0" smtClean="0">
              <a:solidFill>
                <a:schemeClr val="tx2">
                  <a:lumMod val="75000"/>
                </a:schemeClr>
              </a:solidFill>
            </a:rPr>
            <a:t>a </a:t>
          </a:r>
          <a:r>
            <a:rPr lang="cs-CZ" b="1" dirty="0" err="1" smtClean="0">
              <a:solidFill>
                <a:schemeClr val="tx2">
                  <a:lumMod val="75000"/>
                </a:schemeClr>
              </a:solidFill>
            </a:rPr>
            <a:t>star</a:t>
          </a:r>
          <a:endParaRPr lang="cs-CZ" b="1" dirty="0">
            <a:solidFill>
              <a:schemeClr val="tx2">
                <a:lumMod val="75000"/>
              </a:schemeClr>
            </a:solidFill>
          </a:endParaRPr>
        </a:p>
      </dgm:t>
    </dgm:pt>
    <dgm:pt modelId="{180D02C0-07AC-482D-835F-9CFAA8FB467C}" type="parTrans" cxnId="{72743815-33AA-44E7-9994-EFAAE88EC042}">
      <dgm:prSet/>
      <dgm:spPr/>
      <dgm:t>
        <a:bodyPr/>
        <a:lstStyle/>
        <a:p>
          <a:endParaRPr lang="cs-CZ"/>
        </a:p>
      </dgm:t>
    </dgm:pt>
    <dgm:pt modelId="{BAD219B9-F633-45F0-8990-FD1FF24AC574}" type="sibTrans" cxnId="{72743815-33AA-44E7-9994-EFAAE88EC042}">
      <dgm:prSet/>
      <dgm:spPr/>
      <dgm:t>
        <a:bodyPr/>
        <a:lstStyle/>
        <a:p>
          <a:endParaRPr lang="cs-CZ"/>
        </a:p>
      </dgm:t>
    </dgm:pt>
    <dgm:pt modelId="{AFD3402C-F28E-49AF-A3FA-2ED8223CEFDD}">
      <dgm:prSet phldrT="[Text]"/>
      <dgm:spPr/>
      <dgm:t>
        <a:bodyPr/>
        <a:lstStyle/>
        <a:p>
          <a:r>
            <a:rPr lang="cs-CZ" b="1" dirty="0" smtClean="0">
              <a:solidFill>
                <a:schemeClr val="tx2">
                  <a:lumMod val="75000"/>
                </a:schemeClr>
              </a:solidFill>
            </a:rPr>
            <a:t>a </a:t>
          </a:r>
          <a:r>
            <a:rPr lang="cs-CZ" b="1" dirty="0" err="1" smtClean="0">
              <a:solidFill>
                <a:schemeClr val="tx2">
                  <a:lumMod val="75000"/>
                </a:schemeClr>
              </a:solidFill>
            </a:rPr>
            <a:t>decoration</a:t>
          </a:r>
          <a:endParaRPr lang="cs-CZ" b="1" dirty="0">
            <a:solidFill>
              <a:schemeClr val="tx2">
                <a:lumMod val="75000"/>
              </a:schemeClr>
            </a:solidFill>
          </a:endParaRPr>
        </a:p>
      </dgm:t>
    </dgm:pt>
    <dgm:pt modelId="{9272014E-F52B-4932-816F-8B47E741D1EF}" type="parTrans" cxnId="{35C7DE91-EAB8-4C1B-ADF6-D71AED9867E5}">
      <dgm:prSet/>
      <dgm:spPr/>
      <dgm:t>
        <a:bodyPr/>
        <a:lstStyle/>
        <a:p>
          <a:endParaRPr lang="cs-CZ"/>
        </a:p>
      </dgm:t>
    </dgm:pt>
    <dgm:pt modelId="{F2903B6A-EE8D-42C3-AB8D-0A3F342D7F6E}" type="sibTrans" cxnId="{35C7DE91-EAB8-4C1B-ADF6-D71AED9867E5}">
      <dgm:prSet/>
      <dgm:spPr/>
      <dgm:t>
        <a:bodyPr/>
        <a:lstStyle/>
        <a:p>
          <a:endParaRPr lang="cs-CZ"/>
        </a:p>
      </dgm:t>
    </dgm:pt>
    <dgm:pt modelId="{1EFBF27D-57EC-4303-89DB-9B3950A30541}">
      <dgm:prSet phldrT="[Text]"/>
      <dgm:spPr/>
      <dgm:t>
        <a:bodyPr/>
        <a:lstStyle/>
        <a:p>
          <a:r>
            <a:rPr lang="cs-CZ" b="1" dirty="0" smtClean="0">
              <a:solidFill>
                <a:schemeClr val="tx2">
                  <a:lumMod val="75000"/>
                </a:schemeClr>
              </a:solidFill>
            </a:rPr>
            <a:t>a </a:t>
          </a:r>
          <a:r>
            <a:rPr lang="cs-CZ" b="1" dirty="0" err="1" smtClean="0">
              <a:solidFill>
                <a:schemeClr val="tx2">
                  <a:lumMod val="75000"/>
                </a:schemeClr>
              </a:solidFill>
            </a:rPr>
            <a:t>candle</a:t>
          </a:r>
          <a:endParaRPr lang="cs-CZ" b="1" dirty="0">
            <a:solidFill>
              <a:schemeClr val="tx2">
                <a:lumMod val="75000"/>
              </a:schemeClr>
            </a:solidFill>
          </a:endParaRPr>
        </a:p>
      </dgm:t>
    </dgm:pt>
    <dgm:pt modelId="{F743D00A-B8DC-4E1B-BD4D-33E3EBEED827}" type="parTrans" cxnId="{EC7CBEDF-F374-4D7B-BEBA-5035D10BDBB8}">
      <dgm:prSet/>
      <dgm:spPr/>
      <dgm:t>
        <a:bodyPr/>
        <a:lstStyle/>
        <a:p>
          <a:endParaRPr lang="cs-CZ"/>
        </a:p>
      </dgm:t>
    </dgm:pt>
    <dgm:pt modelId="{E6C82919-FB6C-45AB-B694-1E2AF16EC652}" type="sibTrans" cxnId="{EC7CBEDF-F374-4D7B-BEBA-5035D10BDBB8}">
      <dgm:prSet/>
      <dgm:spPr/>
      <dgm:t>
        <a:bodyPr/>
        <a:lstStyle/>
        <a:p>
          <a:endParaRPr lang="cs-CZ"/>
        </a:p>
      </dgm:t>
    </dgm:pt>
    <dgm:pt modelId="{4962451E-429E-4B1C-A320-01024D78684F}" type="pres">
      <dgm:prSet presAssocID="{BF0CD708-6C36-4817-A9F3-B5D18DA8DFB7}" presName="compositeShape" presStyleCnt="0">
        <dgm:presLayoutVars>
          <dgm:dir/>
          <dgm:resizeHandles/>
        </dgm:presLayoutVars>
      </dgm:prSet>
      <dgm:spPr/>
    </dgm:pt>
    <dgm:pt modelId="{9B0AAC14-E0E7-4859-B309-18CE79DB53C2}" type="pres">
      <dgm:prSet presAssocID="{BF0CD708-6C36-4817-A9F3-B5D18DA8DFB7}" presName="pyramid" presStyleLbl="node1" presStyleIdx="0" presStyleCnt="1"/>
      <dgm:spPr/>
    </dgm:pt>
    <dgm:pt modelId="{B1387F02-9CD9-45EB-992F-6FF9F98E9DBE}" type="pres">
      <dgm:prSet presAssocID="{BF0CD708-6C36-4817-A9F3-B5D18DA8DFB7}" presName="theList" presStyleCnt="0"/>
      <dgm:spPr/>
    </dgm:pt>
    <dgm:pt modelId="{A783483B-8E3B-47DC-B39C-5D04E8DB3911}" type="pres">
      <dgm:prSet presAssocID="{0341E9B8-C0A1-4BC9-8A13-55E0B220A943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D3AA19-59C4-4657-9129-2A764288C738}" type="pres">
      <dgm:prSet presAssocID="{0341E9B8-C0A1-4BC9-8A13-55E0B220A943}" presName="aSpace" presStyleCnt="0"/>
      <dgm:spPr/>
    </dgm:pt>
    <dgm:pt modelId="{08B28048-A464-4A8C-870B-8FD4A6154C64}" type="pres">
      <dgm:prSet presAssocID="{AFD3402C-F28E-49AF-A3FA-2ED8223CEFDD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F1C50B-BBB6-4A93-8F21-9E3910432A6A}" type="pres">
      <dgm:prSet presAssocID="{AFD3402C-F28E-49AF-A3FA-2ED8223CEFDD}" presName="aSpace" presStyleCnt="0"/>
      <dgm:spPr/>
    </dgm:pt>
    <dgm:pt modelId="{61F7AC4F-A51E-4A47-8DBE-D27116861DEC}" type="pres">
      <dgm:prSet presAssocID="{1EFBF27D-57EC-4303-89DB-9B3950A30541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904AF8-760E-469C-9777-20098528CF03}" type="pres">
      <dgm:prSet presAssocID="{1EFBF27D-57EC-4303-89DB-9B3950A30541}" presName="aSpace" presStyleCnt="0"/>
      <dgm:spPr/>
    </dgm:pt>
  </dgm:ptLst>
  <dgm:cxnLst>
    <dgm:cxn modelId="{26FD4CCE-BD8F-4194-9D18-2751A18C0FE5}" type="presOf" srcId="{0341E9B8-C0A1-4BC9-8A13-55E0B220A943}" destId="{A783483B-8E3B-47DC-B39C-5D04E8DB3911}" srcOrd="0" destOrd="0" presId="urn:microsoft.com/office/officeart/2005/8/layout/pyramid2"/>
    <dgm:cxn modelId="{CB1DD6F4-66C5-4384-9196-63754EBA7859}" type="presOf" srcId="{1EFBF27D-57EC-4303-89DB-9B3950A30541}" destId="{61F7AC4F-A51E-4A47-8DBE-D27116861DEC}" srcOrd="0" destOrd="0" presId="urn:microsoft.com/office/officeart/2005/8/layout/pyramid2"/>
    <dgm:cxn modelId="{142A5EE0-2DFF-4FBC-999C-E0DE18CF9421}" type="presOf" srcId="{AFD3402C-F28E-49AF-A3FA-2ED8223CEFDD}" destId="{08B28048-A464-4A8C-870B-8FD4A6154C64}" srcOrd="0" destOrd="0" presId="urn:microsoft.com/office/officeart/2005/8/layout/pyramid2"/>
    <dgm:cxn modelId="{EC7CBEDF-F374-4D7B-BEBA-5035D10BDBB8}" srcId="{BF0CD708-6C36-4817-A9F3-B5D18DA8DFB7}" destId="{1EFBF27D-57EC-4303-89DB-9B3950A30541}" srcOrd="2" destOrd="0" parTransId="{F743D00A-B8DC-4E1B-BD4D-33E3EBEED827}" sibTransId="{E6C82919-FB6C-45AB-B694-1E2AF16EC652}"/>
    <dgm:cxn modelId="{72743815-33AA-44E7-9994-EFAAE88EC042}" srcId="{BF0CD708-6C36-4817-A9F3-B5D18DA8DFB7}" destId="{0341E9B8-C0A1-4BC9-8A13-55E0B220A943}" srcOrd="0" destOrd="0" parTransId="{180D02C0-07AC-482D-835F-9CFAA8FB467C}" sibTransId="{BAD219B9-F633-45F0-8990-FD1FF24AC574}"/>
    <dgm:cxn modelId="{35C7DE91-EAB8-4C1B-ADF6-D71AED9867E5}" srcId="{BF0CD708-6C36-4817-A9F3-B5D18DA8DFB7}" destId="{AFD3402C-F28E-49AF-A3FA-2ED8223CEFDD}" srcOrd="1" destOrd="0" parTransId="{9272014E-F52B-4932-816F-8B47E741D1EF}" sibTransId="{F2903B6A-EE8D-42C3-AB8D-0A3F342D7F6E}"/>
    <dgm:cxn modelId="{78A1B633-ADC8-44DB-A2B5-B1341614391B}" type="presOf" srcId="{BF0CD708-6C36-4817-A9F3-B5D18DA8DFB7}" destId="{4962451E-429E-4B1C-A320-01024D78684F}" srcOrd="0" destOrd="0" presId="urn:microsoft.com/office/officeart/2005/8/layout/pyramid2"/>
    <dgm:cxn modelId="{5EB8C13C-EE97-400D-AF00-88E09BB68292}" type="presParOf" srcId="{4962451E-429E-4B1C-A320-01024D78684F}" destId="{9B0AAC14-E0E7-4859-B309-18CE79DB53C2}" srcOrd="0" destOrd="0" presId="urn:microsoft.com/office/officeart/2005/8/layout/pyramid2"/>
    <dgm:cxn modelId="{2FC8FE64-F9D8-44E7-99ED-A484EB222E07}" type="presParOf" srcId="{4962451E-429E-4B1C-A320-01024D78684F}" destId="{B1387F02-9CD9-45EB-992F-6FF9F98E9DBE}" srcOrd="1" destOrd="0" presId="urn:microsoft.com/office/officeart/2005/8/layout/pyramid2"/>
    <dgm:cxn modelId="{F7155B73-14FD-4C1F-8951-8E3D99361CFA}" type="presParOf" srcId="{B1387F02-9CD9-45EB-992F-6FF9F98E9DBE}" destId="{A783483B-8E3B-47DC-B39C-5D04E8DB3911}" srcOrd="0" destOrd="0" presId="urn:microsoft.com/office/officeart/2005/8/layout/pyramid2"/>
    <dgm:cxn modelId="{001CA854-73BA-4EF2-9331-CA98CE857BC9}" type="presParOf" srcId="{B1387F02-9CD9-45EB-992F-6FF9F98E9DBE}" destId="{ACD3AA19-59C4-4657-9129-2A764288C738}" srcOrd="1" destOrd="0" presId="urn:microsoft.com/office/officeart/2005/8/layout/pyramid2"/>
    <dgm:cxn modelId="{EE5A0CB6-68C4-4E8D-ACB3-9FED4981E4F2}" type="presParOf" srcId="{B1387F02-9CD9-45EB-992F-6FF9F98E9DBE}" destId="{08B28048-A464-4A8C-870B-8FD4A6154C64}" srcOrd="2" destOrd="0" presId="urn:microsoft.com/office/officeart/2005/8/layout/pyramid2"/>
    <dgm:cxn modelId="{9D06F2D4-65D1-477C-B417-DE8B2DFE984C}" type="presParOf" srcId="{B1387F02-9CD9-45EB-992F-6FF9F98E9DBE}" destId="{17F1C50B-BBB6-4A93-8F21-9E3910432A6A}" srcOrd="3" destOrd="0" presId="urn:microsoft.com/office/officeart/2005/8/layout/pyramid2"/>
    <dgm:cxn modelId="{BB478EE3-3AA1-49C0-A7EC-14F073725E3D}" type="presParOf" srcId="{B1387F02-9CD9-45EB-992F-6FF9F98E9DBE}" destId="{61F7AC4F-A51E-4A47-8DBE-D27116861DEC}" srcOrd="4" destOrd="0" presId="urn:microsoft.com/office/officeart/2005/8/layout/pyramid2"/>
    <dgm:cxn modelId="{403D36C5-942B-4E69-92B1-E3ED6EF1558C}" type="presParOf" srcId="{B1387F02-9CD9-45EB-992F-6FF9F98E9DBE}" destId="{9C904AF8-760E-469C-9777-20098528CF03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0AAC14-E0E7-4859-B309-18CE79DB53C2}">
      <dsp:nvSpPr>
        <dsp:cNvPr id="0" name=""/>
        <dsp:cNvSpPr/>
      </dsp:nvSpPr>
      <dsp:spPr>
        <a:xfrm>
          <a:off x="700277" y="0"/>
          <a:ext cx="5544616" cy="5544616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83483B-8E3B-47DC-B39C-5D04E8DB3911}">
      <dsp:nvSpPr>
        <dsp:cNvPr id="0" name=""/>
        <dsp:cNvSpPr/>
      </dsp:nvSpPr>
      <dsp:spPr>
        <a:xfrm>
          <a:off x="3472585" y="557439"/>
          <a:ext cx="3604000" cy="131251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1" kern="1200" dirty="0" smtClean="0">
              <a:solidFill>
                <a:schemeClr val="tx2">
                  <a:lumMod val="75000"/>
                </a:schemeClr>
              </a:solidFill>
            </a:rPr>
            <a:t>a </a:t>
          </a:r>
          <a:r>
            <a:rPr lang="cs-CZ" sz="4500" b="1" kern="1200" dirty="0" err="1" smtClean="0">
              <a:solidFill>
                <a:schemeClr val="tx2">
                  <a:lumMod val="75000"/>
                </a:schemeClr>
              </a:solidFill>
            </a:rPr>
            <a:t>star</a:t>
          </a:r>
          <a:endParaRPr lang="cs-CZ" sz="4500" b="1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3536657" y="621511"/>
        <a:ext cx="3475856" cy="1184370"/>
      </dsp:txXfrm>
    </dsp:sp>
    <dsp:sp modelId="{08B28048-A464-4A8C-870B-8FD4A6154C64}">
      <dsp:nvSpPr>
        <dsp:cNvPr id="0" name=""/>
        <dsp:cNvSpPr/>
      </dsp:nvSpPr>
      <dsp:spPr>
        <a:xfrm>
          <a:off x="3472585" y="2034018"/>
          <a:ext cx="3604000" cy="131251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1" kern="1200" dirty="0" smtClean="0">
              <a:solidFill>
                <a:schemeClr val="tx2">
                  <a:lumMod val="75000"/>
                </a:schemeClr>
              </a:solidFill>
            </a:rPr>
            <a:t>a </a:t>
          </a:r>
          <a:r>
            <a:rPr lang="cs-CZ" sz="4500" b="1" kern="1200" dirty="0" err="1" smtClean="0">
              <a:solidFill>
                <a:schemeClr val="tx2">
                  <a:lumMod val="75000"/>
                </a:schemeClr>
              </a:solidFill>
            </a:rPr>
            <a:t>decoration</a:t>
          </a:r>
          <a:endParaRPr lang="cs-CZ" sz="4500" b="1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3536657" y="2098090"/>
        <a:ext cx="3475856" cy="1184370"/>
      </dsp:txXfrm>
    </dsp:sp>
    <dsp:sp modelId="{61F7AC4F-A51E-4A47-8DBE-D27116861DEC}">
      <dsp:nvSpPr>
        <dsp:cNvPr id="0" name=""/>
        <dsp:cNvSpPr/>
      </dsp:nvSpPr>
      <dsp:spPr>
        <a:xfrm>
          <a:off x="3472585" y="3510597"/>
          <a:ext cx="3604000" cy="131251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1" kern="1200" dirty="0" smtClean="0">
              <a:solidFill>
                <a:schemeClr val="tx2">
                  <a:lumMod val="75000"/>
                </a:schemeClr>
              </a:solidFill>
            </a:rPr>
            <a:t>a </a:t>
          </a:r>
          <a:r>
            <a:rPr lang="cs-CZ" sz="4500" b="1" kern="1200" dirty="0" err="1" smtClean="0">
              <a:solidFill>
                <a:schemeClr val="tx2">
                  <a:lumMod val="75000"/>
                </a:schemeClr>
              </a:solidFill>
            </a:rPr>
            <a:t>candle</a:t>
          </a:r>
          <a:endParaRPr lang="cs-CZ" sz="4500" b="1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3536657" y="3574669"/>
        <a:ext cx="3475856" cy="11843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jpeg"/><Relationship Id="rId7" Type="http://schemas.openxmlformats.org/officeDocument/2006/relationships/image" Target="../media/image11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wmf"/><Relationship Id="rId4" Type="http://schemas.openxmlformats.org/officeDocument/2006/relationships/image" Target="../media/image8.png"/><Relationship Id="rId9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gif"/><Relationship Id="rId3" Type="http://schemas.openxmlformats.org/officeDocument/2006/relationships/diagramLayout" Target="../diagrams/layout1.xml"/><Relationship Id="rId7" Type="http://schemas.openxmlformats.org/officeDocument/2006/relationships/image" Target="../media/image1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x_YhGJYx4w" TargetMode="External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fx_YhGJYx4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476672"/>
            <a:ext cx="7772400" cy="1780108"/>
          </a:xfrm>
        </p:spPr>
        <p:txBody>
          <a:bodyPr/>
          <a:lstStyle/>
          <a:p>
            <a:pPr lvl="0">
              <a:spcBef>
                <a:spcPct val="20000"/>
              </a:spcBef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Škola: Základní škola a Mateřská škola Halže, příspěvková organizace</a:t>
            </a:r>
            <a:br>
              <a:rPr lang="cs-CZ" sz="20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</a:br>
            <a:r>
              <a:rPr lang="cs-CZ" sz="20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Název: </a:t>
            </a:r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VY_32_INOVACE_05_AJ_Christmas</a:t>
            </a:r>
            <a:r>
              <a:rPr lang="cs-CZ" sz="20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/>
            </a:r>
            <a:br>
              <a:rPr lang="cs-CZ" sz="20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</a:br>
            <a:r>
              <a:rPr lang="cs-CZ" sz="20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Číslo projektu: CZ.1.07/1.4.00/21.3551</a:t>
            </a:r>
            <a:br>
              <a:rPr lang="cs-CZ" sz="20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</a:br>
            <a:r>
              <a:rPr lang="cs-CZ" sz="20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n-ea"/>
                <a:cs typeface="+mn-cs"/>
              </a:rPr>
              <a:t>Autor: Mgr. Jarmila Kočandrlová</a:t>
            </a:r>
            <a:endParaRPr lang="cs-CZ" sz="32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+mn-ea"/>
              <a:cs typeface="+mn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708920"/>
            <a:ext cx="7848872" cy="2592288"/>
          </a:xfrm>
        </p:spPr>
        <p:txBody>
          <a:bodyPr>
            <a:normAutofit/>
          </a:bodyPr>
          <a:lstStyle/>
          <a:p>
            <a:pPr algn="l"/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</a:p>
          <a:p>
            <a:pPr algn="l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Určeno žákům 1.stupně ZŠ.</a:t>
            </a:r>
            <a:endParaRPr lang="cs-CZ" sz="2000" b="1" dirty="0" smtClean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Procvičení slovní zásoby. </a:t>
            </a:r>
          </a:p>
          <a:p>
            <a:pPr algn="l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Christmas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shapes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Otázka Do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like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…? + odpovědi.</a:t>
            </a:r>
          </a:p>
          <a:p>
            <a:pPr algn="l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Snímky 6,7 : Žáci přiřazují na stromeček geometrické tvary podle napsaného návodu.</a:t>
            </a:r>
          </a:p>
          <a:p>
            <a:pPr algn="l"/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8 : Píseň </a:t>
            </a:r>
            <a:r>
              <a:rPr lang="cs-CZ" sz="2000" b="1" dirty="0" err="1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</a:t>
            </a:r>
            <a:r>
              <a:rPr lang="cs-CZ" sz="2000" b="1" dirty="0" err="1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ish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2000" b="1" dirty="0" err="1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b="1" dirty="0" err="1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2000" b="1" dirty="0" err="1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erry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 err="1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Christmas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odkaz na video</a:t>
            </a:r>
            <a:endParaRPr lang="cs-CZ" sz="20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87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5148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CHRISTMAS</a:t>
            </a:r>
            <a:endParaRPr lang="cs-CZ" sz="8000" dirty="0"/>
          </a:p>
        </p:txBody>
      </p:sp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-149299" y="3504853"/>
            <a:ext cx="3641179" cy="335314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298191"/>
            <a:ext cx="59634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</a:t>
            </a:r>
            <a:r>
              <a:rPr lang="cs-CZ" sz="48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like</a:t>
            </a:r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Christmas</a:t>
            </a:r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4800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9" name="Picture 3" descr="C:\Users\jkocandrlova\AppData\Local\Microsoft\Windows\Temporary Internet Files\Content.IE5\3NU7GTTO\MP9004421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4643" y="2291621"/>
            <a:ext cx="2999357" cy="4512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3491880" y="3399061"/>
            <a:ext cx="2448272" cy="1512168"/>
          </a:xfrm>
          <a:prstGeom prst="wedgeEllipseCallout">
            <a:avLst>
              <a:gd name="adj1" fmla="val 79129"/>
              <a:gd name="adj2" fmla="val 393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Yes</a:t>
            </a:r>
            <a:r>
              <a:rPr lang="cs-CZ" sz="4000" dirty="0" smtClean="0"/>
              <a:t>,</a:t>
            </a:r>
          </a:p>
          <a:p>
            <a:pPr algn="ctr"/>
            <a:r>
              <a:rPr lang="cs-CZ" sz="4000" dirty="0" smtClean="0"/>
              <a:t> I do !</a:t>
            </a:r>
            <a:endParaRPr lang="cs-CZ" sz="4000" dirty="0"/>
          </a:p>
        </p:txBody>
      </p:sp>
      <p:sp>
        <p:nvSpPr>
          <p:cNvPr id="10" name="Oválný popisek 9"/>
          <p:cNvSpPr/>
          <p:nvPr/>
        </p:nvSpPr>
        <p:spPr>
          <a:xfrm>
            <a:off x="3287130" y="5181426"/>
            <a:ext cx="2857513" cy="1323691"/>
          </a:xfrm>
          <a:prstGeom prst="wedgeEllipseCallout">
            <a:avLst>
              <a:gd name="adj1" fmla="val -110245"/>
              <a:gd name="adj2" fmla="val 2011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No,</a:t>
            </a:r>
          </a:p>
          <a:p>
            <a:pPr algn="ctr"/>
            <a:r>
              <a:rPr lang="cs-CZ" sz="4000" dirty="0" smtClean="0"/>
              <a:t> I </a:t>
            </a:r>
            <a:r>
              <a:rPr lang="cs-CZ" sz="4000" dirty="0" err="1" smtClean="0"/>
              <a:t>don´t</a:t>
            </a:r>
            <a:r>
              <a:rPr lang="cs-CZ" sz="4000" dirty="0" smtClean="0"/>
              <a:t> !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995233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9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1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6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54906" y="1124744"/>
            <a:ext cx="3874779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600" dirty="0" err="1" smtClean="0">
                <a:solidFill>
                  <a:srgbClr val="002060"/>
                </a:solidFill>
              </a:rPr>
              <a:t>December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83861" y="3501008"/>
            <a:ext cx="226055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srgbClr val="002060"/>
                </a:solidFill>
              </a:rPr>
              <a:t>a </a:t>
            </a:r>
            <a:r>
              <a:rPr lang="cs-CZ" sz="3200" dirty="0" err="1" smtClean="0">
                <a:solidFill>
                  <a:srgbClr val="002060"/>
                </a:solidFill>
              </a:rPr>
              <a:t>snowflake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80772" y="2697367"/>
            <a:ext cx="112242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err="1" smtClean="0">
                <a:solidFill>
                  <a:srgbClr val="002060"/>
                </a:solidFill>
              </a:rPr>
              <a:t>snow</a:t>
            </a:r>
            <a:endParaRPr lang="cs-CZ" sz="3200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Users\jkocandrlova\AppData\Local\Microsoft\Windows\Temporary Internet Files\Content.IE5\NL7VJJA8\MP9004075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336304"/>
            <a:ext cx="5652120" cy="4521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kocandrlova\AppData\Local\Microsoft\Windows\Temporary Internet Files\Content.IE5\R1452KA2\MP9004490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437112"/>
            <a:ext cx="2204864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1318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97928"/>
            <a:ext cx="18117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a </a:t>
            </a:r>
            <a:r>
              <a:rPr lang="cs-CZ" sz="3200" dirty="0" err="1" smtClean="0">
                <a:solidFill>
                  <a:srgbClr val="002060"/>
                </a:solidFill>
              </a:rPr>
              <a:t>present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653259" y="6273223"/>
            <a:ext cx="27013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err="1" smtClean="0">
                <a:solidFill>
                  <a:srgbClr val="002060"/>
                </a:solidFill>
              </a:rPr>
              <a:t>Christmas</a:t>
            </a:r>
            <a:r>
              <a:rPr lang="cs-CZ" sz="3200" dirty="0" smtClean="0">
                <a:solidFill>
                  <a:srgbClr val="002060"/>
                </a:solidFill>
              </a:rPr>
              <a:t> </a:t>
            </a:r>
            <a:r>
              <a:rPr lang="cs-CZ" sz="3200" dirty="0" err="1" smtClean="0">
                <a:solidFill>
                  <a:srgbClr val="002060"/>
                </a:solidFill>
              </a:rPr>
              <a:t>tree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12972" y="5980835"/>
            <a:ext cx="11432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2060"/>
                </a:solidFill>
              </a:rPr>
              <a:t>a </a:t>
            </a:r>
            <a:r>
              <a:rPr lang="cs-CZ" sz="3200" dirty="0" err="1" smtClean="0">
                <a:solidFill>
                  <a:srgbClr val="002060"/>
                </a:solidFill>
              </a:rPr>
              <a:t>star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15828" y="4818789"/>
            <a:ext cx="26372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err="1" smtClean="0">
                <a:solidFill>
                  <a:srgbClr val="002060"/>
                </a:solidFill>
              </a:rPr>
              <a:t>Christmas</a:t>
            </a:r>
            <a:r>
              <a:rPr lang="cs-CZ" sz="3200" dirty="0" smtClean="0">
                <a:solidFill>
                  <a:srgbClr val="002060"/>
                </a:solidFill>
              </a:rPr>
              <a:t> </a:t>
            </a:r>
            <a:r>
              <a:rPr lang="cs-CZ" sz="3200" dirty="0" err="1" smtClean="0">
                <a:solidFill>
                  <a:srgbClr val="002060"/>
                </a:solidFill>
              </a:rPr>
              <a:t>crib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15785" y="956193"/>
            <a:ext cx="23647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srgbClr val="002060"/>
                </a:solidFill>
              </a:rPr>
              <a:t>a</a:t>
            </a:r>
            <a:r>
              <a:rPr lang="cs-CZ" sz="3200" dirty="0" smtClean="0">
                <a:solidFill>
                  <a:srgbClr val="002060"/>
                </a:solidFill>
              </a:rPr>
              <a:t> </a:t>
            </a:r>
            <a:r>
              <a:rPr lang="cs-CZ" sz="3200" dirty="0" err="1" smtClean="0">
                <a:solidFill>
                  <a:srgbClr val="002060"/>
                </a:solidFill>
              </a:rPr>
              <a:t>decoration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1123" y="4234014"/>
            <a:ext cx="21130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srgbClr val="002060"/>
                </a:solidFill>
              </a:rPr>
              <a:t>a </a:t>
            </a:r>
            <a:r>
              <a:rPr lang="cs-CZ" sz="3200" dirty="0" err="1" smtClean="0">
                <a:solidFill>
                  <a:srgbClr val="002060"/>
                </a:solidFill>
              </a:rPr>
              <a:t>mistletoe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209866" y="2664342"/>
            <a:ext cx="158569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srgbClr val="002060"/>
                </a:solidFill>
              </a:rPr>
              <a:t>a </a:t>
            </a:r>
            <a:r>
              <a:rPr lang="cs-CZ" sz="3200" dirty="0" err="1" smtClean="0">
                <a:solidFill>
                  <a:srgbClr val="002060"/>
                </a:solidFill>
              </a:rPr>
              <a:t>comet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16883" y="4158504"/>
            <a:ext cx="28456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err="1" smtClean="0">
                <a:solidFill>
                  <a:srgbClr val="002060"/>
                </a:solidFill>
              </a:rPr>
              <a:t>Christmas</a:t>
            </a:r>
            <a:r>
              <a:rPr lang="cs-CZ" sz="3200" dirty="0" smtClean="0">
                <a:solidFill>
                  <a:srgbClr val="002060"/>
                </a:solidFill>
              </a:rPr>
              <a:t> </a:t>
            </a:r>
            <a:r>
              <a:rPr lang="cs-CZ" sz="3200" dirty="0" err="1" smtClean="0">
                <a:solidFill>
                  <a:srgbClr val="002060"/>
                </a:solidFill>
              </a:rPr>
              <a:t>carol</a:t>
            </a:r>
            <a:endParaRPr lang="cs-CZ" sz="3200" dirty="0">
              <a:solidFill>
                <a:srgbClr val="002060"/>
              </a:solidFill>
            </a:endParaRPr>
          </a:p>
        </p:txBody>
      </p:sp>
      <p:pic>
        <p:nvPicPr>
          <p:cNvPr id="2050" name="Picture 2" descr="C:\Users\jkocandrlova\AppData\Local\Microsoft\Windows\Temporary Internet Files\Content.IE5\3NU7GTTO\MP9003848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94" y="1764788"/>
            <a:ext cx="1872208" cy="1640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kocandrlova\AppData\Local\Microsoft\Windows\Temporary Internet Files\Content.IE5\SFZ87J2Q\MP9004277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834" y="1478062"/>
            <a:ext cx="1628800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kocandrlova\AppData\Local\Microsoft\Windows\Temporary Internet Files\Content.IE5\SFZ87J2Q\MC90043627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22" y="4818789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kocandrlova\AppData\Local\Microsoft\Windows\Temporary Internet Files\Content.IE5\SFZ87J2Q\MC9003311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9866" y="1290316"/>
            <a:ext cx="1816729" cy="1355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kocandrlova\AppData\Local\Microsoft\Windows\Temporary Internet Files\Content.IE5\SFZ87J2Q\MC90044136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8532">
            <a:off x="3798878" y="5362240"/>
            <a:ext cx="1636009" cy="1636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kocandrlova\AppData\Local\Microsoft\Windows\Temporary Internet Files\Content.IE5\SFZ87J2Q\MC9000787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1211" y="2559486"/>
            <a:ext cx="2022739" cy="1659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kocandrlova\AppData\Local\Microsoft\Windows\Temporary Internet Files\Content.IE5\NL7VJJA8\MC90033146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9298" y="3032239"/>
            <a:ext cx="1575303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jkocandrlova\AppData\Local\Microsoft\Windows\Temporary Internet Files\Content.IE5\SFZ87J2Q\MC90033589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3734" y="3777780"/>
            <a:ext cx="1834051" cy="2602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17980" y="412766"/>
            <a:ext cx="2760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je to? Klikni na obrázek.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0696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10" grpId="0"/>
      <p:bldP spid="11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654023622"/>
              </p:ext>
            </p:extLst>
          </p:nvPr>
        </p:nvGraphicFramePr>
        <p:xfrm>
          <a:off x="251520" y="1052736"/>
          <a:ext cx="7776864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6cípá hvězda 2"/>
          <p:cNvSpPr/>
          <p:nvPr/>
        </p:nvSpPr>
        <p:spPr>
          <a:xfrm>
            <a:off x="3203848" y="764704"/>
            <a:ext cx="1202432" cy="1130424"/>
          </a:xfrm>
          <a:prstGeom prst="star6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jkocandrlova\AppData\Local\Microsoft\Windows\Temporary Internet Files\Content.IE5\3NU7GTTO\MC900439149[1].png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10532">
            <a:off x="2707350" y="2968605"/>
            <a:ext cx="1097714" cy="1606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kocandrlova\AppData\Local\Microsoft\Windows\Temporary Internet Files\Content.IE5\SFZ87J2Q\MM910001148[1].gif"/>
          <p:cNvPicPr>
            <a:picLocks noChangeAspect="1" noChangeArrowheads="1" noCrop="1"/>
          </p:cNvPicPr>
          <p:nvPr/>
        </p:nvPicPr>
        <p:blipFill>
          <a:blip r:embed="rId8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690685"/>
            <a:ext cx="1979712" cy="1979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8051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649902" y="1152574"/>
            <a:ext cx="4269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Put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on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2">
                    <a:lumMod val="25000"/>
                  </a:schemeClr>
                </a:solidFill>
              </a:rPr>
              <a:t>C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hristmas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tree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three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stars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flipH="1">
            <a:off x="615543" y="1565664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Put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on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2">
                    <a:lumMod val="25000"/>
                  </a:schemeClr>
                </a:solidFill>
              </a:rPr>
              <a:t>C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hristmas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tree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two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triangles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flipH="1">
            <a:off x="591920" y="1934996"/>
            <a:ext cx="3842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Put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on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2">
                    <a:lumMod val="25000"/>
                  </a:schemeClr>
                </a:solidFill>
              </a:rPr>
              <a:t>C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hristmas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tree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a square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613042" y="2303338"/>
            <a:ext cx="4252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Put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on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2">
                    <a:lumMod val="25000"/>
                  </a:schemeClr>
                </a:solidFill>
              </a:rPr>
              <a:t>C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hristmas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tree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four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circles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2182591" y="263719"/>
            <a:ext cx="5498897" cy="523220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</a:rPr>
              <a:t>Put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err="1" smtClean="0">
                <a:solidFill>
                  <a:schemeClr val="bg1"/>
                </a:solidFill>
              </a:rPr>
              <a:t>shapes</a:t>
            </a:r>
            <a:r>
              <a:rPr lang="cs-CZ" sz="2800" dirty="0" smtClean="0">
                <a:solidFill>
                  <a:schemeClr val="bg1"/>
                </a:solidFill>
              </a:rPr>
              <a:t> on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Christmas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tree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4932038" y="1052736"/>
            <a:ext cx="4211961" cy="5472608"/>
          </a:xfrm>
          <a:prstGeom prst="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4715382" y="2677748"/>
            <a:ext cx="4644008" cy="2817604"/>
          </a:xfrm>
          <a:prstGeom prst="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0774" y="1048911"/>
            <a:ext cx="4213225" cy="3257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6cípá hvězda 8"/>
          <p:cNvSpPr/>
          <p:nvPr/>
        </p:nvSpPr>
        <p:spPr>
          <a:xfrm>
            <a:off x="2156078" y="5805264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6cípá hvězda 14"/>
          <p:cNvSpPr/>
          <p:nvPr/>
        </p:nvSpPr>
        <p:spPr>
          <a:xfrm>
            <a:off x="1038743" y="5806449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6cípá hvězda 15"/>
          <p:cNvSpPr/>
          <p:nvPr/>
        </p:nvSpPr>
        <p:spPr>
          <a:xfrm>
            <a:off x="115369" y="5806449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6cípá hvězda 16"/>
          <p:cNvSpPr/>
          <p:nvPr/>
        </p:nvSpPr>
        <p:spPr>
          <a:xfrm>
            <a:off x="3203848" y="5805264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6cípá hvězda 17"/>
          <p:cNvSpPr/>
          <p:nvPr/>
        </p:nvSpPr>
        <p:spPr>
          <a:xfrm>
            <a:off x="4118248" y="5805264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115369" y="5029349"/>
            <a:ext cx="759071" cy="698376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1038743" y="5029349"/>
            <a:ext cx="759071" cy="698376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1980062" y="5022636"/>
            <a:ext cx="759071" cy="698376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2875576" y="4992951"/>
            <a:ext cx="759071" cy="698376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3738712" y="4992951"/>
            <a:ext cx="759071" cy="698376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15369" y="4221088"/>
            <a:ext cx="759071" cy="738268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026840" y="4259994"/>
            <a:ext cx="759071" cy="738268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953143" y="4269552"/>
            <a:ext cx="759071" cy="738268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40380" y="3426508"/>
            <a:ext cx="709047" cy="673224"/>
          </a:xfrm>
          <a:prstGeom prst="ellipse">
            <a:avLst/>
          </a:prstGeom>
          <a:solidFill>
            <a:srgbClr val="940A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026840" y="3426508"/>
            <a:ext cx="709047" cy="673224"/>
          </a:xfrm>
          <a:prstGeom prst="ellipse">
            <a:avLst/>
          </a:prstGeom>
          <a:solidFill>
            <a:srgbClr val="940A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1904231" y="3452428"/>
            <a:ext cx="709047" cy="673224"/>
          </a:xfrm>
          <a:prstGeom prst="ellipse">
            <a:avLst/>
          </a:prstGeom>
          <a:solidFill>
            <a:srgbClr val="940A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2744084" y="3426508"/>
            <a:ext cx="709047" cy="673224"/>
          </a:xfrm>
          <a:prstGeom prst="ellipse">
            <a:avLst/>
          </a:prstGeom>
          <a:solidFill>
            <a:srgbClr val="940A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89558" y="1109237"/>
            <a:ext cx="41069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</a:t>
            </a:r>
          </a:p>
          <a:p>
            <a:r>
              <a:rPr lang="cs-CZ" sz="2400" dirty="0" smtClean="0"/>
              <a:t>2.</a:t>
            </a:r>
          </a:p>
          <a:p>
            <a:r>
              <a:rPr lang="cs-CZ" sz="2400" dirty="0" smtClean="0"/>
              <a:t>3.</a:t>
            </a:r>
          </a:p>
          <a:p>
            <a:r>
              <a:rPr lang="cs-CZ" sz="2400" dirty="0" smtClean="0"/>
              <a:t>4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8550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23774E-7 L 0.66302 -0.3288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142" y="-164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9.43571E-7 L 0.48021 -0.0878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10" y="-43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9.43571E-7 L 0.79966 -0.6017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983" y="-30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23774E-7 L 0.37534 -0.7275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767" y="-363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23774E-7 L 0.18073 -0.43386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28" y="-216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76503E-6 L 0.871 -0.02174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542" y="-10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76503E-6 L 0.78594 0.11471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288" y="57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30435E-6 L 0.38368 -0.11517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84" y="-5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6161E-6 L 0.49844 -0.31012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913" y="-155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6161E-6 L 0.28593 -0.04787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88" y="-24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89454E-6 L 0.73715 -0.0747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858" y="-37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18224E-6 L 0.56789 0.13853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385" y="69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58834E-6 L 0.60608 -0.31475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295" y="-157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14524E-6 L 0.53264 0.02497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632" y="12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60777E-6 L 0.7033 0.1087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156" y="5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84736E-6 L 0.31597 0.18871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99" y="94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60777E-6 L 0.27917 0.3395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58" y="169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9" grpId="0" animBg="1"/>
      <p:bldP spid="15" grpId="0" animBg="1"/>
      <p:bldP spid="16" grpId="0" animBg="1"/>
      <p:bldP spid="17" grpId="0" animBg="1"/>
      <p:bldP spid="18" grpId="0" animBg="1"/>
      <p:bldP spid="10" grpId="0" animBg="1"/>
      <p:bldP spid="20" grpId="0" animBg="1"/>
      <p:bldP spid="21" grpId="0" animBg="1"/>
      <p:bldP spid="22" grpId="0" animBg="1"/>
      <p:bldP spid="23" grpId="0" animBg="1"/>
      <p:bldP spid="11" grpId="0" animBg="1"/>
      <p:bldP spid="25" grpId="0" animBg="1"/>
      <p:bldP spid="26" grpId="0" animBg="1"/>
      <p:bldP spid="12" grpId="0" animBg="1"/>
      <p:bldP spid="28" grpId="0" animBg="1"/>
      <p:bldP spid="30" grpId="0" animBg="1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604404" y="1978350"/>
            <a:ext cx="4269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Put</a:t>
            </a:r>
            <a:r>
              <a:rPr lang="cs-CZ" b="1" dirty="0" smtClean="0">
                <a:solidFill>
                  <a:srgbClr val="C00000"/>
                </a:solidFill>
              </a:rPr>
              <a:t> on </a:t>
            </a:r>
            <a:r>
              <a:rPr lang="cs-CZ" b="1" dirty="0" err="1" smtClean="0">
                <a:solidFill>
                  <a:srgbClr val="C00000"/>
                </a:solidFill>
              </a:rPr>
              <a:t>the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>
                <a:solidFill>
                  <a:srgbClr val="C00000"/>
                </a:solidFill>
              </a:rPr>
              <a:t>C</a:t>
            </a:r>
            <a:r>
              <a:rPr lang="cs-CZ" b="1" dirty="0" err="1" smtClean="0">
                <a:solidFill>
                  <a:srgbClr val="C00000"/>
                </a:solidFill>
              </a:rPr>
              <a:t>hristmas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tree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four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stars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flipH="1">
            <a:off x="572570" y="120780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Put</a:t>
            </a:r>
            <a:r>
              <a:rPr lang="cs-CZ" b="1" dirty="0" smtClean="0">
                <a:solidFill>
                  <a:srgbClr val="C00000"/>
                </a:solidFill>
              </a:rPr>
              <a:t> on </a:t>
            </a:r>
            <a:r>
              <a:rPr lang="cs-CZ" b="1" dirty="0" err="1" smtClean="0">
                <a:solidFill>
                  <a:srgbClr val="C00000"/>
                </a:solidFill>
              </a:rPr>
              <a:t>the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>
                <a:solidFill>
                  <a:srgbClr val="C00000"/>
                </a:solidFill>
              </a:rPr>
              <a:t>C</a:t>
            </a:r>
            <a:r>
              <a:rPr lang="cs-CZ" b="1" dirty="0" err="1" smtClean="0">
                <a:solidFill>
                  <a:srgbClr val="C00000"/>
                </a:solidFill>
              </a:rPr>
              <a:t>hristmas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tree</a:t>
            </a:r>
            <a:r>
              <a:rPr lang="cs-CZ" b="1" dirty="0" smtClean="0">
                <a:solidFill>
                  <a:srgbClr val="C00000"/>
                </a:solidFill>
              </a:rPr>
              <a:t>  </a:t>
            </a:r>
            <a:r>
              <a:rPr lang="cs-CZ" b="1" dirty="0" err="1" smtClean="0">
                <a:solidFill>
                  <a:srgbClr val="C00000"/>
                </a:solidFill>
              </a:rPr>
              <a:t>five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triangles</a:t>
            </a:r>
            <a:r>
              <a:rPr lang="cs-CZ" b="1" dirty="0" smtClean="0">
                <a:solidFill>
                  <a:srgbClr val="C00000"/>
                </a:solidFill>
              </a:rPr>
              <a:t>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flipH="1">
            <a:off x="572569" y="1605077"/>
            <a:ext cx="5084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Put</a:t>
            </a:r>
            <a:r>
              <a:rPr lang="cs-CZ" b="1" dirty="0" smtClean="0">
                <a:solidFill>
                  <a:srgbClr val="C00000"/>
                </a:solidFill>
              </a:rPr>
              <a:t> on </a:t>
            </a:r>
            <a:r>
              <a:rPr lang="cs-CZ" b="1" dirty="0" err="1" smtClean="0">
                <a:solidFill>
                  <a:srgbClr val="C00000"/>
                </a:solidFill>
              </a:rPr>
              <a:t>the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>
                <a:solidFill>
                  <a:srgbClr val="C00000"/>
                </a:solidFill>
              </a:rPr>
              <a:t>C</a:t>
            </a:r>
            <a:r>
              <a:rPr lang="cs-CZ" b="1" dirty="0" err="1" smtClean="0">
                <a:solidFill>
                  <a:srgbClr val="C00000"/>
                </a:solidFill>
              </a:rPr>
              <a:t>hristmas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tree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two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squares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539087" y="2333960"/>
            <a:ext cx="4252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Put</a:t>
            </a:r>
            <a:r>
              <a:rPr lang="cs-CZ" b="1" dirty="0" smtClean="0">
                <a:solidFill>
                  <a:srgbClr val="C00000"/>
                </a:solidFill>
              </a:rPr>
              <a:t> on </a:t>
            </a:r>
            <a:r>
              <a:rPr lang="cs-CZ" b="1" dirty="0" err="1" smtClean="0">
                <a:solidFill>
                  <a:srgbClr val="C00000"/>
                </a:solidFill>
              </a:rPr>
              <a:t>the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>
                <a:solidFill>
                  <a:srgbClr val="C00000"/>
                </a:solidFill>
              </a:rPr>
              <a:t>C</a:t>
            </a:r>
            <a:r>
              <a:rPr lang="cs-CZ" b="1" dirty="0" err="1" smtClean="0">
                <a:solidFill>
                  <a:srgbClr val="C00000"/>
                </a:solidFill>
              </a:rPr>
              <a:t>hristmas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tree</a:t>
            </a:r>
            <a:r>
              <a:rPr lang="cs-CZ" b="1" dirty="0" smtClean="0">
                <a:solidFill>
                  <a:srgbClr val="C00000"/>
                </a:solidFill>
              </a:rPr>
              <a:t>  </a:t>
            </a:r>
            <a:r>
              <a:rPr lang="cs-CZ" b="1" dirty="0" err="1" smtClean="0">
                <a:solidFill>
                  <a:srgbClr val="C00000"/>
                </a:solidFill>
              </a:rPr>
              <a:t>three</a:t>
            </a:r>
            <a:r>
              <a:rPr lang="cs-CZ" b="1" dirty="0" smtClean="0">
                <a:solidFill>
                  <a:srgbClr val="C00000"/>
                </a:solidFill>
              </a:rPr>
              <a:t>  </a:t>
            </a:r>
            <a:r>
              <a:rPr lang="cs-CZ" b="1" dirty="0" err="1" smtClean="0">
                <a:solidFill>
                  <a:srgbClr val="C00000"/>
                </a:solidFill>
              </a:rPr>
              <a:t>ovales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flipH="1">
            <a:off x="2182591" y="263719"/>
            <a:ext cx="5498897" cy="523220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</a:rPr>
              <a:t>Put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err="1" smtClean="0">
                <a:solidFill>
                  <a:schemeClr val="bg1"/>
                </a:solidFill>
              </a:rPr>
              <a:t>shapes</a:t>
            </a:r>
            <a:r>
              <a:rPr lang="cs-CZ" sz="2800" dirty="0" smtClean="0">
                <a:solidFill>
                  <a:schemeClr val="bg1"/>
                </a:solidFill>
              </a:rPr>
              <a:t> on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Christmas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tree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4932038" y="1052736"/>
            <a:ext cx="4211961" cy="5472608"/>
          </a:xfrm>
          <a:prstGeom prst="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4715382" y="2677748"/>
            <a:ext cx="4644008" cy="2817604"/>
          </a:xfrm>
          <a:prstGeom prst="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0774" y="1048911"/>
            <a:ext cx="4213225" cy="3257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6cípá hvězda 8"/>
          <p:cNvSpPr/>
          <p:nvPr/>
        </p:nvSpPr>
        <p:spPr>
          <a:xfrm>
            <a:off x="2156078" y="5805264"/>
            <a:ext cx="914400" cy="914400"/>
          </a:xfrm>
          <a:prstGeom prst="star6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6cípá hvězda 14"/>
          <p:cNvSpPr/>
          <p:nvPr/>
        </p:nvSpPr>
        <p:spPr>
          <a:xfrm>
            <a:off x="1038743" y="5806449"/>
            <a:ext cx="914400" cy="914400"/>
          </a:xfrm>
          <a:prstGeom prst="star6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6cípá hvězda 15"/>
          <p:cNvSpPr/>
          <p:nvPr/>
        </p:nvSpPr>
        <p:spPr>
          <a:xfrm>
            <a:off x="115369" y="5806449"/>
            <a:ext cx="914400" cy="914400"/>
          </a:xfrm>
          <a:prstGeom prst="star6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6cípá hvězda 16"/>
          <p:cNvSpPr/>
          <p:nvPr/>
        </p:nvSpPr>
        <p:spPr>
          <a:xfrm>
            <a:off x="3203848" y="5805264"/>
            <a:ext cx="914400" cy="914400"/>
          </a:xfrm>
          <a:prstGeom prst="star6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6cípá hvězda 17"/>
          <p:cNvSpPr/>
          <p:nvPr/>
        </p:nvSpPr>
        <p:spPr>
          <a:xfrm>
            <a:off x="4118248" y="5805264"/>
            <a:ext cx="914400" cy="914400"/>
          </a:xfrm>
          <a:prstGeom prst="star6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115369" y="5029349"/>
            <a:ext cx="759071" cy="698376"/>
          </a:xfrm>
          <a:prstGeom prst="triangl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1038743" y="5029349"/>
            <a:ext cx="759071" cy="698376"/>
          </a:xfrm>
          <a:prstGeom prst="triangl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1980062" y="5022636"/>
            <a:ext cx="759071" cy="698376"/>
          </a:xfrm>
          <a:prstGeom prst="triangl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2875576" y="4992951"/>
            <a:ext cx="759071" cy="698376"/>
          </a:xfrm>
          <a:prstGeom prst="triangl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3738712" y="4992951"/>
            <a:ext cx="759071" cy="698376"/>
          </a:xfrm>
          <a:prstGeom prst="triangl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15370" y="4509120"/>
            <a:ext cx="457200" cy="450236"/>
          </a:xfrm>
          <a:prstGeom prst="rect">
            <a:avLst/>
          </a:prstGeom>
          <a:solidFill>
            <a:srgbClr val="FF33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026840" y="4509120"/>
            <a:ext cx="469103" cy="489142"/>
          </a:xfrm>
          <a:prstGeom prst="rect">
            <a:avLst/>
          </a:prstGeom>
          <a:solidFill>
            <a:srgbClr val="FF33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953143" y="4509120"/>
            <a:ext cx="488713" cy="498700"/>
          </a:xfrm>
          <a:prstGeom prst="rect">
            <a:avLst/>
          </a:prstGeom>
          <a:solidFill>
            <a:srgbClr val="FF33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9588" y="3645024"/>
            <a:ext cx="653980" cy="45470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038743" y="3645024"/>
            <a:ext cx="697144" cy="45470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1980062" y="3645024"/>
            <a:ext cx="633216" cy="48062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2875576" y="3645024"/>
            <a:ext cx="577555" cy="45470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82346" y="1108088"/>
            <a:ext cx="42511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</a:t>
            </a:r>
          </a:p>
          <a:p>
            <a:r>
              <a:rPr lang="cs-CZ" sz="2400" dirty="0" smtClean="0"/>
              <a:t>2.</a:t>
            </a:r>
          </a:p>
          <a:p>
            <a:r>
              <a:rPr lang="cs-CZ" sz="2400" dirty="0" smtClean="0"/>
              <a:t>3.</a:t>
            </a:r>
          </a:p>
          <a:p>
            <a:r>
              <a:rPr lang="cs-CZ" sz="2400" dirty="0" smtClean="0"/>
              <a:t>4.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53357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23774E-7 L 0.60018 -0.3288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00" y="-164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9.43571E-7 L 0.73802 -0.4759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892" y="-237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9.43571E-7 L 0.66563 -0.0353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281" y="-17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23774E-7 L 0.37534 -0.7275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767" y="-363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23774E-7 L 0.18073 -0.43386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28" y="-216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76503E-6 L 0.871 -0.02174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542" y="-10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76503E-6 L 0.78594 0.11471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288" y="57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30435E-6 L 0.38368 -0.11517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84" y="-5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80389E-6 L 0.44097 -0.32701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49" y="-163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6161E-6 L 0.28593 -0.04787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88" y="-24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89454E-6 L 0.73715 -0.0747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858" y="-37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76688E-6 L 0.57465 0.12118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33" y="60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43108E-6 L 0.64566 -0.33973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274" y="-169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18316E-6 L 0.53263 0.02498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632" y="12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59944E-6 L 0.69236 0.10985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618" y="54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84736E-6 L 0.31597 0.18871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99" y="94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60777E-6 L 0.27917 0.3395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58" y="169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9" grpId="0" animBg="1"/>
      <p:bldP spid="15" grpId="0" animBg="1"/>
      <p:bldP spid="16" grpId="0" animBg="1"/>
      <p:bldP spid="17" grpId="0" animBg="1"/>
      <p:bldP spid="18" grpId="0" animBg="1"/>
      <p:bldP spid="10" grpId="0" animBg="1"/>
      <p:bldP spid="20" grpId="0" animBg="1"/>
      <p:bldP spid="21" grpId="0" animBg="1"/>
      <p:bldP spid="22" grpId="0" animBg="1"/>
      <p:bldP spid="23" grpId="0" animBg="1"/>
      <p:bldP spid="11" grpId="0" animBg="1"/>
      <p:bldP spid="25" grpId="0" animBg="1"/>
      <p:bldP spid="26" grpId="0" animBg="1"/>
      <p:bldP spid="12" grpId="0" animBg="1"/>
      <p:bldP spid="28" grpId="0" animBg="1"/>
      <p:bldP spid="30" grpId="0" animBg="1"/>
      <p:bldP spid="3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668344" cy="1944216"/>
          </a:xfrm>
        </p:spPr>
        <p:txBody>
          <a:bodyPr>
            <a:noAutofit/>
          </a:bodyPr>
          <a:lstStyle/>
          <a:p>
            <a:r>
              <a:rPr lang="cs-CZ" sz="6000" dirty="0" smtClean="0"/>
              <a:t>WE </a:t>
            </a:r>
            <a:r>
              <a:rPr lang="cs-CZ" sz="6000" dirty="0"/>
              <a:t> </a:t>
            </a:r>
            <a:r>
              <a:rPr lang="cs-CZ" sz="6000" dirty="0" smtClean="0"/>
              <a:t>WISH YOU A MERRY CHRISTMAS </a:t>
            </a:r>
            <a:endParaRPr lang="cs-CZ" sz="60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428627" y="2060848"/>
            <a:ext cx="4248472" cy="324036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b="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6000" dirty="0" smtClean="0"/>
              <a:t>AND A HAPPY NEW YEAR  !</a:t>
            </a:r>
            <a:endParaRPr lang="cs-CZ" sz="6000" dirty="0"/>
          </a:p>
        </p:txBody>
      </p:sp>
      <p:pic>
        <p:nvPicPr>
          <p:cNvPr id="1026" name="Picture 2" descr="C:\Users\jkocandrlova\AppData\Local\Microsoft\Windows\Temporary Internet Files\Content.IE5\02M7P1HH\MC9002373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20888"/>
            <a:ext cx="2710852" cy="394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887416" y="6039547"/>
            <a:ext cx="52565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hlinkClick r:id="rId3"/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VIDEO - PÍSEŇ </a:t>
            </a:r>
            <a:r>
              <a:rPr lang="cs-CZ" dirty="0">
                <a:solidFill>
                  <a:prstClr val="black"/>
                </a:solidFill>
              </a:rPr>
              <a:t>S TÍMTO TEXTEM 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  <a:endParaRPr lang="cs-CZ" dirty="0">
              <a:hlinkClick r:id="rId3"/>
            </a:endParaRP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www.youtube.com/watch?v=fx_YhGJYx4w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56421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Kliparty z webu Office.com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</a:p>
          <a:p>
            <a:pPr marL="0" indent="0">
              <a:buNone/>
            </a:pPr>
            <a:r>
              <a:rPr lang="cs-CZ" dirty="0" smtClean="0"/>
              <a:t>Video: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www.youtube.com/watch?v=fx_YhGJYx4w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8373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184</TotalTime>
  <Words>243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Škola: Základní škola a Mateřská škola Halže, příspěvková organizace Název: VY_32_INOVACE_05_AJ_Christmas Číslo projektu: CZ.1.07/1.4.00/21.3551 Autor: Mgr. Jarmila Kočandrlová</vt:lpstr>
      <vt:lpstr>CHRISTMAS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WE  WISH YOU A MERRY CHRISTMAS 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Kočandrlová Jarmila</cp:lastModifiedBy>
  <cp:revision>23</cp:revision>
  <dcterms:created xsi:type="dcterms:W3CDTF">2012-11-14T19:32:18Z</dcterms:created>
  <dcterms:modified xsi:type="dcterms:W3CDTF">2013-04-17T12:43:42Z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