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70" r:id="rId4"/>
    <p:sldId id="257" r:id="rId5"/>
    <p:sldId id="268" r:id="rId6"/>
    <p:sldId id="267" r:id="rId7"/>
    <p:sldId id="258" r:id="rId8"/>
    <p:sldId id="259" r:id="rId9"/>
    <p:sldId id="260" r:id="rId10"/>
    <p:sldId id="261" r:id="rId11"/>
    <p:sldId id="264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 autoAdjust="0"/>
    <p:restoredTop sz="94660"/>
  </p:normalViewPr>
  <p:slideViewPr>
    <p:cSldViewPr>
      <p:cViewPr varScale="1">
        <p:scale>
          <a:sx n="77" d="100"/>
          <a:sy n="77" d="100"/>
        </p:scale>
        <p:origin x="-115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3DC3-3E1E-48D1-B4CB-17A0B28101A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F5D53-B721-4B92-86E1-8E6C53D4C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3DC3-3E1E-48D1-B4CB-17A0B28101A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F5D53-B721-4B92-86E1-8E6C53D4C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3DC3-3E1E-48D1-B4CB-17A0B28101A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F5D53-B721-4B92-86E1-8E6C53D4C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3DC3-3E1E-48D1-B4CB-17A0B28101A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F5D53-B721-4B92-86E1-8E6C53D4C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3DC3-3E1E-48D1-B4CB-17A0B28101A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F5D53-B721-4B92-86E1-8E6C53D4C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3DC3-3E1E-48D1-B4CB-17A0B28101A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F5D53-B721-4B92-86E1-8E6C53D4C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3DC3-3E1E-48D1-B4CB-17A0B28101A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F5D53-B721-4B92-86E1-8E6C53D4C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3DC3-3E1E-48D1-B4CB-17A0B28101A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F5D53-B721-4B92-86E1-8E6C53D4C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3DC3-3E1E-48D1-B4CB-17A0B28101A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F5D53-B721-4B92-86E1-8E6C53D4C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3DC3-3E1E-48D1-B4CB-17A0B28101A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F5D53-B721-4B92-86E1-8E6C53D4C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3DC3-3E1E-48D1-B4CB-17A0B28101A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F5D53-B721-4B92-86E1-8E6C53D4C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A23DC3-3E1E-48D1-B4CB-17A0B28101A8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EF5D53-B721-4B92-86E1-8E6C53D4C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>
            <a:spLocks noGrp="1"/>
          </p:cNvSpPr>
          <p:nvPr/>
        </p:nvSpPr>
        <p:spPr>
          <a:xfrm>
            <a:off x="1691680" y="5290069"/>
            <a:ext cx="5400600" cy="1080120"/>
          </a:xfrm>
          <a:prstGeom prst="rect">
            <a:avLst/>
          </a:prstGeom>
        </p:spPr>
        <p:txBody>
          <a:bodyPr vert="horz" lIns="45720" tIns="0" rIns="45720" bIns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1"/>
          <p:cNvSpPr txBox="1"/>
          <p:nvPr/>
        </p:nvSpPr>
        <p:spPr>
          <a:xfrm>
            <a:off x="0" y="487812"/>
            <a:ext cx="914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 Black" pitchFamily="34" charset="0"/>
              </a:rPr>
              <a:t>Název školy: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Speciální základní škola, Louny, Poděbradova 640, příspěvková organizace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Autor :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Mgr. Venuše Nováková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Název materiálu: 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VY</a:t>
            </a:r>
            <a:r>
              <a:rPr lang="cs-CZ" sz="240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_ </a:t>
            </a:r>
            <a:r>
              <a:rPr lang="cs-CZ" sz="240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32_INOVACE_04_II.JZ_ČTENÍHŠ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_ Letní kalendář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Téma: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Kalendář – letní měsíce, čtení s porozuměním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Název sady: II.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Čtení– HŠ</a:t>
            </a:r>
          </a:p>
          <a:p>
            <a:r>
              <a:rPr lang="cs-CZ" sz="2400" dirty="0"/>
              <a:t>Číslo projektu: 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CZ.1.07/1.4.00/21.3407</a:t>
            </a:r>
          </a:p>
          <a:p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90069"/>
            <a:ext cx="541020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35596" y="1582340"/>
            <a:ext cx="7272808" cy="369331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Arial Black" pitchFamily="34" charset="0"/>
              </a:rPr>
              <a:t>Anotace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Materiál je určený pro žáky 7. ročníku speciální třídy, pro výuku českého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Prezentace na interaktivní tabuli.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První část prezentace je určena k výkladu nového učiva čtení s porozuměním, čtení měsíců s obrázky a doplňováním písmenek do slov, vytleskávání slabik.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 Inovace: Interaktivní způsob učení.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Metodické pokyny: Žáci na základě vhodně zvolených otázek společně s učitelem si procvičují a prohlubují znalosti z časových údajů- (měsíce), odpovídají na otázky vyplněním pracovního listu.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 smtClean="0"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7848872" cy="2308324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Arial Black" pitchFamily="34" charset="0"/>
              </a:rPr>
              <a:t>LETNÍ KALENDÁŘ</a:t>
            </a:r>
            <a:endParaRPr lang="cs-CZ" sz="7200" dirty="0">
              <a:latin typeface="Arial Black" pitchFamily="34" charset="0"/>
            </a:endParaRPr>
          </a:p>
        </p:txBody>
      </p:sp>
      <p:pic>
        <p:nvPicPr>
          <p:cNvPr id="1026" name="Picture 2" descr="C:\Users\Nováková Venuše\AppData\Local\Microsoft\Windows\Temporary Internet Files\Content.IE5\A6IZAP4G\MP9004490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92213" y="3284984"/>
            <a:ext cx="2651787" cy="1988840"/>
          </a:xfrm>
          <a:prstGeom prst="rect">
            <a:avLst/>
          </a:prstGeom>
          <a:noFill/>
        </p:spPr>
      </p:pic>
      <p:pic>
        <p:nvPicPr>
          <p:cNvPr id="1027" name="Picture 3" descr="C:\Users\Nováková Venuše\AppData\Local\Microsoft\Windows\Temporary Internet Files\Content.IE5\DKAU74FA\MP9004264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284984"/>
            <a:ext cx="3129901" cy="2088232"/>
          </a:xfrm>
          <a:prstGeom prst="rect">
            <a:avLst/>
          </a:prstGeom>
          <a:noFill/>
        </p:spPr>
      </p:pic>
      <p:pic>
        <p:nvPicPr>
          <p:cNvPr id="1028" name="Picture 4" descr="C:\Users\Nováková Venuše\AppData\Local\Microsoft\Windows\Temporary Internet Files\Content.IE5\DKAU74FA\MC90044171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3573016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95535" y="836713"/>
          <a:ext cx="8424936" cy="51845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/>
                <a:gridCol w="2808312"/>
                <a:gridCol w="2808312"/>
              </a:tblGrid>
              <a:tr h="17281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17281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17281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95536" y="1124744"/>
            <a:ext cx="2808312" cy="113877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7.</a:t>
            </a:r>
          </a:p>
          <a:p>
            <a:r>
              <a:rPr lang="cs-CZ" sz="3200" b="1" dirty="0" smtClean="0">
                <a:solidFill>
                  <a:schemeClr val="bg1"/>
                </a:solidFill>
                <a:latin typeface="Arial Black" pitchFamily="34" charset="0"/>
              </a:rPr>
              <a:t>ČERVENEC</a:t>
            </a:r>
            <a:endParaRPr lang="cs-CZ" sz="32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074" name="Picture 2" descr="C:\Users\Nováková Venuše\AppData\Local\Microsoft\Windows\Temporary Internet Files\Content.IE5\QWGJTPTX\MC9004405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846320"/>
            <a:ext cx="1656184" cy="174718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6228184" y="1124744"/>
            <a:ext cx="2088232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VODA</a:t>
            </a:r>
            <a:endParaRPr lang="cs-CZ" sz="36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6" name="Picture 3" descr="C:\Users\Nováková Venuše\AppData\Local\Microsoft\Windows\Temporary Internet Files\Content.IE5\A6IZAP4G\MC9004398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1772816"/>
            <a:ext cx="1145101" cy="72007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539552" y="2852936"/>
            <a:ext cx="2376264" cy="1200329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8. SRPEN</a:t>
            </a:r>
            <a:endParaRPr lang="cs-CZ" sz="36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075" name="Picture 3" descr="C:\Users\Nováková Venuše\AppData\Local\Microsoft\Windows\Temporary Internet Files\Content.IE5\FUSYKPF3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2640360"/>
            <a:ext cx="1656184" cy="16561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6156176" y="2708920"/>
            <a:ext cx="2520280" cy="646331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JABLKO</a:t>
            </a:r>
            <a:endParaRPr lang="cs-CZ" sz="36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10" name="Picture 3" descr="C:\Users\Nováková Venuše\AppData\Local\Microsoft\Windows\Temporary Internet Files\Content.IE5\A6IZAP4G\MC9004398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3573016"/>
            <a:ext cx="1145101" cy="72007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539552" y="4653136"/>
            <a:ext cx="2376264" cy="1200329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9.</a:t>
            </a:r>
          </a:p>
          <a:p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 ZÁŘÍ</a:t>
            </a:r>
            <a:endParaRPr lang="cs-CZ" sz="36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076" name="Picture 4" descr="C:\Users\Nováková Venuše\AppData\Local\Microsoft\Windows\Temporary Internet Files\Content.IE5\A6IZAP4G\MC90002998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4941168"/>
            <a:ext cx="1628546" cy="116037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3" name="TextovéPole 12"/>
          <p:cNvSpPr txBox="1"/>
          <p:nvPr/>
        </p:nvSpPr>
        <p:spPr>
          <a:xfrm>
            <a:off x="4067944" y="4725144"/>
            <a:ext cx="93610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ŠKOLA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84168" y="4509120"/>
            <a:ext cx="2520280" cy="646331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ŠKOLA</a:t>
            </a:r>
            <a:endParaRPr lang="cs-CZ" sz="36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15" name="Picture 3" descr="C:\Users\Nováková Venuše\AppData\Local\Microsoft\Windows\Temporary Internet Files\Content.IE5\A6IZAP4G\MC9004398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5301208"/>
            <a:ext cx="1145101" cy="72007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7" name="TextovéPole 16"/>
          <p:cNvSpPr txBox="1"/>
          <p:nvPr/>
        </p:nvSpPr>
        <p:spPr>
          <a:xfrm>
            <a:off x="1475656" y="188640"/>
            <a:ext cx="6048672" cy="461665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</a:rPr>
              <a:t>KALENDÁŘ- MĚSÍCE   ČTI!</a:t>
            </a:r>
            <a:endParaRPr lang="cs-CZ" sz="2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9" grpId="0" animBg="1"/>
      <p:bldP spid="11" grpId="0" animBg="1"/>
      <p:bldP spid="13" grpId="0" animBg="1"/>
      <p:bldP spid="14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632848" cy="34163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bg1"/>
                </a:solidFill>
                <a:latin typeface="Arial Black" pitchFamily="34" charset="0"/>
              </a:rPr>
              <a:t>ČERVEN ČERVENAT BUDEM</a:t>
            </a:r>
            <a:endParaRPr lang="cs-CZ" sz="72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" name="Picture 2" descr="C:\Users\Nováková Venuše\AppData\Local\Microsoft\Windows\Temporary Internet Files\Content.IE5\A6IZAP4G\MC9004417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00800" y="0"/>
            <a:ext cx="2743200" cy="2743200"/>
          </a:xfrm>
          <a:prstGeom prst="rect">
            <a:avLst/>
          </a:prstGeom>
          <a:noFill/>
        </p:spPr>
      </p:pic>
      <p:pic>
        <p:nvPicPr>
          <p:cNvPr id="4" name="Picture 5" descr="C:\Users\Nováková Venuše\AppData\Local\Microsoft\Windows\Temporary Internet Files\Content.IE5\FUSYKPF3\MC9000882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151019"/>
            <a:ext cx="3071020" cy="2706981"/>
          </a:xfrm>
          <a:prstGeom prst="rect">
            <a:avLst/>
          </a:prstGeom>
          <a:noFill/>
        </p:spPr>
      </p:pic>
      <p:pic>
        <p:nvPicPr>
          <p:cNvPr id="5" name="Picture 5" descr="C:\Users\Nováková Venuše\AppData\Local\Microsoft\Windows\Temporary Internet Files\Content.IE5\FUSYKPF3\MC9000882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4151019"/>
            <a:ext cx="3071020" cy="2706981"/>
          </a:xfrm>
          <a:prstGeom prst="rect">
            <a:avLst/>
          </a:prstGeom>
          <a:noFill/>
        </p:spPr>
      </p:pic>
      <p:pic>
        <p:nvPicPr>
          <p:cNvPr id="6" name="Picture 5" descr="C:\Users\Nováková Venuše\AppData\Local\Microsoft\Windows\Temporary Internet Files\Content.IE5\FUSYKPF3\MC9000882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151019"/>
            <a:ext cx="3071020" cy="270698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404664"/>
            <a:ext cx="5616624" cy="1200329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 DOPLŇ!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6 .LETNÍ MĚSÍC</a:t>
            </a:r>
            <a:endParaRPr lang="cs-CZ" sz="36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" name="Picture 4" descr="C:\Users\Nováková Venuše\AppData\Local\Microsoft\Windows\Temporary Internet Files\Content.IE5\A6IZAP4G\MC9002321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92696"/>
            <a:ext cx="1875576" cy="1782024"/>
          </a:xfrm>
          <a:prstGeom prst="rect">
            <a:avLst/>
          </a:prstGeom>
          <a:noFill/>
        </p:spPr>
      </p:pic>
      <p:pic>
        <p:nvPicPr>
          <p:cNvPr id="4" name="Picture 4" descr="C:\Users\Nováková Venuše\AppData\Local\Microsoft\Windows\Temporary Internet Files\Content.IE5\A6IZAP4G\MC9002321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0"/>
            <a:ext cx="1875576" cy="1782024"/>
          </a:xfrm>
          <a:prstGeom prst="rect">
            <a:avLst/>
          </a:prstGeom>
          <a:noFill/>
        </p:spPr>
      </p:pic>
      <p:pic>
        <p:nvPicPr>
          <p:cNvPr id="5" name="Picture 4" descr="C:\Users\Nováková Venuše\AppData\Local\Microsoft\Windows\Temporary Internet Files\Content.IE5\A6IZAP4G\MC9002321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68424" y="1052736"/>
            <a:ext cx="1875576" cy="1782024"/>
          </a:xfrm>
          <a:prstGeom prst="rect">
            <a:avLst/>
          </a:prstGeom>
          <a:noFill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755576" y="2780928"/>
          <a:ext cx="7272810" cy="23042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2135"/>
                <a:gridCol w="1212135"/>
                <a:gridCol w="1212135"/>
                <a:gridCol w="1212135"/>
                <a:gridCol w="1212135"/>
                <a:gridCol w="1212135"/>
              </a:tblGrid>
              <a:tr h="23042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95536" y="5589240"/>
            <a:ext cx="72008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N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699792" y="5445224"/>
            <a:ext cx="72008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139952" y="5661248"/>
            <a:ext cx="72008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R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292080" y="5445224"/>
            <a:ext cx="72008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Č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5934670"/>
            <a:ext cx="72008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812360" y="5445224"/>
            <a:ext cx="72008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V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1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1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1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1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5.92044E-6 L -0.4724 -0.28308 " pathEditMode="relative" ptsTypes="AA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8.59389E-6 L -0.48038 -0.34621 " pathEditMode="relative" ptsTypes="AA"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-5.92044E-6 L -0.08662 -0.30412 " pathEditMode="relative" ptsTypes="AA">
                                      <p:cBhvr>
                                        <p:cTn id="5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5.92044E-6 L -0.35434 -0.26227 " pathEditMode="relative" ptsTypes="AA">
                                      <p:cBhvr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5.92044E-6 L 0.34653 -0.26227 " pathEditMode="relative" ptsTypes="AA">
                                      <p:cBhvr>
                                        <p:cTn id="6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81221E-6 L 0.73229 -0.28331 " pathEditMode="relative" ptsTypes="AA">
                                      <p:cBhvr>
                                        <p:cTn id="7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92696"/>
            <a:ext cx="460851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ČERVENEC</a:t>
            </a:r>
          </a:p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KOUPAT SE BUDEM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3" name="Picture 2" descr="C:\Users\Nováková Venuše\AppData\Local\Microsoft\Windows\Temporary Internet Files\Content.IE5\QWGJTPTX\MC9004405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548680"/>
            <a:ext cx="2252500" cy="23762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26" name="Picture 2" descr="C:\Users\Nováková Venuše\AppData\Local\Microsoft\Windows\Temporary Internet Files\Content.IE5\DKAU74FA\MC90032284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140968"/>
            <a:ext cx="3081196" cy="3135517"/>
          </a:xfrm>
          <a:prstGeom prst="rect">
            <a:avLst/>
          </a:prstGeom>
          <a:noFill/>
        </p:spPr>
      </p:pic>
      <p:pic>
        <p:nvPicPr>
          <p:cNvPr id="1027" name="Picture 3" descr="C:\Users\Nováková Venuše\AppData\Local\Microsoft\Windows\Temporary Internet Files\Content.IE5\DKAU74FA\MC90034339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3429000"/>
            <a:ext cx="2083914" cy="1799539"/>
          </a:xfrm>
          <a:prstGeom prst="rect">
            <a:avLst/>
          </a:prstGeom>
          <a:noFill/>
        </p:spPr>
      </p:pic>
      <p:pic>
        <p:nvPicPr>
          <p:cNvPr id="1028" name="Picture 4" descr="C:\Users\Nováková Venuše\AppData\Local\Microsoft\Windows\Temporary Internet Files\Content.IE5\A6IZAP4G\MC90028660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4653136"/>
            <a:ext cx="1802282" cy="15700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404664"/>
            <a:ext cx="5616624" cy="1200329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 DOPLŇ!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7. MĚSÍC</a:t>
            </a:r>
            <a:endParaRPr lang="cs-CZ" sz="36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536" y="2060847"/>
          <a:ext cx="8280920" cy="2520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5115"/>
                <a:gridCol w="1035115"/>
                <a:gridCol w="1035115"/>
                <a:gridCol w="1035115"/>
                <a:gridCol w="1035115"/>
                <a:gridCol w="1035115"/>
                <a:gridCol w="1035115"/>
                <a:gridCol w="1035115"/>
              </a:tblGrid>
              <a:tr h="25202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95536" y="5301208"/>
            <a:ext cx="864096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835696" y="5013176"/>
            <a:ext cx="792088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987824" y="5733256"/>
            <a:ext cx="792088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N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860032" y="5733256"/>
            <a:ext cx="792088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R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995936" y="4869160"/>
            <a:ext cx="792088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Č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5934670"/>
            <a:ext cx="792088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V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4797152"/>
            <a:ext cx="792088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E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96336" y="4797152"/>
            <a:ext cx="792088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E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14" name="Picture 2" descr="C:\Users\Nováková Venuše\AppData\Local\Microsoft\Windows\Temporary Internet Files\Content.IE5\QWGJTPTX\MC9004405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188640"/>
            <a:ext cx="1656184" cy="174718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8594 -0.29371 " pathEditMode="relative" ptsTypes="AA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8038 -0.27266 " pathEditMode="relative" ptsTypes="AA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208 -0.3987 " pathEditMode="relative" ptsTypes="AA">
                                      <p:cBhvr>
                                        <p:cTn id="5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3073 -0.44056 " pathEditMode="relative" ptsTypes="AA">
                                      <p:cBhvr>
                                        <p:cTn id="5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3073 -0.26225 " pathEditMode="relative" ptsTypes="AA">
                                      <p:cBhvr>
                                        <p:cTn id="6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993 -0.39871 " pathEditMode="relative" ptsTypes="AA">
                                      <p:cBhvr>
                                        <p:cTn id="6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68524 -0.3358 " pathEditMode="relative" ptsTypes="AA">
                                      <p:cBhvr>
                                        <p:cTn id="7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65365 -0.29371 " pathEditMode="relative" ptsTypes="AA">
                                      <p:cBhvr>
                                        <p:cTn id="7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4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692696"/>
            <a:ext cx="662473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SRPEN</a:t>
            </a:r>
          </a:p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SLÍZET JABLKA BUDEM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4" name="Picture 3" descr="C:\Users\Nováková Venuše\AppData\Local\Microsoft\Windows\Temporary Internet Files\Content.IE5\FUSYKPF3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260648"/>
            <a:ext cx="1656184" cy="16561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5" name="Picture 3" descr="C:\Users\Nováková Venuše\AppData\Local\Microsoft\Windows\Temporary Internet Files\Content.IE5\FUSYKPF3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2492896"/>
            <a:ext cx="1656184" cy="16561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6" name="Picture 3" descr="C:\Users\Nováková Venuše\AppData\Local\Microsoft\Windows\Temporary Internet Files\Content.IE5\FUSYKPF3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88640"/>
            <a:ext cx="1340768" cy="134076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7" name="Picture 3" descr="C:\Users\Nováková Venuše\AppData\Local\Microsoft\Windows\Temporary Internet Files\Content.IE5\FUSYKPF3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212976"/>
            <a:ext cx="1656184" cy="16561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050" name="Picture 2" descr="C:\Users\Nováková Venuše\AppData\Local\Microsoft\Windows\Temporary Internet Files\Content.IE5\QWGJTPTX\MP90040061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212976"/>
            <a:ext cx="1656184" cy="2070736"/>
          </a:xfrm>
          <a:prstGeom prst="rect">
            <a:avLst/>
          </a:prstGeom>
          <a:noFill/>
        </p:spPr>
      </p:pic>
      <p:pic>
        <p:nvPicPr>
          <p:cNvPr id="2051" name="Picture 3" descr="C:\Users\Nováková Venuše\AppData\Local\Microsoft\Windows\Temporary Internet Files\Content.IE5\QWGJTPTX\MP90034147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4581128"/>
            <a:ext cx="1448560" cy="2030692"/>
          </a:xfrm>
          <a:prstGeom prst="rect">
            <a:avLst/>
          </a:prstGeom>
          <a:noFill/>
        </p:spPr>
      </p:pic>
      <p:pic>
        <p:nvPicPr>
          <p:cNvPr id="10" name="Picture 2" descr="C:\Users\Nováková Venuše\AppData\Local\Microsoft\Windows\Temporary Internet Files\Content.IE5\QWGJTPTX\MP90040061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3429000"/>
            <a:ext cx="1656184" cy="2070736"/>
          </a:xfrm>
          <a:prstGeom prst="rect">
            <a:avLst/>
          </a:prstGeom>
          <a:noFill/>
        </p:spPr>
      </p:pic>
      <p:pic>
        <p:nvPicPr>
          <p:cNvPr id="11" name="Picture 2" descr="C:\Users\Nováková Venuše\AppData\Local\Microsoft\Windows\Temporary Internet Files\Content.IE5\QWGJTPTX\MP90040061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4077072"/>
            <a:ext cx="1656184" cy="2070736"/>
          </a:xfrm>
          <a:prstGeom prst="rect">
            <a:avLst/>
          </a:prstGeom>
          <a:noFill/>
        </p:spPr>
      </p:pic>
      <p:pic>
        <p:nvPicPr>
          <p:cNvPr id="12" name="Picture 2" descr="C:\Users\Nováková Venuše\AppData\Local\Microsoft\Windows\Temporary Internet Files\Content.IE5\QWGJTPTX\MP90040061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3789040"/>
            <a:ext cx="1656184" cy="207073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404664"/>
            <a:ext cx="5616624" cy="1200329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 DOPLŇ!</a:t>
            </a:r>
          </a:p>
          <a:p>
            <a:pPr algn="ctr"/>
            <a:r>
              <a:rPr lang="cs-CZ" sz="3600" b="1" dirty="0">
                <a:solidFill>
                  <a:schemeClr val="bg1"/>
                </a:solidFill>
                <a:latin typeface="Arial Black" pitchFamily="34" charset="0"/>
              </a:rPr>
              <a:t>8</a:t>
            </a:r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. LETNÍ MĚSÍC</a:t>
            </a:r>
            <a:endParaRPr lang="cs-CZ" sz="36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71600" y="2060848"/>
          <a:ext cx="6648400" cy="2520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9680"/>
                <a:gridCol w="1329680"/>
                <a:gridCol w="1329680"/>
                <a:gridCol w="1329680"/>
                <a:gridCol w="1329680"/>
              </a:tblGrid>
              <a:tr h="25202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C:\Users\Nováková Venuše\AppData\Local\Microsoft\Windows\Temporary Internet Files\Content.IE5\QWGJTPTX\MP9004006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88640"/>
            <a:ext cx="1368152" cy="1710608"/>
          </a:xfrm>
          <a:prstGeom prst="rect">
            <a:avLst/>
          </a:prstGeom>
          <a:noFill/>
        </p:spPr>
      </p:pic>
      <p:pic>
        <p:nvPicPr>
          <p:cNvPr id="5" name="Picture 3" descr="C:\Users\Nováková Venuše\AppData\Local\Microsoft\Windows\Temporary Internet Files\Content.IE5\FUSYKPF3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332656"/>
            <a:ext cx="1340768" cy="134076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611560" y="5157192"/>
            <a:ext cx="72008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9752" y="5229200"/>
            <a:ext cx="72008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740352" y="5301208"/>
            <a:ext cx="72008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P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644008" y="5445224"/>
            <a:ext cx="72008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S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84168" y="5013176"/>
            <a:ext cx="72008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chemeClr val="bg1"/>
                </a:solidFill>
                <a:latin typeface="Arial Black" pitchFamily="34" charset="0"/>
              </a:rPr>
              <a:t>R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7795 -0.3883 " pathEditMode="relative" ptsTypes="AA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8577 -0.32516 " pathEditMode="relative" ptsTypes="AA">
                                      <p:cBhvr>
                                        <p:cTn id="4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1736 -0.35685 " pathEditMode="relative" ptsTypes="AA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43201E-6 L 0.3309 -0.33996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00" y="-17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65365 -0.33557 " pathEditMode="relative" ptsTypes="AA">
                                      <p:cBhvr>
                                        <p:cTn id="5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064896" cy="1200329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ČTI A VYTLESKEJ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 SLABIKY!</a:t>
            </a:r>
            <a:endParaRPr lang="cs-CZ" sz="36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276872"/>
            <a:ext cx="180020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ČER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68144" y="3789040"/>
            <a:ext cx="180020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NEC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3848" y="2276872"/>
            <a:ext cx="180020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VEN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3861048"/>
            <a:ext cx="216024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VE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5373216"/>
            <a:ext cx="180020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SR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8" y="5373216"/>
            <a:ext cx="180020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PEN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55776" y="537321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-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3861048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-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2276872"/>
            <a:ext cx="4320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-</a:t>
            </a:r>
          </a:p>
        </p:txBody>
      </p:sp>
      <p:pic>
        <p:nvPicPr>
          <p:cNvPr id="13" name="Picture 3" descr="C:\Users\Nováková Venuše\AppData\Local\Microsoft\Windows\Temporary Internet Files\Content.IE5\FUSYKPF3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5157192"/>
            <a:ext cx="1656184" cy="134076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7" name="Picture 2" descr="C:\Users\Nováková Venuše\AppData\Local\Microsoft\Windows\Temporary Internet Files\Content.IE5\QWGJTPTX\MC9004405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3429000"/>
            <a:ext cx="1192390" cy="12579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8" name="TextovéPole 17"/>
          <p:cNvSpPr txBox="1"/>
          <p:nvPr/>
        </p:nvSpPr>
        <p:spPr>
          <a:xfrm>
            <a:off x="467544" y="3861048"/>
            <a:ext cx="1944216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ČER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83768" y="393305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Arial Black" pitchFamily="34" charset="0"/>
              </a:rPr>
              <a:t>-</a:t>
            </a:r>
            <a:endParaRPr lang="cs-CZ" sz="5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20" name="Picture 2" descr="C:\Users\Nováková Venuše\AppData\Local\Microsoft\Windows\Temporary Internet Files\Content.IE5\A6IZAP4G\MC90044171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2060848"/>
            <a:ext cx="1123528" cy="112352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/>
      <p:bldP spid="11" grpId="0"/>
      <p:bldP spid="12" grpId="0"/>
      <p:bldP spid="18" grpId="0" animBg="1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04664"/>
            <a:ext cx="5184576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ZDROJE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340768"/>
            <a:ext cx="8712968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en-US" dirty="0" smtClean="0">
                <a:solidFill>
                  <a:schemeClr val="bg2"/>
                </a:solidFill>
                <a:hlinkClick r:id="rId2"/>
              </a:rPr>
              <a:t>[</a:t>
            </a:r>
            <a:r>
              <a:rPr lang="cs-CZ" dirty="0" smtClean="0">
                <a:solidFill>
                  <a:schemeClr val="bg2"/>
                </a:solidFill>
                <a:hlinkClick r:id="rId2"/>
              </a:rPr>
              <a:t>http://microsoft.com</a:t>
            </a:r>
            <a:r>
              <a:rPr lang="en-US" dirty="0">
                <a:solidFill>
                  <a:schemeClr val="bg2"/>
                </a:solidFill>
              </a:rPr>
              <a:t>]</a:t>
            </a:r>
            <a:endParaRPr lang="cs-CZ" dirty="0" smtClean="0">
              <a:solidFill>
                <a:schemeClr val="bg2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>
                <a:solidFill>
                  <a:srgbClr val="0070C0"/>
                </a:solidFill>
                <a:hlinkClick r:id="rId2"/>
              </a:rPr>
              <a:t>[ </a:t>
            </a:r>
            <a:r>
              <a:rPr lang="cs-CZ" dirty="0" smtClean="0">
                <a:solidFill>
                  <a:srgbClr val="0070C0"/>
                </a:solidFill>
              </a:rPr>
              <a:t>Citace</a:t>
            </a:r>
            <a:r>
              <a:rPr lang="cs-CZ" smtClean="0">
                <a:solidFill>
                  <a:srgbClr val="0070C0"/>
                </a:solidFill>
              </a:rPr>
              <a:t>: 28.05</a:t>
            </a:r>
            <a:r>
              <a:rPr lang="cs-CZ" dirty="0" smtClean="0">
                <a:solidFill>
                  <a:srgbClr val="0070C0"/>
                </a:solidFill>
              </a:rPr>
              <a:t>. 2012</a:t>
            </a:r>
            <a:r>
              <a:rPr lang="en-US" dirty="0" smtClean="0">
                <a:solidFill>
                  <a:srgbClr val="0070C0"/>
                </a:solidFill>
              </a:rPr>
              <a:t> ]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428</TotalTime>
  <Words>235</Words>
  <Application>Microsoft Office PowerPoint</Application>
  <PresentationFormat>Předvádění na obrazovce (4:3)</PresentationFormat>
  <Paragraphs>73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Nováková Venuše</dc:creator>
  <cp:lastModifiedBy>zak</cp:lastModifiedBy>
  <cp:revision>31</cp:revision>
  <dcterms:created xsi:type="dcterms:W3CDTF">2013-02-14T16:29:42Z</dcterms:created>
  <dcterms:modified xsi:type="dcterms:W3CDTF">2013-04-12T08:04:55Z</dcterms:modified>
</cp:coreProperties>
</file>