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3" r:id="rId2"/>
    <p:sldId id="264" r:id="rId3"/>
    <p:sldId id="266" r:id="rId4"/>
    <p:sldId id="257" r:id="rId5"/>
    <p:sldId id="267" r:id="rId6"/>
    <p:sldId id="258" r:id="rId7"/>
    <p:sldId id="269" r:id="rId8"/>
    <p:sldId id="268" r:id="rId9"/>
    <p:sldId id="259" r:id="rId10"/>
    <p:sldId id="270" r:id="rId11"/>
    <p:sldId id="271" r:id="rId12"/>
    <p:sldId id="260" r:id="rId13"/>
    <p:sldId id="261" r:id="rId14"/>
    <p:sldId id="262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FF00"/>
    <a:srgbClr val="AEC525"/>
    <a:srgbClr val="EAF9F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692" autoAdjust="0"/>
  </p:normalViewPr>
  <p:slideViewPr>
    <p:cSldViewPr>
      <p:cViewPr varScale="1">
        <p:scale>
          <a:sx n="60" d="100"/>
          <a:sy n="60" d="100"/>
        </p:scale>
        <p:origin x="-16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A461A9-9ED3-474D-BF12-0A67C7C58731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54D12C-450B-4A98-8DCA-4ADAEE0399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54D12C-450B-4A98-8DCA-4ADAEE039969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898486-329D-4A7C-B852-0B4405909BB0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CF12D6-146A-4973-88F7-A6B7D862B3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5.wmf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gi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487812"/>
            <a:ext cx="9144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rgbClr val="0070C0"/>
                </a:solidFill>
                <a:latin typeface="Arial Black" pitchFamily="34" charset="0"/>
              </a:rPr>
              <a:t>_ 32_INOVACE_07_II.JZ_ČTENÍHŠ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_ Pohádka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„Tři prasátka“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Pohádka „O Třech prasátkách“</a:t>
            </a:r>
          </a:p>
          <a:p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II. Čtení 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rgbClr val="0070C0"/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5596" y="1582340"/>
            <a:ext cx="7272808" cy="424731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První část prezentace je určena k výkladu nového učiva čtení s porozuměním, čtení pohádky s doplňováním obrázků , čtení slov, čtení vět pravdivé a nepravdivé, doplňování slov do vět.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Metodické pokyny: Žáci na základě vhodně zvolených otázek společně s učitelem si procvičují a prohlubují znalosti jazykové komunikace a čtení s porozuměním,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6"/>
            <a:ext cx="9144000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Arial Black" pitchFamily="34" charset="0"/>
              </a:rPr>
              <a:t>POHÁDKA </a:t>
            </a:r>
          </a:p>
          <a:p>
            <a:pPr algn="ctr"/>
            <a:r>
              <a:rPr lang="cs-CZ" sz="7200" dirty="0" smtClean="0">
                <a:latin typeface="Arial Black" pitchFamily="34" charset="0"/>
              </a:rPr>
              <a:t>„ O TŘECH PRASÁTKÁCH“</a:t>
            </a:r>
            <a:endParaRPr lang="cs-CZ" sz="7200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K64L0Y4Z\MC900356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85184"/>
            <a:ext cx="1815084" cy="1012241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K64L0Y4Z\MC900356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5589240"/>
            <a:ext cx="1815084" cy="1012241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K64L0Y4Z\MC900356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5229200"/>
            <a:ext cx="1815084" cy="101224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72283"/>
            <a:ext cx="9144000" cy="7432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Black" pitchFamily="34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TŘI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SE VYDALA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DO SVĚTA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NA ZKUŠENOU.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HRÁLA SI A DOVÁDĚLA,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TOULALA SE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PO SVĚTĚ.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LÉTO SKONČILO A PŘICHÁZEL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SYCHRAVÝ PODZIM.</a:t>
            </a: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ZAČALO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A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VÍTR </a:t>
            </a:r>
            <a:r>
              <a:rPr lang="cs-CZ" sz="3200" b="1" dirty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           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0"/>
            <a:ext cx="626469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ČTI A DOPLŇ OBRÁZKY !</a:t>
            </a:r>
            <a:endParaRPr lang="cs-CZ" sz="2800" b="1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836712"/>
            <a:ext cx="1368152" cy="1283118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A6IZAP4G\MC900350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5229200"/>
            <a:ext cx="1628105" cy="1294344"/>
          </a:xfrm>
          <a:prstGeom prst="rect">
            <a:avLst/>
          </a:prstGeom>
          <a:noFill/>
        </p:spPr>
      </p:pic>
      <p:pic>
        <p:nvPicPr>
          <p:cNvPr id="1029" name="Picture 5" descr="C:\Users\Nováková Venuše\AppData\Local\Microsoft\Windows\Temporary Internet Files\Content.IE5\FUSYKPF3\MC9004135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5229200"/>
            <a:ext cx="1473941" cy="1238676"/>
          </a:xfrm>
          <a:prstGeom prst="rect">
            <a:avLst/>
          </a:prstGeom>
          <a:noFill/>
        </p:spPr>
      </p:pic>
      <p:pic>
        <p:nvPicPr>
          <p:cNvPr id="18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1152128" cy="1080521"/>
          </a:xfrm>
          <a:prstGeom prst="rect">
            <a:avLst/>
          </a:prstGeom>
          <a:noFill/>
        </p:spPr>
      </p:pic>
      <p:pic>
        <p:nvPicPr>
          <p:cNvPr id="19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908720"/>
            <a:ext cx="1224136" cy="114805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 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SE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ROZHODLA,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ŽE JSI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POSTAVÍ                     .                 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PRVNÍ PRASÁTKO,  BYLO LÍNÉ A CHTĚLO BÝT CO NEJRYCHLEJI HOTOVÉ SE ROZHODLO SI POSTAVIT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    ZE SLÁMY.</a:t>
            </a:r>
          </a:p>
        </p:txBody>
      </p:sp>
      <p:pic>
        <p:nvPicPr>
          <p:cNvPr id="3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293096"/>
            <a:ext cx="2314921" cy="1296144"/>
          </a:xfrm>
          <a:prstGeom prst="rect">
            <a:avLst/>
          </a:prstGeom>
          <a:noFill/>
        </p:spPr>
      </p:pic>
      <p:pic>
        <p:nvPicPr>
          <p:cNvPr id="4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0"/>
            <a:ext cx="1043608" cy="978744"/>
          </a:xfrm>
          <a:prstGeom prst="rect">
            <a:avLst/>
          </a:prstGeom>
          <a:noFill/>
        </p:spPr>
      </p:pic>
      <p:pic>
        <p:nvPicPr>
          <p:cNvPr id="5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32656"/>
            <a:ext cx="720080" cy="675325"/>
          </a:xfrm>
          <a:prstGeom prst="rect">
            <a:avLst/>
          </a:prstGeom>
          <a:noFill/>
        </p:spPr>
      </p:pic>
      <p:pic>
        <p:nvPicPr>
          <p:cNvPr id="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60648"/>
            <a:ext cx="827584" cy="776147"/>
          </a:xfrm>
          <a:prstGeom prst="rect">
            <a:avLst/>
          </a:prstGeom>
          <a:noFill/>
        </p:spPr>
      </p:pic>
      <p:pic>
        <p:nvPicPr>
          <p:cNvPr id="7" name="Picture 6" descr="C:\Users\Nováková Venuše\AppData\Local\Microsoft\Windows\Temporary Internet Files\Content.IE5\DKAU74FA\MC9003039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196752"/>
            <a:ext cx="2146465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57938"/>
            <a:ext cx="9144000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DRUHÉ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,   BYLO TAKÉ 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POHODLNÉ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POSTAVILO SI </a:t>
            </a: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ZE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DŘEVA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NEJCHYTŘEJŠÍ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BYLO  TŘETÍ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VĚDĚLO , ŽE Z                 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baseline="0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JE NEJLEPŠÍ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A NEJBEZPEČNĚJŠÍ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.                   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32656"/>
            <a:ext cx="1440160" cy="1368152"/>
          </a:xfrm>
          <a:prstGeom prst="rect">
            <a:avLst/>
          </a:prstGeom>
          <a:noFill/>
        </p:spPr>
      </p:pic>
      <p:pic>
        <p:nvPicPr>
          <p:cNvPr id="4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2780928"/>
            <a:ext cx="1404156" cy="936104"/>
          </a:xfrm>
          <a:prstGeom prst="rect">
            <a:avLst/>
          </a:prstGeom>
          <a:noFill/>
        </p:spPr>
      </p:pic>
      <p:pic>
        <p:nvPicPr>
          <p:cNvPr id="5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412776"/>
            <a:ext cx="2195736" cy="1385008"/>
          </a:xfrm>
          <a:prstGeom prst="rect">
            <a:avLst/>
          </a:prstGeom>
          <a:noFill/>
        </p:spPr>
      </p:pic>
      <p:pic>
        <p:nvPicPr>
          <p:cNvPr id="6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229200"/>
            <a:ext cx="1800200" cy="1290561"/>
          </a:xfrm>
          <a:prstGeom prst="rect">
            <a:avLst/>
          </a:prstGeom>
          <a:noFill/>
        </p:spPr>
      </p:pic>
      <p:pic>
        <p:nvPicPr>
          <p:cNvPr id="15362" name="Picture 2" descr="C:\Users\Nováková Venuše\AppData\Local\Microsoft\Windows\Temporary Internet Files\Content.IE5\DKAU74FA\MC90024132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645024"/>
            <a:ext cx="1728192" cy="118776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53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53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53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53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53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53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53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KOLEM PRASÁTEK SE PLÍŽIL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MLSNÝ             , KTERÝ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SI BROUSIL           NA                        .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PRASÁTKA SE POLEKALA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A SCHOVALA SE DO                     .            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3" name="Picture 4" descr="C:\Users\Nováková Venuše\AppData\Local\Microsoft\Windows\Temporary Internet Files\Content.IE5\FUSYKPF3\MC9002169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980728"/>
            <a:ext cx="1361090" cy="1080120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FUSYKPF3\MM90028368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132856"/>
            <a:ext cx="1473394" cy="1008112"/>
          </a:xfrm>
          <a:prstGeom prst="rect">
            <a:avLst/>
          </a:prstGeom>
          <a:noFill/>
        </p:spPr>
      </p:pic>
      <p:pic>
        <p:nvPicPr>
          <p:cNvPr id="5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916832"/>
            <a:ext cx="1080120" cy="1012988"/>
          </a:xfrm>
          <a:prstGeom prst="rect">
            <a:avLst/>
          </a:prstGeom>
          <a:noFill/>
        </p:spPr>
      </p:pic>
      <p:pic>
        <p:nvPicPr>
          <p:cNvPr id="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2132856"/>
            <a:ext cx="1074921" cy="1008112"/>
          </a:xfrm>
          <a:prstGeom prst="rect">
            <a:avLst/>
          </a:prstGeom>
          <a:noFill/>
        </p:spPr>
      </p:pic>
      <p:pic>
        <p:nvPicPr>
          <p:cNvPr id="7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988840"/>
            <a:ext cx="1080120" cy="1012988"/>
          </a:xfrm>
          <a:prstGeom prst="rect">
            <a:avLst/>
          </a:prstGeom>
          <a:noFill/>
        </p:spPr>
      </p:pic>
      <p:pic>
        <p:nvPicPr>
          <p:cNvPr id="8" name="Picture 6" descr="C:\Users\Nováková Venuše\AppData\Local\Microsoft\Windows\Temporary Internet Files\Content.IE5\DKAU74FA\MC9003039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933056"/>
            <a:ext cx="2304256" cy="11521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Nováková Venuše\AppData\Local\Microsoft\Windows\Temporary Internet Files\Content.IE5\A6IZAP4G\MC9004414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1656184" cy="1041868"/>
          </a:xfrm>
          <a:prstGeom prst="rect">
            <a:avLst/>
          </a:prstGeom>
          <a:noFill/>
        </p:spPr>
      </p:pic>
      <p:pic>
        <p:nvPicPr>
          <p:cNvPr id="3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196752"/>
            <a:ext cx="1224136" cy="877923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077073"/>
            <a:ext cx="1512168" cy="12409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0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VOLAL NA PRVNÍ PRASÁTKO :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„ POJĎ VEN             BUDEME SI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HRÁT?“. KDYŽ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NEVYŠLO,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ZAČAL ZE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VŠECH SIL FOUKAT, AŽ SLÁMU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ROZFOUKAL.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PRASÁTKO UTEKLO DO               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K DRUHÉMU PRASÁTKU.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-555205"/>
            <a:ext cx="9144000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SE ZASMÁL A ŠEL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K DŘEVĚNÉMU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A OPŘEL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SE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DO NĚJ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A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PORAZIL HO. 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OBĚ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SE STŘÁSLA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STRACHY A BĚŽELA 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KE TŘETÍMU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PRASÁTKU.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 </a:t>
            </a:r>
            <a:endParaRPr lang="cs-CZ" sz="3200" b="1" dirty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Black" pitchFamily="34" charset="0"/>
                <a:ea typeface="Times New Roman" pitchFamily="18" charset="0"/>
                <a:cs typeface="Arial" pitchFamily="34" charset="0"/>
              </a:rPr>
              <a:t>.               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996952"/>
            <a:ext cx="1944216" cy="1152128"/>
          </a:xfrm>
          <a:prstGeom prst="rect">
            <a:avLst/>
          </a:prstGeom>
          <a:noFill/>
        </p:spPr>
      </p:pic>
      <p:pic>
        <p:nvPicPr>
          <p:cNvPr id="7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68960"/>
            <a:ext cx="1512168" cy="1080120"/>
          </a:xfrm>
          <a:prstGeom prst="rect">
            <a:avLst/>
          </a:prstGeom>
          <a:noFill/>
        </p:spPr>
      </p:pic>
      <p:pic>
        <p:nvPicPr>
          <p:cNvPr id="9" name="Picture 3" descr="C:\Users\Nováková Venuše\AppData\Local\Microsoft\Windows\Temporary Internet Files\Content.IE5\A6IZAP4G\MC900441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0"/>
            <a:ext cx="1728192" cy="1152128"/>
          </a:xfrm>
          <a:prstGeom prst="rect">
            <a:avLst/>
          </a:prstGeom>
          <a:noFill/>
        </p:spPr>
      </p:pic>
      <p:pic>
        <p:nvPicPr>
          <p:cNvPr id="11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908720"/>
            <a:ext cx="1872208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867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86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286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867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867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PRASÁTKO   JE UTĚŠOVALO: 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„NEBOJTE SE NIČEHO, MŮJ  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JE PEVNÝ.                HO NEROZBOŘÍ.“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VLK                  A  BOUCHAL, 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ALE NIC,                   SE ANI NEHNUL.               </a:t>
            </a:r>
            <a:endParaRPr lang="cs-CZ" sz="3200" b="1" dirty="0" smtClean="0">
              <a:solidFill>
                <a:srgbClr val="0070C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3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08720"/>
            <a:ext cx="1872208" cy="1296144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A6IZAP4G\MC900441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132856"/>
            <a:ext cx="1872208" cy="1091932"/>
          </a:xfrm>
          <a:prstGeom prst="rect">
            <a:avLst/>
          </a:prstGeom>
          <a:noFill/>
        </p:spPr>
      </p:pic>
      <p:pic>
        <p:nvPicPr>
          <p:cNvPr id="5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293096"/>
            <a:ext cx="2016224" cy="1296144"/>
          </a:xfrm>
          <a:prstGeom prst="rect">
            <a:avLst/>
          </a:prstGeom>
          <a:noFill/>
        </p:spPr>
      </p:pic>
      <p:pic>
        <p:nvPicPr>
          <p:cNvPr id="6" name="Picture 5" descr="C:\Users\Nováková Venuše\AppData\Local\Microsoft\Windows\Temporary Internet Files\Content.IE5\FUSYKPF3\MC9004135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996952"/>
            <a:ext cx="1440160" cy="108012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STŘECHU A CHTĚL DO DOMKU 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VLÉZT             , ALE CHYTRÉ               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ZATOPILO V                      A  VLKA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VYČOUDILO.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               S NEPOŘÍZENOU  ODEŠEL A</a:t>
            </a: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endParaRPr lang="cs-CZ" sz="3200" b="1" dirty="0" smtClean="0">
              <a:solidFill>
                <a:srgbClr val="0070C0"/>
              </a:solidFill>
              <a:latin typeface="Arial Black" pitchFamily="34" charset="0"/>
              <a:ea typeface="Times New Roman" pitchFamily="18" charset="0"/>
              <a:cs typeface="Arial" pitchFamily="34" charset="0"/>
            </a:endParaRPr>
          </a:p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 UŽ SE NIKDY NEVRÁTIL.</a:t>
            </a:r>
            <a:endParaRPr lang="cs-CZ" sz="3200" b="1" dirty="0" smtClean="0">
              <a:solidFill>
                <a:srgbClr val="0070C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3" name="Picture 7" descr="C:\Users\Nováková Venuše\AppData\Local\Microsoft\Windows\Temporary Internet Files\Content.IE5\QWGJTPTX\MC900192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437112"/>
            <a:ext cx="1944216" cy="1584176"/>
          </a:xfrm>
          <a:prstGeom prst="rect">
            <a:avLst/>
          </a:prstGeom>
          <a:noFill/>
        </p:spPr>
      </p:pic>
      <p:pic>
        <p:nvPicPr>
          <p:cNvPr id="4" name="Picture 6" descr="C:\Users\Nováková Venuše\AppData\Local\Microsoft\Windows\Temporary Internet Files\Content.IE5\A6IZAP4G\MC9002343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420888"/>
            <a:ext cx="1619672" cy="1582435"/>
          </a:xfrm>
          <a:prstGeom prst="rect">
            <a:avLst/>
          </a:prstGeom>
          <a:noFill/>
        </p:spPr>
      </p:pic>
      <p:pic>
        <p:nvPicPr>
          <p:cNvPr id="5" name="Picture 5" descr="C:\Users\Nováková Venuše\AppData\Local\Microsoft\Windows\Temporary Internet Files\Content.IE5\DKAU74FA\MC9003441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484784"/>
            <a:ext cx="1368152" cy="1008112"/>
          </a:xfrm>
          <a:prstGeom prst="rect">
            <a:avLst/>
          </a:prstGeom>
          <a:noFill/>
        </p:spPr>
      </p:pic>
      <p:pic>
        <p:nvPicPr>
          <p:cNvPr id="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1484784"/>
            <a:ext cx="1800200" cy="1080120"/>
          </a:xfrm>
          <a:prstGeom prst="rect">
            <a:avLst/>
          </a:prstGeom>
          <a:noFill/>
        </p:spPr>
      </p:pic>
      <p:pic>
        <p:nvPicPr>
          <p:cNvPr id="7" name="Picture 3" descr="C:\Users\Nováková Venuše\AppData\Local\Microsoft\Windows\Temporary Internet Files\Content.IE5\A6IZAP4G\MC90044142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0"/>
            <a:ext cx="2088232" cy="112474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491880" y="332656"/>
            <a:ext cx="44128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ea typeface="Times New Roman" pitchFamily="18" charset="0"/>
                <a:cs typeface="Arial" pitchFamily="34" charset="0"/>
              </a:rPr>
              <a:t>VYLEZL NA</a:t>
            </a:r>
          </a:p>
          <a:p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9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ČTI VĚTY A OZNAČ , ZDA JSOU PRAVDIVÉ  NEBO NEPRAVDIVÉ !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268760"/>
          <a:ext cx="9144000" cy="5342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8224"/>
                <a:gridCol w="1224136"/>
                <a:gridCol w="1331640"/>
              </a:tblGrid>
              <a:tr h="108012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              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EC52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EC52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EC525"/>
                    </a:solidFill>
                  </a:tcPr>
                </a:tc>
              </a:tr>
              <a:tr h="106571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           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660232" y="13407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ANO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41277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 Black" pitchFamily="34" charset="0"/>
              </a:rPr>
              <a:t> </a:t>
            </a:r>
            <a:r>
              <a:rPr lang="cs-CZ" sz="2400" b="1" dirty="0" smtClean="0">
                <a:latin typeface="Arial Black" pitchFamily="34" charset="0"/>
              </a:rPr>
              <a:t>                  SE VYDALA NA ZKUŠENOU DO SVĚTA.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15567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492897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                     SE ROZHODLA, ŽE JSI NEPOSTAVÍ DOMEČKY.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234888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NE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12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348880"/>
            <a:ext cx="504056" cy="472728"/>
          </a:xfrm>
          <a:prstGeom prst="rect">
            <a:avLst/>
          </a:prstGeom>
          <a:noFill/>
        </p:spPr>
      </p:pic>
      <p:pic>
        <p:nvPicPr>
          <p:cNvPr id="13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348880"/>
            <a:ext cx="567680" cy="532397"/>
          </a:xfrm>
          <a:prstGeom prst="rect">
            <a:avLst/>
          </a:prstGeom>
          <a:noFill/>
        </p:spPr>
      </p:pic>
      <p:pic>
        <p:nvPicPr>
          <p:cNvPr id="14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48880"/>
            <a:ext cx="576064" cy="540260"/>
          </a:xfrm>
          <a:prstGeom prst="rect">
            <a:avLst/>
          </a:prstGeom>
          <a:noFill/>
        </p:spPr>
      </p:pic>
      <p:pic>
        <p:nvPicPr>
          <p:cNvPr id="15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340768"/>
            <a:ext cx="504056" cy="472728"/>
          </a:xfrm>
          <a:prstGeom prst="rect">
            <a:avLst/>
          </a:prstGeom>
          <a:noFill/>
        </p:spPr>
      </p:pic>
      <p:pic>
        <p:nvPicPr>
          <p:cNvPr id="1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268760"/>
            <a:ext cx="567680" cy="532397"/>
          </a:xfrm>
          <a:prstGeom prst="rect">
            <a:avLst/>
          </a:prstGeom>
          <a:noFill/>
        </p:spPr>
      </p:pic>
      <p:pic>
        <p:nvPicPr>
          <p:cNvPr id="17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340768"/>
            <a:ext cx="487288" cy="457002"/>
          </a:xfrm>
          <a:prstGeom prst="rect">
            <a:avLst/>
          </a:prstGeom>
          <a:noFill/>
        </p:spPr>
      </p:pic>
      <p:pic>
        <p:nvPicPr>
          <p:cNvPr id="29698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8758" y="1844824"/>
            <a:ext cx="776524" cy="488305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8244408" y="2996952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9699" name="Picture 3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52966" y="2852936"/>
            <a:ext cx="891034" cy="560313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323528" y="3501008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PRVNÍ        SI POSTAVILO DOMEČEK ZE SLÁMY.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23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429000"/>
            <a:ext cx="504056" cy="472728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6660232" y="35010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ANO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29700" name="Picture 4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861048"/>
            <a:ext cx="920540" cy="578867"/>
          </a:xfrm>
          <a:prstGeom prst="rect">
            <a:avLst/>
          </a:prstGeom>
          <a:noFill/>
        </p:spPr>
      </p:pic>
      <p:pic>
        <p:nvPicPr>
          <p:cNvPr id="27" name="Picture 3" descr="C:\Users\Nováková Venuše\AppData\Local\Microsoft\Windows\Temporary Internet Files\Content.IE5\A6IZAP4G\MC9004414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509120"/>
            <a:ext cx="837630" cy="599351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8028384" y="4581128"/>
            <a:ext cx="1115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NE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29" name="Picture 4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23460" y="4941168"/>
            <a:ext cx="920540" cy="578867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1403648" y="465313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ZNIČIL CIHLOVÝ DOMEČEK.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1520" y="5733256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PRASÁTKA SI </a:t>
            </a:r>
            <a:r>
              <a:rPr lang="cs-CZ" sz="2400" b="1" dirty="0" smtClean="0">
                <a:latin typeface="Arial Black" pitchFamily="34" charset="0"/>
              </a:rPr>
              <a:t>POSTAVILA </a:t>
            </a:r>
            <a:r>
              <a:rPr lang="cs-CZ" sz="2400" b="1" dirty="0" smtClean="0">
                <a:latin typeface="Arial Black" pitchFamily="34" charset="0"/>
              </a:rPr>
              <a:t>NOVÝ DOMEČEK.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028384" y="55892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NE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33" name="Picture 4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23460" y="6021288"/>
            <a:ext cx="920540" cy="578867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6588224" y="836712"/>
            <a:ext cx="2555776" cy="40011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 Black" pitchFamily="34" charset="0"/>
              </a:rPr>
              <a:t>ANO          NE</a:t>
            </a:r>
            <a:endParaRPr lang="cs-CZ" sz="20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7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1"/>
      <p:bldP spid="9" grpId="0"/>
      <p:bldP spid="11" grpId="0"/>
      <p:bldP spid="22" grpId="0"/>
      <p:bldP spid="24" grpId="0"/>
      <p:bldP spid="28" grpId="0"/>
      <p:bldP spid="30" grpId="0"/>
      <p:bldP spid="32" grpId="0"/>
      <p:bldP spid="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267744" y="260648"/>
            <a:ext cx="40324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ČTI!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15" name="Picture 7" descr="C:\Users\Nováková Venuše\AppData\Local\Microsoft\Windows\Temporary Internet Files\Content.IE5\QWGJTPTX\MC900192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1058218" cy="596444"/>
          </a:xfrm>
          <a:prstGeom prst="rect">
            <a:avLst/>
          </a:prstGeom>
          <a:noFill/>
        </p:spPr>
      </p:pic>
      <p:sp>
        <p:nvSpPr>
          <p:cNvPr id="16" name="Vývojový diagram: spojka 15"/>
          <p:cNvSpPr/>
          <p:nvPr/>
        </p:nvSpPr>
        <p:spPr>
          <a:xfrm>
            <a:off x="2195736" y="1268760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VLK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3" name="Picture 3" descr="C:\Users\Nováková Venuše\AppData\Local\Microsoft\Windows\Temporary Internet Files\Content.IE5\A6IZAP4G\MC90035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839532" cy="752324"/>
          </a:xfrm>
          <a:prstGeom prst="rect">
            <a:avLst/>
          </a:prstGeom>
          <a:noFill/>
        </p:spPr>
      </p:pic>
      <p:sp>
        <p:nvSpPr>
          <p:cNvPr id="24" name="Vývojový diagram: spojka 23"/>
          <p:cNvSpPr/>
          <p:nvPr/>
        </p:nvSpPr>
        <p:spPr>
          <a:xfrm>
            <a:off x="2195736" y="3068960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195736" y="350100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DOMEČEK</a:t>
            </a:r>
            <a:endParaRPr lang="cs-CZ" sz="2000" b="1" dirty="0">
              <a:latin typeface="Arial Black" pitchFamily="34" charset="0"/>
            </a:endParaRPr>
          </a:p>
        </p:txBody>
      </p:sp>
      <p:pic>
        <p:nvPicPr>
          <p:cNvPr id="26" name="Picture 2" descr="C:\Users\Nováková Venuše\AppData\Local\Microsoft\Windows\Temporary Internet Files\Content.IE5\QWGJTPTX\MC9002517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1" y="5089660"/>
            <a:ext cx="1146928" cy="1075644"/>
          </a:xfrm>
          <a:prstGeom prst="rect">
            <a:avLst/>
          </a:prstGeom>
          <a:noFill/>
        </p:spPr>
      </p:pic>
      <p:sp>
        <p:nvSpPr>
          <p:cNvPr id="28" name="Vývojový diagram: spojka 27"/>
          <p:cNvSpPr/>
          <p:nvPr/>
        </p:nvSpPr>
        <p:spPr>
          <a:xfrm>
            <a:off x="7236296" y="1268760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2195736" y="4869160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123728" y="530120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PRASÁTKO</a:t>
            </a:r>
            <a:endParaRPr lang="cs-CZ" sz="2000" b="1" dirty="0">
              <a:latin typeface="Arial Black" pitchFamily="34" charset="0"/>
            </a:endParaRPr>
          </a:p>
        </p:txBody>
      </p:sp>
      <p:pic>
        <p:nvPicPr>
          <p:cNvPr id="34" name="Picture 6" descr="C:\Users\Nováková Venuše\AppData\Local\Microsoft\Windows\Temporary Internet Files\Content.IE5\A6IZAP4G\MC9002343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412776"/>
            <a:ext cx="936104" cy="1055339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7164288" y="162880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KAMNA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36" name="Picture 5" descr="C:\Users\Nováková Venuše\AppData\Local\Microsoft\Windows\Temporary Internet Files\Content.IE5\DKAU74FA\MC9003441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86216" y="3140968"/>
            <a:ext cx="1241968" cy="1105130"/>
          </a:xfrm>
          <a:prstGeom prst="rect">
            <a:avLst/>
          </a:prstGeom>
          <a:noFill/>
        </p:spPr>
      </p:pic>
      <p:sp>
        <p:nvSpPr>
          <p:cNvPr id="37" name="Vývojový diagram: spojka 36"/>
          <p:cNvSpPr/>
          <p:nvPr/>
        </p:nvSpPr>
        <p:spPr>
          <a:xfrm>
            <a:off x="7236296" y="2780928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308304" y="314096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KOMÍN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39" name="Picture 3" descr="C:\Users\Nováková Venuše\AppData\Local\Microsoft\Windows\Temporary Internet Files\Content.IE5\FUSYKPF3\MM900283688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5085184"/>
            <a:ext cx="1224136" cy="1008112"/>
          </a:xfrm>
          <a:prstGeom prst="rect">
            <a:avLst/>
          </a:prstGeom>
          <a:noFill/>
        </p:spPr>
      </p:pic>
      <p:sp>
        <p:nvSpPr>
          <p:cNvPr id="40" name="Vývojový diagram: spojka 39"/>
          <p:cNvSpPr/>
          <p:nvPr/>
        </p:nvSpPr>
        <p:spPr>
          <a:xfrm>
            <a:off x="7164288" y="4869160"/>
            <a:ext cx="1584176" cy="1368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7452320" y="53012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ZUBY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22" grpId="0"/>
      <p:bldP spid="24" grpId="0" animBg="1"/>
      <p:bldP spid="25" grpId="0"/>
      <p:bldP spid="28" grpId="0" animBg="1"/>
      <p:bldP spid="32" grpId="0" animBg="1"/>
      <p:bldP spid="33" grpId="0"/>
      <p:bldP spid="35" grpId="0"/>
      <p:bldP spid="37" grpId="1" animBg="1"/>
      <p:bldP spid="38" grpId="0"/>
      <p:bldP spid="40" grpId="0" animBg="1"/>
      <p:bldP spid="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476672"/>
            <a:ext cx="511256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DOPLŇ DO VĚTY!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6984776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MLSNÝ             SI BROUSIL                                     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34076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VLK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34076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ZUBY.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060848"/>
            <a:ext cx="8280920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PRASÁTKA SE ROZHODLA, ŽE JSI POSTAVÍ 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206084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DOMEČKY.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852936"/>
            <a:ext cx="8280920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PRVNÍ                      SI POSTAVILO DOMEČEK                     . 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285293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PRASÁTKO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85293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ZE SLÁMY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573016"/>
            <a:ext cx="820891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DRUHÉ                       SI POSTAVILO DOMEČEK 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357301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PRASÁTKO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3573016"/>
            <a:ext cx="2051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ZE DŘEVA.</a:t>
            </a:r>
            <a:endParaRPr lang="cs-CZ" sz="2000" b="1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A6IZAP4G\MC9004382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653136"/>
            <a:ext cx="2160240" cy="179705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644008" y="5157192"/>
            <a:ext cx="3528392" cy="10772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b="1" smtClean="0">
                <a:latin typeface="Arial Black" pitchFamily="34" charset="0"/>
              </a:rPr>
              <a:t>JSTE JEDNIČKY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563888" y="5157192"/>
            <a:ext cx="93610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013176"/>
            <a:ext cx="172819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HURÁ</a:t>
            </a:r>
            <a:endParaRPr lang="cs-CZ" sz="32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8" grpId="0" animBg="1"/>
      <p:bldP spid="9" grpId="0"/>
      <p:bldP spid="10" grpId="0" animBg="1"/>
      <p:bldP spid="12" grpId="0"/>
      <p:bldP spid="13" grpId="0"/>
      <p:bldP spid="14" grpId="0" animBg="1"/>
      <p:bldP spid="15" grpId="0"/>
      <p:bldP spid="16" grpId="0"/>
      <p:bldP spid="18" grpId="0" animBg="1"/>
      <p:bldP spid="19" grpId="0" animBg="1"/>
      <p:bldP spid="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40768"/>
            <a:ext cx="4824536" cy="369332"/>
          </a:xfrm>
          <a:prstGeom prst="rect">
            <a:avLst/>
          </a:prstGeom>
          <a:solidFill>
            <a:srgbClr val="FF6600"/>
          </a:solidFill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[http://office.microsoft.com/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]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TextovéPole 6"/>
          <p:cNvSpPr txBox="1"/>
          <p:nvPr/>
        </p:nvSpPr>
        <p:spPr>
          <a:xfrm>
            <a:off x="2699792" y="332656"/>
            <a:ext cx="3456384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7"/>
          <p:cNvSpPr txBox="1"/>
          <p:nvPr/>
        </p:nvSpPr>
        <p:spPr>
          <a:xfrm>
            <a:off x="467544" y="1916832"/>
            <a:ext cx="4752528" cy="646331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[Citace: </a:t>
            </a:r>
            <a:r>
              <a:rPr lang="cs-CZ" dirty="0" smtClean="0">
                <a:solidFill>
                  <a:schemeClr val="bg1"/>
                </a:solidFill>
              </a:rPr>
              <a:t> 2012-09-15]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863</TotalTime>
  <Words>472</Words>
  <Application>Microsoft Office PowerPoint</Application>
  <PresentationFormat>Předvádění na obrazovce (4:3)</PresentationFormat>
  <Paragraphs>159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Erika Pospíšilová</cp:lastModifiedBy>
  <cp:revision>101</cp:revision>
  <dcterms:created xsi:type="dcterms:W3CDTF">2013-02-11T14:34:31Z</dcterms:created>
  <dcterms:modified xsi:type="dcterms:W3CDTF">2013-04-14T16:58:37Z</dcterms:modified>
</cp:coreProperties>
</file>