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0" r:id="rId4"/>
    <p:sldId id="261" r:id="rId5"/>
    <p:sldId id="262" r:id="rId6"/>
    <p:sldId id="258" r:id="rId7"/>
    <p:sldId id="259" r:id="rId8"/>
    <p:sldId id="263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17.4.2013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17.4.2013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17.4.2013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17.4.2013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17.4.2013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17.4.2013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17.4.2013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17.4.2013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17.4.2013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17.4.2013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17.4.2013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C000"/>
            </a:gs>
            <a:gs pos="23000">
              <a:schemeClr val="accent1">
                <a:tint val="23500"/>
                <a:satMod val="160000"/>
                <a:lumMod val="96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EC1D4A-A796-47C3-A63E-CE236FB377E2}" type="datetimeFigureOut">
              <a:rPr lang="cs-CZ" smtClean="0"/>
              <a:t>17.4.2013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jpeg"/><Relationship Id="rId3" Type="http://schemas.openxmlformats.org/officeDocument/2006/relationships/image" Target="../media/image5.wmf"/><Relationship Id="rId7" Type="http://schemas.openxmlformats.org/officeDocument/2006/relationships/image" Target="../media/image9.jpeg"/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jpeg"/><Relationship Id="rId11" Type="http://schemas.openxmlformats.org/officeDocument/2006/relationships/image" Target="../media/image13.jpeg"/><Relationship Id="rId5" Type="http://schemas.openxmlformats.org/officeDocument/2006/relationships/image" Target="../media/image7.jpeg"/><Relationship Id="rId10" Type="http://schemas.openxmlformats.org/officeDocument/2006/relationships/image" Target="../media/image12.jpeg"/><Relationship Id="rId4" Type="http://schemas.openxmlformats.org/officeDocument/2006/relationships/image" Target="../media/image6.jpeg"/><Relationship Id="rId9" Type="http://schemas.openxmlformats.org/officeDocument/2006/relationships/image" Target="../media/image11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wmf"/><Relationship Id="rId3" Type="http://schemas.openxmlformats.org/officeDocument/2006/relationships/image" Target="../media/image15.jpeg"/><Relationship Id="rId7" Type="http://schemas.openxmlformats.org/officeDocument/2006/relationships/image" Target="../media/image19.wmf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jpeg"/><Relationship Id="rId11" Type="http://schemas.openxmlformats.org/officeDocument/2006/relationships/image" Target="../media/image23.png"/><Relationship Id="rId5" Type="http://schemas.openxmlformats.org/officeDocument/2006/relationships/image" Target="../media/image17.jpeg"/><Relationship Id="rId10" Type="http://schemas.openxmlformats.org/officeDocument/2006/relationships/image" Target="../media/image22.jpeg"/><Relationship Id="rId4" Type="http://schemas.openxmlformats.org/officeDocument/2006/relationships/image" Target="../media/image16.jpeg"/><Relationship Id="rId9" Type="http://schemas.openxmlformats.org/officeDocument/2006/relationships/image" Target="../media/image21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jpeg"/><Relationship Id="rId3" Type="http://schemas.openxmlformats.org/officeDocument/2006/relationships/image" Target="../media/image25.jpeg"/><Relationship Id="rId7" Type="http://schemas.openxmlformats.org/officeDocument/2006/relationships/image" Target="../media/image29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8.jpeg"/><Relationship Id="rId11" Type="http://schemas.openxmlformats.org/officeDocument/2006/relationships/image" Target="../media/image33.jpeg"/><Relationship Id="rId5" Type="http://schemas.openxmlformats.org/officeDocument/2006/relationships/image" Target="../media/image27.jpeg"/><Relationship Id="rId10" Type="http://schemas.openxmlformats.org/officeDocument/2006/relationships/image" Target="../media/image32.wmf"/><Relationship Id="rId4" Type="http://schemas.openxmlformats.org/officeDocument/2006/relationships/image" Target="../media/image26.jpeg"/><Relationship Id="rId9" Type="http://schemas.openxmlformats.org/officeDocument/2006/relationships/image" Target="../media/image31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wmf"/><Relationship Id="rId3" Type="http://schemas.openxmlformats.org/officeDocument/2006/relationships/image" Target="../media/image35.wmf"/><Relationship Id="rId7" Type="http://schemas.openxmlformats.org/officeDocument/2006/relationships/image" Target="../media/image39.wmf"/><Relationship Id="rId12" Type="http://schemas.openxmlformats.org/officeDocument/2006/relationships/image" Target="../media/image44.wmf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8.wmf"/><Relationship Id="rId11" Type="http://schemas.openxmlformats.org/officeDocument/2006/relationships/image" Target="../media/image43.wmf"/><Relationship Id="rId5" Type="http://schemas.openxmlformats.org/officeDocument/2006/relationships/image" Target="../media/image37.wmf"/><Relationship Id="rId10" Type="http://schemas.openxmlformats.org/officeDocument/2006/relationships/image" Target="../media/image42.wmf"/><Relationship Id="rId4" Type="http://schemas.openxmlformats.org/officeDocument/2006/relationships/image" Target="../media/image36.wmf"/><Relationship Id="rId9" Type="http://schemas.openxmlformats.org/officeDocument/2006/relationships/image" Target="../media/image41.wmf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1.png"/><Relationship Id="rId13" Type="http://schemas.openxmlformats.org/officeDocument/2006/relationships/image" Target="../media/image56.png"/><Relationship Id="rId3" Type="http://schemas.openxmlformats.org/officeDocument/2006/relationships/image" Target="../media/image46.png"/><Relationship Id="rId7" Type="http://schemas.openxmlformats.org/officeDocument/2006/relationships/image" Target="../media/image50.png"/><Relationship Id="rId12" Type="http://schemas.openxmlformats.org/officeDocument/2006/relationships/image" Target="../media/image55.png"/><Relationship Id="rId2" Type="http://schemas.openxmlformats.org/officeDocument/2006/relationships/image" Target="../media/image45.png"/><Relationship Id="rId16" Type="http://schemas.openxmlformats.org/officeDocument/2006/relationships/image" Target="../media/image59.w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9.wmf"/><Relationship Id="rId11" Type="http://schemas.openxmlformats.org/officeDocument/2006/relationships/image" Target="../media/image54.wmf"/><Relationship Id="rId5" Type="http://schemas.openxmlformats.org/officeDocument/2006/relationships/image" Target="../media/image48.png"/><Relationship Id="rId15" Type="http://schemas.openxmlformats.org/officeDocument/2006/relationships/image" Target="../media/image58.png"/><Relationship Id="rId10" Type="http://schemas.openxmlformats.org/officeDocument/2006/relationships/image" Target="../media/image53.png"/><Relationship Id="rId4" Type="http://schemas.openxmlformats.org/officeDocument/2006/relationships/image" Target="../media/image47.png"/><Relationship Id="rId9" Type="http://schemas.openxmlformats.org/officeDocument/2006/relationships/image" Target="../media/image52.png"/><Relationship Id="rId14" Type="http://schemas.openxmlformats.org/officeDocument/2006/relationships/image" Target="../media/image57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sz="2000" b="1" dirty="0">
                <a:solidFill>
                  <a:srgbClr val="FF0000"/>
                </a:solidFill>
              </a:rPr>
              <a:t>Škola: Základní škola a Mateřská škola Halže, příspěvková organizace</a:t>
            </a:r>
            <a:br>
              <a:rPr lang="cs-CZ" sz="2000" b="1" dirty="0">
                <a:solidFill>
                  <a:srgbClr val="FF0000"/>
                </a:solidFill>
              </a:rPr>
            </a:br>
            <a:r>
              <a:rPr lang="cs-CZ" sz="2000" b="1" dirty="0">
                <a:solidFill>
                  <a:srgbClr val="FF0000"/>
                </a:solidFill>
              </a:rPr>
              <a:t>Název: </a:t>
            </a:r>
            <a:r>
              <a:rPr lang="cs-CZ" sz="2000" b="1" dirty="0" smtClean="0">
                <a:solidFill>
                  <a:srgbClr val="FF0000"/>
                </a:solidFill>
              </a:rPr>
              <a:t>VY_32_INOVACE_06_AJ_Zájmena</a:t>
            </a:r>
            <a:r>
              <a:rPr lang="cs-CZ" sz="2000" b="1" dirty="0">
                <a:solidFill>
                  <a:srgbClr val="FF0000"/>
                </a:solidFill>
              </a:rPr>
              <a:t/>
            </a:r>
            <a:br>
              <a:rPr lang="cs-CZ" sz="2000" b="1" dirty="0">
                <a:solidFill>
                  <a:srgbClr val="FF0000"/>
                </a:solidFill>
              </a:rPr>
            </a:br>
            <a:r>
              <a:rPr lang="cs-CZ" sz="2000" b="1" dirty="0">
                <a:solidFill>
                  <a:srgbClr val="FF0000"/>
                </a:solidFill>
              </a:rPr>
              <a:t>Číslo projektu: CZ.1.07/1.4.00/21.3551</a:t>
            </a:r>
            <a:br>
              <a:rPr lang="cs-CZ" sz="2000" b="1" dirty="0">
                <a:solidFill>
                  <a:srgbClr val="FF0000"/>
                </a:solidFill>
              </a:rPr>
            </a:br>
            <a:r>
              <a:rPr lang="cs-CZ" sz="2000" b="1" dirty="0">
                <a:solidFill>
                  <a:srgbClr val="FF0000"/>
                </a:solidFill>
              </a:rPr>
              <a:t>Autor: Mgr. Jarmila Kočandrlová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tx1"/>
                </a:solidFill>
              </a:rPr>
              <a:t>ANOTACE:</a:t>
            </a:r>
          </a:p>
          <a:p>
            <a:pPr algn="l"/>
            <a:r>
              <a:rPr lang="cs-CZ" sz="2000" dirty="0" smtClean="0">
                <a:solidFill>
                  <a:schemeClr val="tx1"/>
                </a:solidFill>
              </a:rPr>
              <a:t>Určeno žákům 3.ročníku ZŠ</a:t>
            </a:r>
          </a:p>
          <a:p>
            <a:pPr algn="l"/>
            <a:r>
              <a:rPr lang="cs-CZ" sz="2000" dirty="0" smtClean="0">
                <a:solidFill>
                  <a:schemeClr val="tx1"/>
                </a:solidFill>
              </a:rPr>
              <a:t>Seznámení se zájmeny he, </a:t>
            </a:r>
            <a:r>
              <a:rPr lang="cs-CZ" sz="2000" dirty="0" err="1" smtClean="0">
                <a:solidFill>
                  <a:schemeClr val="tx1"/>
                </a:solidFill>
              </a:rPr>
              <a:t>she</a:t>
            </a:r>
            <a:r>
              <a:rPr lang="cs-CZ" sz="2000" dirty="0" smtClean="0">
                <a:solidFill>
                  <a:schemeClr val="tx1"/>
                </a:solidFill>
              </a:rPr>
              <a:t>, </a:t>
            </a:r>
            <a:r>
              <a:rPr lang="cs-CZ" sz="2000" dirty="0" err="1" smtClean="0">
                <a:solidFill>
                  <a:schemeClr val="tx1"/>
                </a:solidFill>
              </a:rPr>
              <a:t>it</a:t>
            </a:r>
            <a:r>
              <a:rPr lang="cs-CZ" sz="2000" dirty="0" smtClean="0">
                <a:solidFill>
                  <a:schemeClr val="tx1"/>
                </a:solidFill>
              </a:rPr>
              <a:t>, </a:t>
            </a:r>
            <a:r>
              <a:rPr lang="cs-CZ" sz="2000" dirty="0" err="1" smtClean="0">
                <a:solidFill>
                  <a:schemeClr val="tx1"/>
                </a:solidFill>
              </a:rPr>
              <a:t>they</a:t>
            </a:r>
            <a:endParaRPr lang="cs-CZ" sz="20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685663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jkocandrlova\AppData\Local\Microsoft\Windows\Temporary Internet Files\Content.IE5\5SK9KL02\MP900448307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3081" y="3033579"/>
            <a:ext cx="1877540" cy="28163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jkocandrlova\AppData\Local\Microsoft\Windows\Temporary Internet Files\Content.IE5\BK9YGKAI\MP900448715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29176" y="3033579"/>
            <a:ext cx="1861267" cy="27919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jkocandrlova\AppData\Local\Microsoft\Windows\Temporary Internet Files\Content.IE5\BK9YGKAI\MP900262869[1]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1880" y="3033580"/>
            <a:ext cx="1773607" cy="26737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934233" y="1691850"/>
            <a:ext cx="1045479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000" b="1" dirty="0" smtClean="0">
                <a:solidFill>
                  <a:srgbClr val="00B0F0"/>
                </a:solidFill>
              </a:rPr>
              <a:t>HE</a:t>
            </a:r>
            <a:endParaRPr lang="cs-CZ" sz="6000" b="1" dirty="0">
              <a:solidFill>
                <a:srgbClr val="00B0F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3850810" y="1691850"/>
            <a:ext cx="1409360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000" b="1" dirty="0" smtClean="0">
                <a:solidFill>
                  <a:srgbClr val="FF0000"/>
                </a:solidFill>
              </a:rPr>
              <a:t>SHE</a:t>
            </a:r>
            <a:endParaRPr lang="cs-CZ" sz="6000" b="1" dirty="0">
              <a:solidFill>
                <a:srgbClr val="FF0000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7122176" y="1691849"/>
            <a:ext cx="771365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000" b="1" dirty="0" smtClean="0">
                <a:solidFill>
                  <a:srgbClr val="00B050"/>
                </a:solidFill>
              </a:rPr>
              <a:t>IT</a:t>
            </a:r>
            <a:endParaRPr lang="cs-CZ" sz="6000" b="1" dirty="0">
              <a:solidFill>
                <a:srgbClr val="00B050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3642420" y="260648"/>
            <a:ext cx="1826141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000" b="1" dirty="0" smtClean="0">
                <a:solidFill>
                  <a:srgbClr val="7030A0"/>
                </a:solidFill>
              </a:rPr>
              <a:t>THEY</a:t>
            </a:r>
            <a:endParaRPr lang="cs-CZ" sz="6000" b="1" dirty="0">
              <a:solidFill>
                <a:srgbClr val="7030A0"/>
              </a:solidFill>
            </a:endParaRPr>
          </a:p>
        </p:txBody>
      </p:sp>
      <p:sp>
        <p:nvSpPr>
          <p:cNvPr id="3" name="Volný tvar 2"/>
          <p:cNvSpPr/>
          <p:nvPr/>
        </p:nvSpPr>
        <p:spPr>
          <a:xfrm>
            <a:off x="83127" y="1091419"/>
            <a:ext cx="8809353" cy="5289910"/>
          </a:xfrm>
          <a:custGeom>
            <a:avLst/>
            <a:gdLst>
              <a:gd name="connsiteX0" fmla="*/ 4419600 w 9038422"/>
              <a:gd name="connsiteY0" fmla="*/ 72364 h 5738873"/>
              <a:gd name="connsiteX1" fmla="*/ 4308764 w 9038422"/>
              <a:gd name="connsiteY1" fmla="*/ 58509 h 5738873"/>
              <a:gd name="connsiteX2" fmla="*/ 4211782 w 9038422"/>
              <a:gd name="connsiteY2" fmla="*/ 30800 h 5738873"/>
              <a:gd name="connsiteX3" fmla="*/ 4073237 w 9038422"/>
              <a:gd name="connsiteY3" fmla="*/ 3091 h 5738873"/>
              <a:gd name="connsiteX4" fmla="*/ 3435928 w 9038422"/>
              <a:gd name="connsiteY4" fmla="*/ 16946 h 5738873"/>
              <a:gd name="connsiteX5" fmla="*/ 3283528 w 9038422"/>
              <a:gd name="connsiteY5" fmla="*/ 58509 h 5738873"/>
              <a:gd name="connsiteX6" fmla="*/ 3186546 w 9038422"/>
              <a:gd name="connsiteY6" fmla="*/ 72364 h 5738873"/>
              <a:gd name="connsiteX7" fmla="*/ 3075709 w 9038422"/>
              <a:gd name="connsiteY7" fmla="*/ 100073 h 5738873"/>
              <a:gd name="connsiteX8" fmla="*/ 2258291 w 9038422"/>
              <a:gd name="connsiteY8" fmla="*/ 113927 h 5738873"/>
              <a:gd name="connsiteX9" fmla="*/ 2119746 w 9038422"/>
              <a:gd name="connsiteY9" fmla="*/ 141637 h 5738873"/>
              <a:gd name="connsiteX10" fmla="*/ 2078182 w 9038422"/>
              <a:gd name="connsiteY10" fmla="*/ 155491 h 5738873"/>
              <a:gd name="connsiteX11" fmla="*/ 1967346 w 9038422"/>
              <a:gd name="connsiteY11" fmla="*/ 169346 h 5738873"/>
              <a:gd name="connsiteX12" fmla="*/ 1898073 w 9038422"/>
              <a:gd name="connsiteY12" fmla="*/ 183200 h 5738873"/>
              <a:gd name="connsiteX13" fmla="*/ 1814946 w 9038422"/>
              <a:gd name="connsiteY13" fmla="*/ 197055 h 5738873"/>
              <a:gd name="connsiteX14" fmla="*/ 1773382 w 9038422"/>
              <a:gd name="connsiteY14" fmla="*/ 210909 h 5738873"/>
              <a:gd name="connsiteX15" fmla="*/ 1690255 w 9038422"/>
              <a:gd name="connsiteY15" fmla="*/ 224764 h 5738873"/>
              <a:gd name="connsiteX16" fmla="*/ 1607128 w 9038422"/>
              <a:gd name="connsiteY16" fmla="*/ 252473 h 5738873"/>
              <a:gd name="connsiteX17" fmla="*/ 1385455 w 9038422"/>
              <a:gd name="connsiteY17" fmla="*/ 266327 h 5738873"/>
              <a:gd name="connsiteX18" fmla="*/ 1316182 w 9038422"/>
              <a:gd name="connsiteY18" fmla="*/ 294037 h 5738873"/>
              <a:gd name="connsiteX19" fmla="*/ 1191491 w 9038422"/>
              <a:gd name="connsiteY19" fmla="*/ 307891 h 5738873"/>
              <a:gd name="connsiteX20" fmla="*/ 1122218 w 9038422"/>
              <a:gd name="connsiteY20" fmla="*/ 321746 h 5738873"/>
              <a:gd name="connsiteX21" fmla="*/ 1066800 w 9038422"/>
              <a:gd name="connsiteY21" fmla="*/ 363309 h 5738873"/>
              <a:gd name="connsiteX22" fmla="*/ 1025237 w 9038422"/>
              <a:gd name="connsiteY22" fmla="*/ 377164 h 5738873"/>
              <a:gd name="connsiteX23" fmla="*/ 983673 w 9038422"/>
              <a:gd name="connsiteY23" fmla="*/ 404873 h 5738873"/>
              <a:gd name="connsiteX24" fmla="*/ 928255 w 9038422"/>
              <a:gd name="connsiteY24" fmla="*/ 432582 h 5738873"/>
              <a:gd name="connsiteX25" fmla="*/ 886691 w 9038422"/>
              <a:gd name="connsiteY25" fmla="*/ 474146 h 5738873"/>
              <a:gd name="connsiteX26" fmla="*/ 762000 w 9038422"/>
              <a:gd name="connsiteY26" fmla="*/ 543418 h 5738873"/>
              <a:gd name="connsiteX27" fmla="*/ 609600 w 9038422"/>
              <a:gd name="connsiteY27" fmla="*/ 612691 h 5738873"/>
              <a:gd name="connsiteX28" fmla="*/ 526473 w 9038422"/>
              <a:gd name="connsiteY28" fmla="*/ 695818 h 5738873"/>
              <a:gd name="connsiteX29" fmla="*/ 484909 w 9038422"/>
              <a:gd name="connsiteY29" fmla="*/ 737382 h 5738873"/>
              <a:gd name="connsiteX30" fmla="*/ 415637 w 9038422"/>
              <a:gd name="connsiteY30" fmla="*/ 820509 h 5738873"/>
              <a:gd name="connsiteX31" fmla="*/ 401782 w 9038422"/>
              <a:gd name="connsiteY31" fmla="*/ 862073 h 5738873"/>
              <a:gd name="connsiteX32" fmla="*/ 360218 w 9038422"/>
              <a:gd name="connsiteY32" fmla="*/ 903637 h 5738873"/>
              <a:gd name="connsiteX33" fmla="*/ 332509 w 9038422"/>
              <a:gd name="connsiteY33" fmla="*/ 945200 h 5738873"/>
              <a:gd name="connsiteX34" fmla="*/ 304800 w 9038422"/>
              <a:gd name="connsiteY34" fmla="*/ 1042182 h 5738873"/>
              <a:gd name="connsiteX35" fmla="*/ 290946 w 9038422"/>
              <a:gd name="connsiteY35" fmla="*/ 1097600 h 5738873"/>
              <a:gd name="connsiteX36" fmla="*/ 263237 w 9038422"/>
              <a:gd name="connsiteY36" fmla="*/ 1139164 h 5738873"/>
              <a:gd name="connsiteX37" fmla="*/ 207818 w 9038422"/>
              <a:gd name="connsiteY37" fmla="*/ 1305418 h 5738873"/>
              <a:gd name="connsiteX38" fmla="*/ 180109 w 9038422"/>
              <a:gd name="connsiteY38" fmla="*/ 1443964 h 5738873"/>
              <a:gd name="connsiteX39" fmla="*/ 166255 w 9038422"/>
              <a:gd name="connsiteY39" fmla="*/ 1499382 h 5738873"/>
              <a:gd name="connsiteX40" fmla="*/ 152400 w 9038422"/>
              <a:gd name="connsiteY40" fmla="*/ 1610218 h 5738873"/>
              <a:gd name="connsiteX41" fmla="*/ 110837 w 9038422"/>
              <a:gd name="connsiteY41" fmla="*/ 1748764 h 5738873"/>
              <a:gd name="connsiteX42" fmla="*/ 96982 w 9038422"/>
              <a:gd name="connsiteY42" fmla="*/ 1790327 h 5738873"/>
              <a:gd name="connsiteX43" fmla="*/ 69273 w 9038422"/>
              <a:gd name="connsiteY43" fmla="*/ 1887309 h 5738873"/>
              <a:gd name="connsiteX44" fmla="*/ 41564 w 9038422"/>
              <a:gd name="connsiteY44" fmla="*/ 2344509 h 5738873"/>
              <a:gd name="connsiteX45" fmla="*/ 27709 w 9038422"/>
              <a:gd name="connsiteY45" fmla="*/ 2386073 h 5738873"/>
              <a:gd name="connsiteX46" fmla="*/ 0 w 9038422"/>
              <a:gd name="connsiteY46" fmla="*/ 2524618 h 5738873"/>
              <a:gd name="connsiteX47" fmla="*/ 13855 w 9038422"/>
              <a:gd name="connsiteY47" fmla="*/ 2926400 h 5738873"/>
              <a:gd name="connsiteX48" fmla="*/ 27709 w 9038422"/>
              <a:gd name="connsiteY48" fmla="*/ 2967964 h 5738873"/>
              <a:gd name="connsiteX49" fmla="*/ 55418 w 9038422"/>
              <a:gd name="connsiteY49" fmla="*/ 4007055 h 5738873"/>
              <a:gd name="connsiteX50" fmla="*/ 96982 w 9038422"/>
              <a:gd name="connsiteY50" fmla="*/ 4422691 h 5738873"/>
              <a:gd name="connsiteX51" fmla="*/ 110837 w 9038422"/>
              <a:gd name="connsiteY51" fmla="*/ 4491964 h 5738873"/>
              <a:gd name="connsiteX52" fmla="*/ 138546 w 9038422"/>
              <a:gd name="connsiteY52" fmla="*/ 4547382 h 5738873"/>
              <a:gd name="connsiteX53" fmla="*/ 152400 w 9038422"/>
              <a:gd name="connsiteY53" fmla="*/ 4616655 h 5738873"/>
              <a:gd name="connsiteX54" fmla="*/ 207818 w 9038422"/>
              <a:gd name="connsiteY54" fmla="*/ 4727491 h 5738873"/>
              <a:gd name="connsiteX55" fmla="*/ 221673 w 9038422"/>
              <a:gd name="connsiteY55" fmla="*/ 4782909 h 5738873"/>
              <a:gd name="connsiteX56" fmla="*/ 304800 w 9038422"/>
              <a:gd name="connsiteY56" fmla="*/ 4866037 h 5738873"/>
              <a:gd name="connsiteX57" fmla="*/ 374073 w 9038422"/>
              <a:gd name="connsiteY57" fmla="*/ 4963018 h 5738873"/>
              <a:gd name="connsiteX58" fmla="*/ 401782 w 9038422"/>
              <a:gd name="connsiteY58" fmla="*/ 5004582 h 5738873"/>
              <a:gd name="connsiteX59" fmla="*/ 443346 w 9038422"/>
              <a:gd name="connsiteY59" fmla="*/ 5046146 h 5738873"/>
              <a:gd name="connsiteX60" fmla="*/ 540328 w 9038422"/>
              <a:gd name="connsiteY60" fmla="*/ 5170837 h 5738873"/>
              <a:gd name="connsiteX61" fmla="*/ 609600 w 9038422"/>
              <a:gd name="connsiteY61" fmla="*/ 5240109 h 5738873"/>
              <a:gd name="connsiteX62" fmla="*/ 845128 w 9038422"/>
              <a:gd name="connsiteY62" fmla="*/ 5406364 h 5738873"/>
              <a:gd name="connsiteX63" fmla="*/ 1011382 w 9038422"/>
              <a:gd name="connsiteY63" fmla="*/ 5447927 h 5738873"/>
              <a:gd name="connsiteX64" fmla="*/ 1080655 w 9038422"/>
              <a:gd name="connsiteY64" fmla="*/ 5475637 h 5738873"/>
              <a:gd name="connsiteX65" fmla="*/ 1136073 w 9038422"/>
              <a:gd name="connsiteY65" fmla="*/ 5503346 h 5738873"/>
              <a:gd name="connsiteX66" fmla="*/ 1205346 w 9038422"/>
              <a:gd name="connsiteY66" fmla="*/ 5517200 h 5738873"/>
              <a:gd name="connsiteX67" fmla="*/ 1260764 w 9038422"/>
              <a:gd name="connsiteY67" fmla="*/ 5531055 h 5738873"/>
              <a:gd name="connsiteX68" fmla="*/ 1330037 w 9038422"/>
              <a:gd name="connsiteY68" fmla="*/ 5544909 h 5738873"/>
              <a:gd name="connsiteX69" fmla="*/ 1371600 w 9038422"/>
              <a:gd name="connsiteY69" fmla="*/ 5558764 h 5738873"/>
              <a:gd name="connsiteX70" fmla="*/ 1454728 w 9038422"/>
              <a:gd name="connsiteY70" fmla="*/ 5572618 h 5738873"/>
              <a:gd name="connsiteX71" fmla="*/ 1524000 w 9038422"/>
              <a:gd name="connsiteY71" fmla="*/ 5600327 h 5738873"/>
              <a:gd name="connsiteX72" fmla="*/ 1690255 w 9038422"/>
              <a:gd name="connsiteY72" fmla="*/ 5628037 h 5738873"/>
              <a:gd name="connsiteX73" fmla="*/ 1731818 w 9038422"/>
              <a:gd name="connsiteY73" fmla="*/ 5641891 h 5738873"/>
              <a:gd name="connsiteX74" fmla="*/ 2105891 w 9038422"/>
              <a:gd name="connsiteY74" fmla="*/ 5669600 h 5738873"/>
              <a:gd name="connsiteX75" fmla="*/ 2438400 w 9038422"/>
              <a:gd name="connsiteY75" fmla="*/ 5697309 h 5738873"/>
              <a:gd name="connsiteX76" fmla="*/ 2576946 w 9038422"/>
              <a:gd name="connsiteY76" fmla="*/ 5711164 h 5738873"/>
              <a:gd name="connsiteX77" fmla="*/ 2715491 w 9038422"/>
              <a:gd name="connsiteY77" fmla="*/ 5738873 h 5738873"/>
              <a:gd name="connsiteX78" fmla="*/ 4668982 w 9038422"/>
              <a:gd name="connsiteY78" fmla="*/ 5725018 h 5738873"/>
              <a:gd name="connsiteX79" fmla="*/ 4710546 w 9038422"/>
              <a:gd name="connsiteY79" fmla="*/ 5711164 h 5738873"/>
              <a:gd name="connsiteX80" fmla="*/ 4765964 w 9038422"/>
              <a:gd name="connsiteY80" fmla="*/ 5683455 h 5738873"/>
              <a:gd name="connsiteX81" fmla="*/ 4821382 w 9038422"/>
              <a:gd name="connsiteY81" fmla="*/ 5669600 h 5738873"/>
              <a:gd name="connsiteX82" fmla="*/ 4946073 w 9038422"/>
              <a:gd name="connsiteY82" fmla="*/ 5628037 h 5738873"/>
              <a:gd name="connsiteX83" fmla="*/ 5070764 w 9038422"/>
              <a:gd name="connsiteY83" fmla="*/ 5572618 h 5738873"/>
              <a:gd name="connsiteX84" fmla="*/ 5223164 w 9038422"/>
              <a:gd name="connsiteY84" fmla="*/ 5544909 h 5738873"/>
              <a:gd name="connsiteX85" fmla="*/ 5278582 w 9038422"/>
              <a:gd name="connsiteY85" fmla="*/ 5531055 h 5738873"/>
              <a:gd name="connsiteX86" fmla="*/ 5514109 w 9038422"/>
              <a:gd name="connsiteY86" fmla="*/ 5503346 h 5738873"/>
              <a:gd name="connsiteX87" fmla="*/ 6373091 w 9038422"/>
              <a:gd name="connsiteY87" fmla="*/ 5489491 h 5738873"/>
              <a:gd name="connsiteX88" fmla="*/ 6580909 w 9038422"/>
              <a:gd name="connsiteY88" fmla="*/ 5475637 h 5738873"/>
              <a:gd name="connsiteX89" fmla="*/ 6719455 w 9038422"/>
              <a:gd name="connsiteY89" fmla="*/ 5461782 h 5738873"/>
              <a:gd name="connsiteX90" fmla="*/ 7329055 w 9038422"/>
              <a:gd name="connsiteY90" fmla="*/ 5447927 h 5738873"/>
              <a:gd name="connsiteX91" fmla="*/ 7439891 w 9038422"/>
              <a:gd name="connsiteY91" fmla="*/ 5420218 h 5738873"/>
              <a:gd name="connsiteX92" fmla="*/ 7481455 w 9038422"/>
              <a:gd name="connsiteY92" fmla="*/ 5392509 h 5738873"/>
              <a:gd name="connsiteX93" fmla="*/ 7620000 w 9038422"/>
              <a:gd name="connsiteY93" fmla="*/ 5350946 h 5738873"/>
              <a:gd name="connsiteX94" fmla="*/ 7716982 w 9038422"/>
              <a:gd name="connsiteY94" fmla="*/ 5309382 h 5738873"/>
              <a:gd name="connsiteX95" fmla="*/ 7786255 w 9038422"/>
              <a:gd name="connsiteY95" fmla="*/ 5267818 h 5738873"/>
              <a:gd name="connsiteX96" fmla="*/ 7841673 w 9038422"/>
              <a:gd name="connsiteY96" fmla="*/ 5253964 h 5738873"/>
              <a:gd name="connsiteX97" fmla="*/ 7910946 w 9038422"/>
              <a:gd name="connsiteY97" fmla="*/ 5226255 h 5738873"/>
              <a:gd name="connsiteX98" fmla="*/ 7952509 w 9038422"/>
              <a:gd name="connsiteY98" fmla="*/ 5212400 h 5738873"/>
              <a:gd name="connsiteX99" fmla="*/ 8035637 w 9038422"/>
              <a:gd name="connsiteY99" fmla="*/ 5170837 h 5738873"/>
              <a:gd name="connsiteX100" fmla="*/ 8132618 w 9038422"/>
              <a:gd name="connsiteY100" fmla="*/ 5143127 h 5738873"/>
              <a:gd name="connsiteX101" fmla="*/ 8174182 w 9038422"/>
              <a:gd name="connsiteY101" fmla="*/ 5115418 h 5738873"/>
              <a:gd name="connsiteX102" fmla="*/ 8326582 w 9038422"/>
              <a:gd name="connsiteY102" fmla="*/ 5018437 h 5738873"/>
              <a:gd name="connsiteX103" fmla="*/ 8382000 w 9038422"/>
              <a:gd name="connsiteY103" fmla="*/ 4852182 h 5738873"/>
              <a:gd name="connsiteX104" fmla="*/ 8395855 w 9038422"/>
              <a:gd name="connsiteY104" fmla="*/ 4810618 h 5738873"/>
              <a:gd name="connsiteX105" fmla="*/ 8437418 w 9038422"/>
              <a:gd name="connsiteY105" fmla="*/ 4755200 h 5738873"/>
              <a:gd name="connsiteX106" fmla="*/ 8492837 w 9038422"/>
              <a:gd name="connsiteY106" fmla="*/ 4672073 h 5738873"/>
              <a:gd name="connsiteX107" fmla="*/ 8548255 w 9038422"/>
              <a:gd name="connsiteY107" fmla="*/ 4602800 h 5738873"/>
              <a:gd name="connsiteX108" fmla="*/ 8575964 w 9038422"/>
              <a:gd name="connsiteY108" fmla="*/ 4561237 h 5738873"/>
              <a:gd name="connsiteX109" fmla="*/ 8603673 w 9038422"/>
              <a:gd name="connsiteY109" fmla="*/ 4533527 h 5738873"/>
              <a:gd name="connsiteX110" fmla="*/ 8617528 w 9038422"/>
              <a:gd name="connsiteY110" fmla="*/ 4491964 h 5738873"/>
              <a:gd name="connsiteX111" fmla="*/ 8672946 w 9038422"/>
              <a:gd name="connsiteY111" fmla="*/ 4408837 h 5738873"/>
              <a:gd name="connsiteX112" fmla="*/ 8714509 w 9038422"/>
              <a:gd name="connsiteY112" fmla="*/ 4311855 h 5738873"/>
              <a:gd name="connsiteX113" fmla="*/ 8728364 w 9038422"/>
              <a:gd name="connsiteY113" fmla="*/ 4228727 h 5738873"/>
              <a:gd name="connsiteX114" fmla="*/ 8742218 w 9038422"/>
              <a:gd name="connsiteY114" fmla="*/ 4173309 h 5738873"/>
              <a:gd name="connsiteX115" fmla="*/ 8769928 w 9038422"/>
              <a:gd name="connsiteY115" fmla="*/ 4020909 h 5738873"/>
              <a:gd name="connsiteX116" fmla="*/ 8797637 w 9038422"/>
              <a:gd name="connsiteY116" fmla="*/ 3868509 h 5738873"/>
              <a:gd name="connsiteX117" fmla="*/ 8811491 w 9038422"/>
              <a:gd name="connsiteY117" fmla="*/ 3813091 h 5738873"/>
              <a:gd name="connsiteX118" fmla="*/ 8825346 w 9038422"/>
              <a:gd name="connsiteY118" fmla="*/ 3743818 h 5738873"/>
              <a:gd name="connsiteX119" fmla="*/ 8839200 w 9038422"/>
              <a:gd name="connsiteY119" fmla="*/ 3688400 h 5738873"/>
              <a:gd name="connsiteX120" fmla="*/ 8853055 w 9038422"/>
              <a:gd name="connsiteY120" fmla="*/ 3591418 h 5738873"/>
              <a:gd name="connsiteX121" fmla="*/ 8880764 w 9038422"/>
              <a:gd name="connsiteY121" fmla="*/ 3536000 h 5738873"/>
              <a:gd name="connsiteX122" fmla="*/ 8894618 w 9038422"/>
              <a:gd name="connsiteY122" fmla="*/ 3494437 h 5738873"/>
              <a:gd name="connsiteX123" fmla="*/ 8922328 w 9038422"/>
              <a:gd name="connsiteY123" fmla="*/ 3397455 h 5738873"/>
              <a:gd name="connsiteX124" fmla="*/ 8963891 w 9038422"/>
              <a:gd name="connsiteY124" fmla="*/ 3286618 h 5738873"/>
              <a:gd name="connsiteX125" fmla="*/ 8977746 w 9038422"/>
              <a:gd name="connsiteY125" fmla="*/ 3217346 h 5738873"/>
              <a:gd name="connsiteX126" fmla="*/ 8991600 w 9038422"/>
              <a:gd name="connsiteY126" fmla="*/ 3161927 h 5738873"/>
              <a:gd name="connsiteX127" fmla="*/ 9019309 w 9038422"/>
              <a:gd name="connsiteY127" fmla="*/ 2718582 h 5738873"/>
              <a:gd name="connsiteX128" fmla="*/ 9033164 w 9038422"/>
              <a:gd name="connsiteY128" fmla="*/ 2649309 h 5738873"/>
              <a:gd name="connsiteX129" fmla="*/ 9005455 w 9038422"/>
              <a:gd name="connsiteY129" fmla="*/ 1859600 h 5738873"/>
              <a:gd name="connsiteX130" fmla="*/ 8991600 w 9038422"/>
              <a:gd name="connsiteY130" fmla="*/ 1818037 h 5738873"/>
              <a:gd name="connsiteX131" fmla="*/ 8963891 w 9038422"/>
              <a:gd name="connsiteY131" fmla="*/ 1679491 h 5738873"/>
              <a:gd name="connsiteX132" fmla="*/ 8936182 w 9038422"/>
              <a:gd name="connsiteY132" fmla="*/ 1637927 h 5738873"/>
              <a:gd name="connsiteX133" fmla="*/ 8908473 w 9038422"/>
              <a:gd name="connsiteY133" fmla="*/ 1554800 h 5738873"/>
              <a:gd name="connsiteX134" fmla="*/ 8839200 w 9038422"/>
              <a:gd name="connsiteY134" fmla="*/ 1485527 h 5738873"/>
              <a:gd name="connsiteX135" fmla="*/ 8811491 w 9038422"/>
              <a:gd name="connsiteY135" fmla="*/ 1430109 h 5738873"/>
              <a:gd name="connsiteX136" fmla="*/ 8756073 w 9038422"/>
              <a:gd name="connsiteY136" fmla="*/ 1333127 h 5738873"/>
              <a:gd name="connsiteX137" fmla="*/ 8742218 w 9038422"/>
              <a:gd name="connsiteY137" fmla="*/ 1291564 h 5738873"/>
              <a:gd name="connsiteX138" fmla="*/ 8728364 w 9038422"/>
              <a:gd name="connsiteY138" fmla="*/ 1236146 h 5738873"/>
              <a:gd name="connsiteX139" fmla="*/ 8700655 w 9038422"/>
              <a:gd name="connsiteY139" fmla="*/ 1194582 h 5738873"/>
              <a:gd name="connsiteX140" fmla="*/ 8672946 w 9038422"/>
              <a:gd name="connsiteY140" fmla="*/ 1125309 h 5738873"/>
              <a:gd name="connsiteX141" fmla="*/ 8645237 w 9038422"/>
              <a:gd name="connsiteY141" fmla="*/ 1042182 h 5738873"/>
              <a:gd name="connsiteX142" fmla="*/ 8617528 w 9038422"/>
              <a:gd name="connsiteY142" fmla="*/ 986764 h 5738873"/>
              <a:gd name="connsiteX143" fmla="*/ 8603673 w 9038422"/>
              <a:gd name="connsiteY143" fmla="*/ 931346 h 5738873"/>
              <a:gd name="connsiteX144" fmla="*/ 8575964 w 9038422"/>
              <a:gd name="connsiteY144" fmla="*/ 889782 h 5738873"/>
              <a:gd name="connsiteX145" fmla="*/ 8534400 w 9038422"/>
              <a:gd name="connsiteY145" fmla="*/ 834364 h 5738873"/>
              <a:gd name="connsiteX146" fmla="*/ 8451273 w 9038422"/>
              <a:gd name="connsiteY146" fmla="*/ 737382 h 5738873"/>
              <a:gd name="connsiteX147" fmla="*/ 8423564 w 9038422"/>
              <a:gd name="connsiteY147" fmla="*/ 668109 h 5738873"/>
              <a:gd name="connsiteX148" fmla="*/ 8340437 w 9038422"/>
              <a:gd name="connsiteY148" fmla="*/ 571127 h 5738873"/>
              <a:gd name="connsiteX149" fmla="*/ 8312728 w 9038422"/>
              <a:gd name="connsiteY149" fmla="*/ 529564 h 5738873"/>
              <a:gd name="connsiteX150" fmla="*/ 8271164 w 9038422"/>
              <a:gd name="connsiteY150" fmla="*/ 501855 h 5738873"/>
              <a:gd name="connsiteX151" fmla="*/ 8174182 w 9038422"/>
              <a:gd name="connsiteY151" fmla="*/ 418727 h 5738873"/>
              <a:gd name="connsiteX152" fmla="*/ 8132618 w 9038422"/>
              <a:gd name="connsiteY152" fmla="*/ 404873 h 5738873"/>
              <a:gd name="connsiteX153" fmla="*/ 8021782 w 9038422"/>
              <a:gd name="connsiteY153" fmla="*/ 349455 h 5738873"/>
              <a:gd name="connsiteX154" fmla="*/ 7980218 w 9038422"/>
              <a:gd name="connsiteY154" fmla="*/ 335600 h 5738873"/>
              <a:gd name="connsiteX155" fmla="*/ 7924800 w 9038422"/>
              <a:gd name="connsiteY155" fmla="*/ 307891 h 5738873"/>
              <a:gd name="connsiteX156" fmla="*/ 7855528 w 9038422"/>
              <a:gd name="connsiteY156" fmla="*/ 294037 h 5738873"/>
              <a:gd name="connsiteX157" fmla="*/ 7813964 w 9038422"/>
              <a:gd name="connsiteY157" fmla="*/ 280182 h 5738873"/>
              <a:gd name="connsiteX158" fmla="*/ 7647709 w 9038422"/>
              <a:gd name="connsiteY158" fmla="*/ 252473 h 5738873"/>
              <a:gd name="connsiteX159" fmla="*/ 7550728 w 9038422"/>
              <a:gd name="connsiteY159" fmla="*/ 238618 h 5738873"/>
              <a:gd name="connsiteX160" fmla="*/ 7495309 w 9038422"/>
              <a:gd name="connsiteY160" fmla="*/ 224764 h 5738873"/>
              <a:gd name="connsiteX161" fmla="*/ 7453746 w 9038422"/>
              <a:gd name="connsiteY161" fmla="*/ 210909 h 5738873"/>
              <a:gd name="connsiteX162" fmla="*/ 7259782 w 9038422"/>
              <a:gd name="connsiteY162" fmla="*/ 183200 h 5738873"/>
              <a:gd name="connsiteX163" fmla="*/ 7176655 w 9038422"/>
              <a:gd name="connsiteY163" fmla="*/ 155491 h 5738873"/>
              <a:gd name="connsiteX164" fmla="*/ 5971309 w 9038422"/>
              <a:gd name="connsiteY164" fmla="*/ 169346 h 5738873"/>
              <a:gd name="connsiteX165" fmla="*/ 5929746 w 9038422"/>
              <a:gd name="connsiteY165" fmla="*/ 183200 h 5738873"/>
              <a:gd name="connsiteX166" fmla="*/ 5292437 w 9038422"/>
              <a:gd name="connsiteY166" fmla="*/ 169346 h 5738873"/>
              <a:gd name="connsiteX167" fmla="*/ 5223164 w 9038422"/>
              <a:gd name="connsiteY167" fmla="*/ 155491 h 5738873"/>
              <a:gd name="connsiteX168" fmla="*/ 5167746 w 9038422"/>
              <a:gd name="connsiteY168" fmla="*/ 141637 h 5738873"/>
              <a:gd name="connsiteX169" fmla="*/ 4932218 w 9038422"/>
              <a:gd name="connsiteY169" fmla="*/ 113927 h 5738873"/>
              <a:gd name="connsiteX170" fmla="*/ 4862946 w 9038422"/>
              <a:gd name="connsiteY170" fmla="*/ 100073 h 5738873"/>
              <a:gd name="connsiteX171" fmla="*/ 4807528 w 9038422"/>
              <a:gd name="connsiteY171" fmla="*/ 86218 h 5738873"/>
              <a:gd name="connsiteX172" fmla="*/ 4655128 w 9038422"/>
              <a:gd name="connsiteY172" fmla="*/ 72364 h 5738873"/>
              <a:gd name="connsiteX173" fmla="*/ 4502728 w 9038422"/>
              <a:gd name="connsiteY173" fmla="*/ 44655 h 5738873"/>
              <a:gd name="connsiteX174" fmla="*/ 4461164 w 9038422"/>
              <a:gd name="connsiteY174" fmla="*/ 30800 h 5738873"/>
              <a:gd name="connsiteX175" fmla="*/ 4419600 w 9038422"/>
              <a:gd name="connsiteY175" fmla="*/ 3091 h 5738873"/>
              <a:gd name="connsiteX176" fmla="*/ 4419600 w 9038422"/>
              <a:gd name="connsiteY176" fmla="*/ 72364 h 57388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</a:cxnLst>
            <a:rect l="l" t="t" r="r" b="b"/>
            <a:pathLst>
              <a:path w="9038422" h="5738873">
                <a:moveTo>
                  <a:pt x="4419600" y="72364"/>
                </a:moveTo>
                <a:cubicBezTo>
                  <a:pt x="4401127" y="81600"/>
                  <a:pt x="4345490" y="64630"/>
                  <a:pt x="4308764" y="58509"/>
                </a:cubicBezTo>
                <a:cubicBezTo>
                  <a:pt x="4256779" y="49845"/>
                  <a:pt x="4257910" y="43979"/>
                  <a:pt x="4211782" y="30800"/>
                </a:cubicBezTo>
                <a:cubicBezTo>
                  <a:pt x="4153919" y="14268"/>
                  <a:pt x="4138547" y="13976"/>
                  <a:pt x="4073237" y="3091"/>
                </a:cubicBezTo>
                <a:cubicBezTo>
                  <a:pt x="3860801" y="7709"/>
                  <a:pt x="3648087" y="5159"/>
                  <a:pt x="3435928" y="16946"/>
                </a:cubicBezTo>
                <a:cubicBezTo>
                  <a:pt x="3292193" y="24931"/>
                  <a:pt x="3368402" y="41534"/>
                  <a:pt x="3283528" y="58509"/>
                </a:cubicBezTo>
                <a:cubicBezTo>
                  <a:pt x="3251507" y="64913"/>
                  <a:pt x="3218567" y="65960"/>
                  <a:pt x="3186546" y="72364"/>
                </a:cubicBezTo>
                <a:cubicBezTo>
                  <a:pt x="3149203" y="79833"/>
                  <a:pt x="3113786" y="99428"/>
                  <a:pt x="3075709" y="100073"/>
                </a:cubicBezTo>
                <a:lnTo>
                  <a:pt x="2258291" y="113927"/>
                </a:lnTo>
                <a:cubicBezTo>
                  <a:pt x="2164395" y="145227"/>
                  <a:pt x="2278933" y="109800"/>
                  <a:pt x="2119746" y="141637"/>
                </a:cubicBezTo>
                <a:cubicBezTo>
                  <a:pt x="2105426" y="144501"/>
                  <a:pt x="2092550" y="152879"/>
                  <a:pt x="2078182" y="155491"/>
                </a:cubicBezTo>
                <a:cubicBezTo>
                  <a:pt x="2041550" y="162151"/>
                  <a:pt x="2004146" y="163684"/>
                  <a:pt x="1967346" y="169346"/>
                </a:cubicBezTo>
                <a:cubicBezTo>
                  <a:pt x="1944072" y="172927"/>
                  <a:pt x="1921241" y="178988"/>
                  <a:pt x="1898073" y="183200"/>
                </a:cubicBezTo>
                <a:cubicBezTo>
                  <a:pt x="1870435" y="188225"/>
                  <a:pt x="1842368" y="190961"/>
                  <a:pt x="1814946" y="197055"/>
                </a:cubicBezTo>
                <a:cubicBezTo>
                  <a:pt x="1800690" y="200223"/>
                  <a:pt x="1787638" y="207741"/>
                  <a:pt x="1773382" y="210909"/>
                </a:cubicBezTo>
                <a:cubicBezTo>
                  <a:pt x="1745960" y="217003"/>
                  <a:pt x="1717507" y="217951"/>
                  <a:pt x="1690255" y="224764"/>
                </a:cubicBezTo>
                <a:cubicBezTo>
                  <a:pt x="1661919" y="231848"/>
                  <a:pt x="1636279" y="250651"/>
                  <a:pt x="1607128" y="252473"/>
                </a:cubicBezTo>
                <a:lnTo>
                  <a:pt x="1385455" y="266327"/>
                </a:lnTo>
                <a:cubicBezTo>
                  <a:pt x="1362364" y="275564"/>
                  <a:pt x="1340500" y="288826"/>
                  <a:pt x="1316182" y="294037"/>
                </a:cubicBezTo>
                <a:cubicBezTo>
                  <a:pt x="1275291" y="302799"/>
                  <a:pt x="1232890" y="301977"/>
                  <a:pt x="1191491" y="307891"/>
                </a:cubicBezTo>
                <a:cubicBezTo>
                  <a:pt x="1168179" y="311221"/>
                  <a:pt x="1145309" y="317128"/>
                  <a:pt x="1122218" y="321746"/>
                </a:cubicBezTo>
                <a:cubicBezTo>
                  <a:pt x="1103745" y="335600"/>
                  <a:pt x="1086848" y="351853"/>
                  <a:pt x="1066800" y="363309"/>
                </a:cubicBezTo>
                <a:cubicBezTo>
                  <a:pt x="1054120" y="370555"/>
                  <a:pt x="1038299" y="370633"/>
                  <a:pt x="1025237" y="377164"/>
                </a:cubicBezTo>
                <a:cubicBezTo>
                  <a:pt x="1010344" y="384611"/>
                  <a:pt x="998130" y="396612"/>
                  <a:pt x="983673" y="404873"/>
                </a:cubicBezTo>
                <a:cubicBezTo>
                  <a:pt x="965741" y="415120"/>
                  <a:pt x="945061" y="420578"/>
                  <a:pt x="928255" y="432582"/>
                </a:cubicBezTo>
                <a:cubicBezTo>
                  <a:pt x="912311" y="443970"/>
                  <a:pt x="902157" y="462117"/>
                  <a:pt x="886691" y="474146"/>
                </a:cubicBezTo>
                <a:cubicBezTo>
                  <a:pt x="761597" y="571441"/>
                  <a:pt x="848232" y="504221"/>
                  <a:pt x="762000" y="543418"/>
                </a:cubicBezTo>
                <a:cubicBezTo>
                  <a:pt x="591639" y="620855"/>
                  <a:pt x="706778" y="580300"/>
                  <a:pt x="609600" y="612691"/>
                </a:cubicBezTo>
                <a:lnTo>
                  <a:pt x="526473" y="695818"/>
                </a:lnTo>
                <a:cubicBezTo>
                  <a:pt x="512618" y="709673"/>
                  <a:pt x="495777" y="721079"/>
                  <a:pt x="484909" y="737382"/>
                </a:cubicBezTo>
                <a:cubicBezTo>
                  <a:pt x="446332" y="795248"/>
                  <a:pt x="468974" y="767172"/>
                  <a:pt x="415637" y="820509"/>
                </a:cubicBezTo>
                <a:cubicBezTo>
                  <a:pt x="411019" y="834364"/>
                  <a:pt x="409883" y="849922"/>
                  <a:pt x="401782" y="862073"/>
                </a:cubicBezTo>
                <a:cubicBezTo>
                  <a:pt x="390913" y="878376"/>
                  <a:pt x="372761" y="888585"/>
                  <a:pt x="360218" y="903637"/>
                </a:cubicBezTo>
                <a:cubicBezTo>
                  <a:pt x="349558" y="916429"/>
                  <a:pt x="341745" y="931346"/>
                  <a:pt x="332509" y="945200"/>
                </a:cubicBezTo>
                <a:cubicBezTo>
                  <a:pt x="289200" y="1118444"/>
                  <a:pt x="344552" y="903051"/>
                  <a:pt x="304800" y="1042182"/>
                </a:cubicBezTo>
                <a:cubicBezTo>
                  <a:pt x="299569" y="1060491"/>
                  <a:pt x="298447" y="1080098"/>
                  <a:pt x="290946" y="1097600"/>
                </a:cubicBezTo>
                <a:cubicBezTo>
                  <a:pt x="284387" y="1112905"/>
                  <a:pt x="272473" y="1125309"/>
                  <a:pt x="263237" y="1139164"/>
                </a:cubicBezTo>
                <a:cubicBezTo>
                  <a:pt x="230519" y="1270037"/>
                  <a:pt x="252559" y="1215938"/>
                  <a:pt x="207818" y="1305418"/>
                </a:cubicBezTo>
                <a:cubicBezTo>
                  <a:pt x="175638" y="1434146"/>
                  <a:pt x="214080" y="1274109"/>
                  <a:pt x="180109" y="1443964"/>
                </a:cubicBezTo>
                <a:cubicBezTo>
                  <a:pt x="176375" y="1462635"/>
                  <a:pt x="169385" y="1480600"/>
                  <a:pt x="166255" y="1499382"/>
                </a:cubicBezTo>
                <a:cubicBezTo>
                  <a:pt x="160134" y="1536108"/>
                  <a:pt x="158521" y="1573492"/>
                  <a:pt x="152400" y="1610218"/>
                </a:cubicBezTo>
                <a:cubicBezTo>
                  <a:pt x="145420" y="1652101"/>
                  <a:pt x="123159" y="1711800"/>
                  <a:pt x="110837" y="1748764"/>
                </a:cubicBezTo>
                <a:cubicBezTo>
                  <a:pt x="106219" y="1762618"/>
                  <a:pt x="100524" y="1776159"/>
                  <a:pt x="96982" y="1790327"/>
                </a:cubicBezTo>
                <a:cubicBezTo>
                  <a:pt x="79586" y="1859914"/>
                  <a:pt x="89150" y="1827682"/>
                  <a:pt x="69273" y="1887309"/>
                </a:cubicBezTo>
                <a:cubicBezTo>
                  <a:pt x="64557" y="2014646"/>
                  <a:pt x="73639" y="2200171"/>
                  <a:pt x="41564" y="2344509"/>
                </a:cubicBezTo>
                <a:cubicBezTo>
                  <a:pt x="38396" y="2358765"/>
                  <a:pt x="30993" y="2371843"/>
                  <a:pt x="27709" y="2386073"/>
                </a:cubicBezTo>
                <a:cubicBezTo>
                  <a:pt x="17119" y="2431963"/>
                  <a:pt x="0" y="2524618"/>
                  <a:pt x="0" y="2524618"/>
                </a:cubicBezTo>
                <a:cubicBezTo>
                  <a:pt x="4618" y="2658545"/>
                  <a:pt x="5496" y="2792654"/>
                  <a:pt x="13855" y="2926400"/>
                </a:cubicBezTo>
                <a:cubicBezTo>
                  <a:pt x="14766" y="2940976"/>
                  <a:pt x="27314" y="2953365"/>
                  <a:pt x="27709" y="2967964"/>
                </a:cubicBezTo>
                <a:cubicBezTo>
                  <a:pt x="56382" y="4028879"/>
                  <a:pt x="-38811" y="3630124"/>
                  <a:pt x="55418" y="4007055"/>
                </a:cubicBezTo>
                <a:cubicBezTo>
                  <a:pt x="100605" y="4594472"/>
                  <a:pt x="51389" y="4217520"/>
                  <a:pt x="96982" y="4422691"/>
                </a:cubicBezTo>
                <a:cubicBezTo>
                  <a:pt x="102090" y="4445679"/>
                  <a:pt x="103390" y="4469624"/>
                  <a:pt x="110837" y="4491964"/>
                </a:cubicBezTo>
                <a:cubicBezTo>
                  <a:pt x="117368" y="4511557"/>
                  <a:pt x="129310" y="4528909"/>
                  <a:pt x="138546" y="4547382"/>
                </a:cubicBezTo>
                <a:cubicBezTo>
                  <a:pt x="143164" y="4570473"/>
                  <a:pt x="143947" y="4594676"/>
                  <a:pt x="152400" y="4616655"/>
                </a:cubicBezTo>
                <a:cubicBezTo>
                  <a:pt x="167228" y="4655208"/>
                  <a:pt x="197799" y="4687418"/>
                  <a:pt x="207818" y="4727491"/>
                </a:cubicBezTo>
                <a:cubicBezTo>
                  <a:pt x="212436" y="4745964"/>
                  <a:pt x="210754" y="4767310"/>
                  <a:pt x="221673" y="4782909"/>
                </a:cubicBezTo>
                <a:cubicBezTo>
                  <a:pt x="244145" y="4815012"/>
                  <a:pt x="283063" y="4833432"/>
                  <a:pt x="304800" y="4866037"/>
                </a:cubicBezTo>
                <a:cubicBezTo>
                  <a:pt x="370110" y="4964001"/>
                  <a:pt x="288137" y="4842707"/>
                  <a:pt x="374073" y="4963018"/>
                </a:cubicBezTo>
                <a:cubicBezTo>
                  <a:pt x="383751" y="4976568"/>
                  <a:pt x="391122" y="4991790"/>
                  <a:pt x="401782" y="5004582"/>
                </a:cubicBezTo>
                <a:cubicBezTo>
                  <a:pt x="414325" y="5019634"/>
                  <a:pt x="429491" y="5032291"/>
                  <a:pt x="443346" y="5046146"/>
                </a:cubicBezTo>
                <a:cubicBezTo>
                  <a:pt x="481200" y="5159710"/>
                  <a:pt x="415725" y="4983935"/>
                  <a:pt x="540328" y="5170837"/>
                </a:cubicBezTo>
                <a:cubicBezTo>
                  <a:pt x="582092" y="5233482"/>
                  <a:pt x="549364" y="5195936"/>
                  <a:pt x="609600" y="5240109"/>
                </a:cubicBezTo>
                <a:cubicBezTo>
                  <a:pt x="635921" y="5259411"/>
                  <a:pt x="779225" y="5376408"/>
                  <a:pt x="845128" y="5406364"/>
                </a:cubicBezTo>
                <a:cubicBezTo>
                  <a:pt x="908683" y="5435253"/>
                  <a:pt x="943899" y="5436680"/>
                  <a:pt x="1011382" y="5447927"/>
                </a:cubicBezTo>
                <a:cubicBezTo>
                  <a:pt x="1034473" y="5457164"/>
                  <a:pt x="1057929" y="5465536"/>
                  <a:pt x="1080655" y="5475637"/>
                </a:cubicBezTo>
                <a:cubicBezTo>
                  <a:pt x="1099528" y="5484025"/>
                  <a:pt x="1116480" y="5496815"/>
                  <a:pt x="1136073" y="5503346"/>
                </a:cubicBezTo>
                <a:cubicBezTo>
                  <a:pt x="1158413" y="5510793"/>
                  <a:pt x="1182358" y="5512092"/>
                  <a:pt x="1205346" y="5517200"/>
                </a:cubicBezTo>
                <a:cubicBezTo>
                  <a:pt x="1223934" y="5521331"/>
                  <a:pt x="1242176" y="5526924"/>
                  <a:pt x="1260764" y="5531055"/>
                </a:cubicBezTo>
                <a:cubicBezTo>
                  <a:pt x="1283752" y="5536163"/>
                  <a:pt x="1307192" y="5539198"/>
                  <a:pt x="1330037" y="5544909"/>
                </a:cubicBezTo>
                <a:cubicBezTo>
                  <a:pt x="1344205" y="5548451"/>
                  <a:pt x="1357344" y="5555596"/>
                  <a:pt x="1371600" y="5558764"/>
                </a:cubicBezTo>
                <a:cubicBezTo>
                  <a:pt x="1399023" y="5564858"/>
                  <a:pt x="1427019" y="5568000"/>
                  <a:pt x="1454728" y="5572618"/>
                </a:cubicBezTo>
                <a:cubicBezTo>
                  <a:pt x="1477819" y="5581854"/>
                  <a:pt x="1500179" y="5593181"/>
                  <a:pt x="1524000" y="5600327"/>
                </a:cubicBezTo>
                <a:cubicBezTo>
                  <a:pt x="1560835" y="5611378"/>
                  <a:pt x="1659350" y="5623622"/>
                  <a:pt x="1690255" y="5628037"/>
                </a:cubicBezTo>
                <a:cubicBezTo>
                  <a:pt x="1704109" y="5632655"/>
                  <a:pt x="1717498" y="5639027"/>
                  <a:pt x="1731818" y="5641891"/>
                </a:cubicBezTo>
                <a:cubicBezTo>
                  <a:pt x="1848534" y="5665234"/>
                  <a:pt x="1999562" y="5664284"/>
                  <a:pt x="2105891" y="5669600"/>
                </a:cubicBezTo>
                <a:cubicBezTo>
                  <a:pt x="2431815" y="5702193"/>
                  <a:pt x="2026529" y="5662987"/>
                  <a:pt x="2438400" y="5697309"/>
                </a:cubicBezTo>
                <a:cubicBezTo>
                  <a:pt x="2484652" y="5701163"/>
                  <a:pt x="2530764" y="5706546"/>
                  <a:pt x="2576946" y="5711164"/>
                </a:cubicBezTo>
                <a:cubicBezTo>
                  <a:pt x="2628129" y="5728225"/>
                  <a:pt x="2651814" y="5738873"/>
                  <a:pt x="2715491" y="5738873"/>
                </a:cubicBezTo>
                <a:lnTo>
                  <a:pt x="4668982" y="5725018"/>
                </a:lnTo>
                <a:cubicBezTo>
                  <a:pt x="4682837" y="5720400"/>
                  <a:pt x="4697123" y="5716917"/>
                  <a:pt x="4710546" y="5711164"/>
                </a:cubicBezTo>
                <a:cubicBezTo>
                  <a:pt x="4729529" y="5703028"/>
                  <a:pt x="4746626" y="5690707"/>
                  <a:pt x="4765964" y="5683455"/>
                </a:cubicBezTo>
                <a:cubicBezTo>
                  <a:pt x="4783793" y="5676769"/>
                  <a:pt x="4803553" y="5676286"/>
                  <a:pt x="4821382" y="5669600"/>
                </a:cubicBezTo>
                <a:cubicBezTo>
                  <a:pt x="4952485" y="5620436"/>
                  <a:pt x="4794268" y="5658397"/>
                  <a:pt x="4946073" y="5628037"/>
                </a:cubicBezTo>
                <a:cubicBezTo>
                  <a:pt x="4994357" y="5603894"/>
                  <a:pt x="5017691" y="5590309"/>
                  <a:pt x="5070764" y="5572618"/>
                </a:cubicBezTo>
                <a:cubicBezTo>
                  <a:pt x="5127321" y="5553766"/>
                  <a:pt x="5159712" y="5556446"/>
                  <a:pt x="5223164" y="5544909"/>
                </a:cubicBezTo>
                <a:cubicBezTo>
                  <a:pt x="5241898" y="5541503"/>
                  <a:pt x="5259848" y="5534461"/>
                  <a:pt x="5278582" y="5531055"/>
                </a:cubicBezTo>
                <a:cubicBezTo>
                  <a:pt x="5328943" y="5521898"/>
                  <a:pt x="5474631" y="5504443"/>
                  <a:pt x="5514109" y="5503346"/>
                </a:cubicBezTo>
                <a:cubicBezTo>
                  <a:pt x="5800363" y="5495395"/>
                  <a:pt x="6086764" y="5494109"/>
                  <a:pt x="6373091" y="5489491"/>
                </a:cubicBezTo>
                <a:lnTo>
                  <a:pt x="6580909" y="5475637"/>
                </a:lnTo>
                <a:cubicBezTo>
                  <a:pt x="6627174" y="5471936"/>
                  <a:pt x="6673074" y="5463500"/>
                  <a:pt x="6719455" y="5461782"/>
                </a:cubicBezTo>
                <a:cubicBezTo>
                  <a:pt x="6922568" y="5454259"/>
                  <a:pt x="7125855" y="5452545"/>
                  <a:pt x="7329055" y="5447927"/>
                </a:cubicBezTo>
                <a:cubicBezTo>
                  <a:pt x="7366000" y="5438691"/>
                  <a:pt x="7408204" y="5441342"/>
                  <a:pt x="7439891" y="5420218"/>
                </a:cubicBezTo>
                <a:cubicBezTo>
                  <a:pt x="7453746" y="5410982"/>
                  <a:pt x="7466562" y="5399956"/>
                  <a:pt x="7481455" y="5392509"/>
                </a:cubicBezTo>
                <a:cubicBezTo>
                  <a:pt x="7542213" y="5362130"/>
                  <a:pt x="7555105" y="5363925"/>
                  <a:pt x="7620000" y="5350946"/>
                </a:cubicBezTo>
                <a:cubicBezTo>
                  <a:pt x="7732175" y="5276164"/>
                  <a:pt x="7582781" y="5369028"/>
                  <a:pt x="7716982" y="5309382"/>
                </a:cubicBezTo>
                <a:cubicBezTo>
                  <a:pt x="7741590" y="5298445"/>
                  <a:pt x="7761647" y="5278755"/>
                  <a:pt x="7786255" y="5267818"/>
                </a:cubicBezTo>
                <a:cubicBezTo>
                  <a:pt x="7803655" y="5260085"/>
                  <a:pt x="7823609" y="5259985"/>
                  <a:pt x="7841673" y="5253964"/>
                </a:cubicBezTo>
                <a:cubicBezTo>
                  <a:pt x="7865267" y="5246100"/>
                  <a:pt x="7887660" y="5234987"/>
                  <a:pt x="7910946" y="5226255"/>
                </a:cubicBezTo>
                <a:cubicBezTo>
                  <a:pt x="7924620" y="5221127"/>
                  <a:pt x="7939164" y="5218331"/>
                  <a:pt x="7952509" y="5212400"/>
                </a:cubicBezTo>
                <a:cubicBezTo>
                  <a:pt x="7980819" y="5199818"/>
                  <a:pt x="8006873" y="5182343"/>
                  <a:pt x="8035637" y="5170837"/>
                </a:cubicBezTo>
                <a:cubicBezTo>
                  <a:pt x="8080028" y="5153081"/>
                  <a:pt x="8092314" y="5163279"/>
                  <a:pt x="8132618" y="5143127"/>
                </a:cubicBezTo>
                <a:cubicBezTo>
                  <a:pt x="8147511" y="5135680"/>
                  <a:pt x="8159564" y="5123391"/>
                  <a:pt x="8174182" y="5115418"/>
                </a:cubicBezTo>
                <a:cubicBezTo>
                  <a:pt x="8315379" y="5038402"/>
                  <a:pt x="8249721" y="5095296"/>
                  <a:pt x="8326582" y="5018437"/>
                </a:cubicBezTo>
                <a:cubicBezTo>
                  <a:pt x="8375798" y="4821570"/>
                  <a:pt x="8328313" y="4977452"/>
                  <a:pt x="8382000" y="4852182"/>
                </a:cubicBezTo>
                <a:cubicBezTo>
                  <a:pt x="8387753" y="4838759"/>
                  <a:pt x="8388609" y="4823298"/>
                  <a:pt x="8395855" y="4810618"/>
                </a:cubicBezTo>
                <a:cubicBezTo>
                  <a:pt x="8407311" y="4790570"/>
                  <a:pt x="8423564" y="4773673"/>
                  <a:pt x="8437418" y="4755200"/>
                </a:cubicBezTo>
                <a:cubicBezTo>
                  <a:pt x="8460445" y="4686123"/>
                  <a:pt x="8436955" y="4735939"/>
                  <a:pt x="8492837" y="4672073"/>
                </a:cubicBezTo>
                <a:cubicBezTo>
                  <a:pt x="8512309" y="4649819"/>
                  <a:pt x="8530513" y="4626457"/>
                  <a:pt x="8548255" y="4602800"/>
                </a:cubicBezTo>
                <a:cubicBezTo>
                  <a:pt x="8558246" y="4589479"/>
                  <a:pt x="8565562" y="4574239"/>
                  <a:pt x="8575964" y="4561237"/>
                </a:cubicBezTo>
                <a:cubicBezTo>
                  <a:pt x="8584124" y="4551037"/>
                  <a:pt x="8594437" y="4542764"/>
                  <a:pt x="8603673" y="4533527"/>
                </a:cubicBezTo>
                <a:cubicBezTo>
                  <a:pt x="8608291" y="4519673"/>
                  <a:pt x="8610436" y="4504730"/>
                  <a:pt x="8617528" y="4491964"/>
                </a:cubicBezTo>
                <a:cubicBezTo>
                  <a:pt x="8633701" y="4462853"/>
                  <a:pt x="8658053" y="4438623"/>
                  <a:pt x="8672946" y="4408837"/>
                </a:cubicBezTo>
                <a:cubicBezTo>
                  <a:pt x="8689889" y="4374951"/>
                  <a:pt x="8706355" y="4348550"/>
                  <a:pt x="8714509" y="4311855"/>
                </a:cubicBezTo>
                <a:cubicBezTo>
                  <a:pt x="8720603" y="4284432"/>
                  <a:pt x="8722855" y="4256273"/>
                  <a:pt x="8728364" y="4228727"/>
                </a:cubicBezTo>
                <a:cubicBezTo>
                  <a:pt x="8732098" y="4210056"/>
                  <a:pt x="8739088" y="4192091"/>
                  <a:pt x="8742218" y="4173309"/>
                </a:cubicBezTo>
                <a:cubicBezTo>
                  <a:pt x="8768327" y="4016655"/>
                  <a:pt x="8740203" y="4110083"/>
                  <a:pt x="8769928" y="4020909"/>
                </a:cubicBezTo>
                <a:cubicBezTo>
                  <a:pt x="8779957" y="3960735"/>
                  <a:pt x="8784725" y="3926615"/>
                  <a:pt x="8797637" y="3868509"/>
                </a:cubicBezTo>
                <a:cubicBezTo>
                  <a:pt x="8801768" y="3849921"/>
                  <a:pt x="8807360" y="3831679"/>
                  <a:pt x="8811491" y="3813091"/>
                </a:cubicBezTo>
                <a:cubicBezTo>
                  <a:pt x="8816599" y="3790103"/>
                  <a:pt x="8820238" y="3766806"/>
                  <a:pt x="8825346" y="3743818"/>
                </a:cubicBezTo>
                <a:cubicBezTo>
                  <a:pt x="8829477" y="3725230"/>
                  <a:pt x="8835794" y="3707134"/>
                  <a:pt x="8839200" y="3688400"/>
                </a:cubicBezTo>
                <a:cubicBezTo>
                  <a:pt x="8845042" y="3656271"/>
                  <a:pt x="8844463" y="3622923"/>
                  <a:pt x="8853055" y="3591418"/>
                </a:cubicBezTo>
                <a:cubicBezTo>
                  <a:pt x="8858489" y="3571493"/>
                  <a:pt x="8872628" y="3554983"/>
                  <a:pt x="8880764" y="3536000"/>
                </a:cubicBezTo>
                <a:cubicBezTo>
                  <a:pt x="8886517" y="3522577"/>
                  <a:pt x="8890422" y="3508425"/>
                  <a:pt x="8894618" y="3494437"/>
                </a:cubicBezTo>
                <a:cubicBezTo>
                  <a:pt x="8904279" y="3462234"/>
                  <a:pt x="8911696" y="3429351"/>
                  <a:pt x="8922328" y="3397455"/>
                </a:cubicBezTo>
                <a:cubicBezTo>
                  <a:pt x="8935047" y="3359299"/>
                  <a:pt x="8954160" y="3325541"/>
                  <a:pt x="8963891" y="3286618"/>
                </a:cubicBezTo>
                <a:cubicBezTo>
                  <a:pt x="8969602" y="3263773"/>
                  <a:pt x="8972638" y="3240333"/>
                  <a:pt x="8977746" y="3217346"/>
                </a:cubicBezTo>
                <a:cubicBezTo>
                  <a:pt x="8981877" y="3198758"/>
                  <a:pt x="8986982" y="3180400"/>
                  <a:pt x="8991600" y="3161927"/>
                </a:cubicBezTo>
                <a:cubicBezTo>
                  <a:pt x="9000836" y="3014145"/>
                  <a:pt x="9007342" y="2866168"/>
                  <a:pt x="9019309" y="2718582"/>
                </a:cubicBezTo>
                <a:cubicBezTo>
                  <a:pt x="9021212" y="2695111"/>
                  <a:pt x="9033164" y="2672857"/>
                  <a:pt x="9033164" y="2649309"/>
                </a:cubicBezTo>
                <a:cubicBezTo>
                  <a:pt x="9033164" y="2640981"/>
                  <a:pt x="9056318" y="2088481"/>
                  <a:pt x="9005455" y="1859600"/>
                </a:cubicBezTo>
                <a:cubicBezTo>
                  <a:pt x="9002287" y="1845344"/>
                  <a:pt x="8996218" y="1831891"/>
                  <a:pt x="8991600" y="1818037"/>
                </a:cubicBezTo>
                <a:cubicBezTo>
                  <a:pt x="8986494" y="1782291"/>
                  <a:pt x="8983237" y="1718183"/>
                  <a:pt x="8963891" y="1679491"/>
                </a:cubicBezTo>
                <a:cubicBezTo>
                  <a:pt x="8956444" y="1664598"/>
                  <a:pt x="8945418" y="1651782"/>
                  <a:pt x="8936182" y="1637927"/>
                </a:cubicBezTo>
                <a:cubicBezTo>
                  <a:pt x="8926946" y="1610218"/>
                  <a:pt x="8929126" y="1575453"/>
                  <a:pt x="8908473" y="1554800"/>
                </a:cubicBezTo>
                <a:cubicBezTo>
                  <a:pt x="8885382" y="1531709"/>
                  <a:pt x="8853804" y="1514735"/>
                  <a:pt x="8839200" y="1485527"/>
                </a:cubicBezTo>
                <a:cubicBezTo>
                  <a:pt x="8829964" y="1467054"/>
                  <a:pt x="8821738" y="1448041"/>
                  <a:pt x="8811491" y="1430109"/>
                </a:cubicBezTo>
                <a:cubicBezTo>
                  <a:pt x="8771733" y="1360533"/>
                  <a:pt x="8791963" y="1416871"/>
                  <a:pt x="8756073" y="1333127"/>
                </a:cubicBezTo>
                <a:cubicBezTo>
                  <a:pt x="8750320" y="1319704"/>
                  <a:pt x="8746230" y="1305606"/>
                  <a:pt x="8742218" y="1291564"/>
                </a:cubicBezTo>
                <a:cubicBezTo>
                  <a:pt x="8736987" y="1273255"/>
                  <a:pt x="8735865" y="1253648"/>
                  <a:pt x="8728364" y="1236146"/>
                </a:cubicBezTo>
                <a:cubicBezTo>
                  <a:pt x="8721805" y="1220841"/>
                  <a:pt x="8708102" y="1209475"/>
                  <a:pt x="8700655" y="1194582"/>
                </a:cubicBezTo>
                <a:cubicBezTo>
                  <a:pt x="8689533" y="1172338"/>
                  <a:pt x="8681445" y="1148681"/>
                  <a:pt x="8672946" y="1125309"/>
                </a:cubicBezTo>
                <a:cubicBezTo>
                  <a:pt x="8662964" y="1097860"/>
                  <a:pt x="8658299" y="1068306"/>
                  <a:pt x="8645237" y="1042182"/>
                </a:cubicBezTo>
                <a:cubicBezTo>
                  <a:pt x="8636001" y="1023709"/>
                  <a:pt x="8624780" y="1006102"/>
                  <a:pt x="8617528" y="986764"/>
                </a:cubicBezTo>
                <a:cubicBezTo>
                  <a:pt x="8610842" y="968935"/>
                  <a:pt x="8611174" y="948848"/>
                  <a:pt x="8603673" y="931346"/>
                </a:cubicBezTo>
                <a:cubicBezTo>
                  <a:pt x="8597114" y="916041"/>
                  <a:pt x="8585642" y="903332"/>
                  <a:pt x="8575964" y="889782"/>
                </a:cubicBezTo>
                <a:cubicBezTo>
                  <a:pt x="8562543" y="870992"/>
                  <a:pt x="8549427" y="851896"/>
                  <a:pt x="8534400" y="834364"/>
                </a:cubicBezTo>
                <a:cubicBezTo>
                  <a:pt x="8494615" y="787948"/>
                  <a:pt x="8483255" y="794950"/>
                  <a:pt x="8451273" y="737382"/>
                </a:cubicBezTo>
                <a:cubicBezTo>
                  <a:pt x="8439195" y="715642"/>
                  <a:pt x="8435642" y="689849"/>
                  <a:pt x="8423564" y="668109"/>
                </a:cubicBezTo>
                <a:cubicBezTo>
                  <a:pt x="8388977" y="605852"/>
                  <a:pt x="8382433" y="621522"/>
                  <a:pt x="8340437" y="571127"/>
                </a:cubicBezTo>
                <a:cubicBezTo>
                  <a:pt x="8329777" y="558335"/>
                  <a:pt x="8324502" y="541338"/>
                  <a:pt x="8312728" y="529564"/>
                </a:cubicBezTo>
                <a:cubicBezTo>
                  <a:pt x="8300954" y="517790"/>
                  <a:pt x="8283956" y="512515"/>
                  <a:pt x="8271164" y="501855"/>
                </a:cubicBezTo>
                <a:cubicBezTo>
                  <a:pt x="8217564" y="457189"/>
                  <a:pt x="8240216" y="456461"/>
                  <a:pt x="8174182" y="418727"/>
                </a:cubicBezTo>
                <a:cubicBezTo>
                  <a:pt x="8161502" y="411481"/>
                  <a:pt x="8145913" y="410916"/>
                  <a:pt x="8132618" y="404873"/>
                </a:cubicBezTo>
                <a:cubicBezTo>
                  <a:pt x="8095014" y="387781"/>
                  <a:pt x="8060968" y="362517"/>
                  <a:pt x="8021782" y="349455"/>
                </a:cubicBezTo>
                <a:cubicBezTo>
                  <a:pt x="8007927" y="344837"/>
                  <a:pt x="7993641" y="341353"/>
                  <a:pt x="7980218" y="335600"/>
                </a:cubicBezTo>
                <a:cubicBezTo>
                  <a:pt x="7961235" y="327464"/>
                  <a:pt x="7944393" y="314422"/>
                  <a:pt x="7924800" y="307891"/>
                </a:cubicBezTo>
                <a:cubicBezTo>
                  <a:pt x="7902460" y="300445"/>
                  <a:pt x="7878373" y="299748"/>
                  <a:pt x="7855528" y="294037"/>
                </a:cubicBezTo>
                <a:cubicBezTo>
                  <a:pt x="7841360" y="290495"/>
                  <a:pt x="7828285" y="283046"/>
                  <a:pt x="7813964" y="280182"/>
                </a:cubicBezTo>
                <a:cubicBezTo>
                  <a:pt x="7758872" y="269164"/>
                  <a:pt x="7703327" y="260419"/>
                  <a:pt x="7647709" y="252473"/>
                </a:cubicBezTo>
                <a:cubicBezTo>
                  <a:pt x="7615382" y="247855"/>
                  <a:pt x="7582856" y="244460"/>
                  <a:pt x="7550728" y="238618"/>
                </a:cubicBezTo>
                <a:cubicBezTo>
                  <a:pt x="7531994" y="235212"/>
                  <a:pt x="7513618" y="229995"/>
                  <a:pt x="7495309" y="224764"/>
                </a:cubicBezTo>
                <a:cubicBezTo>
                  <a:pt x="7481267" y="220752"/>
                  <a:pt x="7468114" y="213521"/>
                  <a:pt x="7453746" y="210909"/>
                </a:cubicBezTo>
                <a:cubicBezTo>
                  <a:pt x="7393581" y="199970"/>
                  <a:pt x="7320375" y="198348"/>
                  <a:pt x="7259782" y="183200"/>
                </a:cubicBezTo>
                <a:cubicBezTo>
                  <a:pt x="7231446" y="176116"/>
                  <a:pt x="7204364" y="164727"/>
                  <a:pt x="7176655" y="155491"/>
                </a:cubicBezTo>
                <a:lnTo>
                  <a:pt x="5971309" y="169346"/>
                </a:lnTo>
                <a:cubicBezTo>
                  <a:pt x="5956709" y="169670"/>
                  <a:pt x="5944350" y="183200"/>
                  <a:pt x="5929746" y="183200"/>
                </a:cubicBezTo>
                <a:cubicBezTo>
                  <a:pt x="5717259" y="183200"/>
                  <a:pt x="5504873" y="173964"/>
                  <a:pt x="5292437" y="169346"/>
                </a:cubicBezTo>
                <a:cubicBezTo>
                  <a:pt x="5269346" y="164728"/>
                  <a:pt x="5246152" y="160599"/>
                  <a:pt x="5223164" y="155491"/>
                </a:cubicBezTo>
                <a:cubicBezTo>
                  <a:pt x="5204576" y="151360"/>
                  <a:pt x="5186596" y="144330"/>
                  <a:pt x="5167746" y="141637"/>
                </a:cubicBezTo>
                <a:cubicBezTo>
                  <a:pt x="4891966" y="102240"/>
                  <a:pt x="5148841" y="150031"/>
                  <a:pt x="4932218" y="113927"/>
                </a:cubicBezTo>
                <a:cubicBezTo>
                  <a:pt x="4908990" y="110056"/>
                  <a:pt x="4885933" y="105181"/>
                  <a:pt x="4862946" y="100073"/>
                </a:cubicBezTo>
                <a:cubicBezTo>
                  <a:pt x="4844358" y="95942"/>
                  <a:pt x="4826402" y="88735"/>
                  <a:pt x="4807528" y="86218"/>
                </a:cubicBezTo>
                <a:cubicBezTo>
                  <a:pt x="4756966" y="79476"/>
                  <a:pt x="4705788" y="78324"/>
                  <a:pt x="4655128" y="72364"/>
                </a:cubicBezTo>
                <a:cubicBezTo>
                  <a:pt x="4631805" y="69620"/>
                  <a:pt x="4529944" y="51459"/>
                  <a:pt x="4502728" y="44655"/>
                </a:cubicBezTo>
                <a:cubicBezTo>
                  <a:pt x="4488560" y="41113"/>
                  <a:pt x="4474226" y="37331"/>
                  <a:pt x="4461164" y="30800"/>
                </a:cubicBezTo>
                <a:cubicBezTo>
                  <a:pt x="4446271" y="23353"/>
                  <a:pt x="4429591" y="-10230"/>
                  <a:pt x="4419600" y="3091"/>
                </a:cubicBezTo>
                <a:cubicBezTo>
                  <a:pt x="4402974" y="25258"/>
                  <a:pt x="4438073" y="63128"/>
                  <a:pt x="4419600" y="72364"/>
                </a:cubicBezTo>
                <a:close/>
              </a:path>
            </a:pathLst>
          </a:custGeom>
          <a:noFill/>
          <a:ln w="762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10499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6000"/>
                            </p:stCondLst>
                            <p:childTnLst>
                              <p:par>
                                <p:cTn id="2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7000"/>
                            </p:stCondLst>
                            <p:childTnLst>
                              <p:par>
                                <p:cTn id="31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9000"/>
                            </p:stCondLst>
                            <p:childTnLst>
                              <p:par>
                                <p:cTn id="3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0000"/>
                            </p:stCondLst>
                            <p:childTnLst>
                              <p:par>
                                <p:cTn id="41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9" grpId="0"/>
      <p:bldP spid="10" grpId="0"/>
      <p:bldP spid="11" grpId="0"/>
      <p:bldP spid="3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915816" y="2177569"/>
            <a:ext cx="1564852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8000" b="1" dirty="0" smtClean="0">
                <a:solidFill>
                  <a:srgbClr val="00B0F0"/>
                </a:solidFill>
              </a:rPr>
              <a:t>HE</a:t>
            </a:r>
            <a:r>
              <a:rPr lang="cs-CZ" sz="8000" b="1" dirty="0" smtClean="0">
                <a:solidFill>
                  <a:srgbClr val="FF0000"/>
                </a:solidFill>
              </a:rPr>
              <a:t> </a:t>
            </a:r>
            <a:endParaRPr lang="cs-CZ" sz="8000" b="1" dirty="0">
              <a:solidFill>
                <a:srgbClr val="FF0000"/>
              </a:solidFill>
            </a:endParaRPr>
          </a:p>
        </p:txBody>
      </p:sp>
      <p:pic>
        <p:nvPicPr>
          <p:cNvPr id="3074" name="Picture 2" descr="C:\Users\jkocandrlova\AppData\Local\Microsoft\Windows\Temporary Internet Files\Content.IE5\K5KCAN10\MC900396676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78701" y="4845344"/>
            <a:ext cx="1796796" cy="18416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jkocandrlova\AppData\Local\Microsoft\Windows\Temporary Internet Files\Content.IE5\4UQNYQ01\MC900232987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4759" y="-118563"/>
            <a:ext cx="1353411" cy="22961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 descr="C:\Users\jkocandrlova\AppData\Local\Microsoft\Windows\Temporary Internet Files\Content.IE5\C76JYI0N\MP900446565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54" y="-33140"/>
            <a:ext cx="2431926" cy="31492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C:\Users\jkocandrlova\AppData\Local\Microsoft\Windows\Temporary Internet Files\Content.IE5\C76JYI0N\MP900442243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5201" y="3304251"/>
            <a:ext cx="2339752" cy="35096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9" name="Picture 7" descr="C:\Users\jkocandrlova\AppData\Local\Microsoft\Windows\Temporary Internet Files\Content.IE5\K5KCAN10\MP900448389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894" y="3337720"/>
            <a:ext cx="2295128" cy="34426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C:\Users\jkocandrlova\AppData\Local\Microsoft\Windows\Temporary Internet Files\Content.IE5\C76JYI0N\MP900442301[1]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43580" y="4794207"/>
            <a:ext cx="2915816" cy="19438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1" name="Picture 9" descr="C:\Users\jkocandrlova\AppData\Local\Microsoft\Windows\Temporary Internet Files\Content.IE5\K5KCAN10\MP900448520[1]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6729" y="116632"/>
            <a:ext cx="3347864" cy="22411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2" name="Picture 10" descr="C:\Users\jkocandrlova\AppData\Local\Microsoft\Windows\Temporary Internet Files\Content.IE5\4UQNYQ01\MP900400175[1]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7525" y="0"/>
            <a:ext cx="2947204" cy="23577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3" name="Picture 11" descr="C:\Users\jkocandrlova\AppData\Local\Microsoft\Windows\Temporary Internet Files\Content.IE5\C76JYI0N\MP900448297[1].jp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1546" y="2105563"/>
            <a:ext cx="1839384" cy="2759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4" name="Picture 12" descr="C:\Users\jkocandrlova\AppData\Local\Microsoft\Windows\Temporary Internet Files\Content.IE5\C76JYI0N\MP900442502[1].jp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7979" y="3235585"/>
            <a:ext cx="2443580" cy="16290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699471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0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0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0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0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0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60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0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7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8000"/>
                            </p:stCondLst>
                            <p:childTnLst>
                              <p:par>
                                <p:cTn id="41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0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627784" y="2052136"/>
            <a:ext cx="1818126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8000" b="1" dirty="0" smtClean="0">
                <a:solidFill>
                  <a:srgbClr val="FF0000"/>
                </a:solidFill>
              </a:rPr>
              <a:t>SHE</a:t>
            </a:r>
            <a:endParaRPr lang="cs-CZ" sz="8000" b="1" dirty="0">
              <a:solidFill>
                <a:srgbClr val="FF0000"/>
              </a:solidFill>
            </a:endParaRPr>
          </a:p>
        </p:txBody>
      </p:sp>
      <p:pic>
        <p:nvPicPr>
          <p:cNvPr id="4098" name="Picture 2" descr="C:\Users\jkocandrlova\AppData\Local\Microsoft\Windows\Temporary Internet Files\Content.IE5\4UQNYQ01\MP900448566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734" y="0"/>
            <a:ext cx="2384820" cy="35730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jkocandrlova\AppData\Local\Microsoft\Windows\Temporary Internet Files\Content.IE5\JGQI9TKK\MP900442526[1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3573016"/>
            <a:ext cx="4896036" cy="32640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C:\Users\jkocandrlova\AppData\Local\Microsoft\Windows\Temporary Internet Files\Content.IE5\K5KCAN10\MP900442471[1]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9121" y="0"/>
            <a:ext cx="3824879" cy="25499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1" name="Picture 5" descr="C:\Users\jkocandrlova\AppData\Local\Microsoft\Windows\Temporary Internet Files\Content.IE5\4UQNYQ01\MP900442517[1]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61989" y="3273121"/>
            <a:ext cx="2382011" cy="35730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C:\Users\jkocandrlova\AppData\Local\Microsoft\Windows\Temporary Internet Files\Content.IE5\JGQI9TKK\MP900442222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1040" y="-52907"/>
            <a:ext cx="2889105" cy="19260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3" name="Picture 7" descr="C:\Users\jkocandrlova\AppData\Local\Microsoft\Windows\Temporary Internet Files\Content.IE5\K5KCAN10\MC900440546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01487" y="3659583"/>
            <a:ext cx="1800225" cy="182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4" name="Picture 8" descr="C:\Users\jkocandrlova\AppData\Local\Microsoft\Windows\Temporary Internet Files\Content.IE5\C76JYI0N\MC900440532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2469887"/>
            <a:ext cx="1460500" cy="182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5" name="Picture 9" descr="C:\Users\jkocandrlova\AppData\Local\Microsoft\Windows\Temporary Internet Files\Content.IE5\K5KCAN10\MP900442327[1]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410" y="5488383"/>
            <a:ext cx="2022986" cy="13486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7" name="Picture 11" descr="C:\Users\jkocandrlova\AppData\Local\Microsoft\Windows\Temporary Internet Files\Content.IE5\4UQNYQ01\MP900442333[1].jp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567" y="3006530"/>
            <a:ext cx="1852415" cy="24698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8" name="Picture 12" descr="C:\Users\jkocandrlova\AppData\Local\Microsoft\Windows\Temporary Internet Files\Content.IE5\C76JYI0N\MC900440661[1].pn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33942" y="1841198"/>
            <a:ext cx="1680675" cy="17453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242601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6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2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500"/>
                            </p:stCondLst>
                            <p:childTnLst>
                              <p:par>
                                <p:cTn id="13" presetID="6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2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7000"/>
                            </p:stCondLst>
                            <p:childTnLst>
                              <p:par>
                                <p:cTn id="17" presetID="6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4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9500"/>
                            </p:stCondLst>
                            <p:childTnLst>
                              <p:par>
                                <p:cTn id="21" presetID="6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3" dur="20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2000"/>
                            </p:stCondLst>
                            <p:childTnLst>
                              <p:par>
                                <p:cTn id="25" presetID="6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4500"/>
                            </p:stCondLst>
                            <p:childTnLst>
                              <p:par>
                                <p:cTn id="29" presetID="6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1" dur="2000"/>
                                        <p:tgtEl>
                                          <p:spTgt spid="4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7000"/>
                            </p:stCondLst>
                            <p:childTnLst>
                              <p:par>
                                <p:cTn id="33" presetID="6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5" dur="2000"/>
                                        <p:tgtEl>
                                          <p:spTgt spid="4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9500"/>
                            </p:stCondLst>
                            <p:childTnLst>
                              <p:par>
                                <p:cTn id="37" presetID="6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9" dur="2000"/>
                                        <p:tgtEl>
                                          <p:spTgt spid="4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2000"/>
                            </p:stCondLst>
                            <p:childTnLst>
                              <p:par>
                                <p:cTn id="41" presetID="6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3" dur="2000"/>
                                        <p:tgtEl>
                                          <p:spTgt spid="4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977293" y="1914928"/>
            <a:ext cx="966931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8000" b="1" dirty="0" smtClean="0">
                <a:solidFill>
                  <a:srgbClr val="00B050"/>
                </a:solidFill>
              </a:rPr>
              <a:t>IT</a:t>
            </a:r>
            <a:endParaRPr lang="cs-CZ" sz="8000" b="1" dirty="0">
              <a:solidFill>
                <a:srgbClr val="00B050"/>
              </a:solidFill>
            </a:endParaRPr>
          </a:p>
        </p:txBody>
      </p:sp>
      <p:pic>
        <p:nvPicPr>
          <p:cNvPr id="5122" name="Picture 2" descr="C:\Users\jkocandrlova\AppData\Local\Microsoft\Windows\Temporary Internet Files\Content.IE5\K5KCAN10\MP900180646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3616" y="0"/>
            <a:ext cx="2310384" cy="3657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C:\Users\jkocandrlova\AppData\Local\Microsoft\Windows\Temporary Internet Files\Content.IE5\4UQNYQ01\MP900178973[1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4431792"/>
            <a:ext cx="3657600" cy="24262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C:\Users\jkocandrlova\AppData\Local\Microsoft\Windows\Temporary Internet Files\Content.IE5\JGQI9TKK\MP900409384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" y="32970"/>
            <a:ext cx="3513177" cy="23439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5" name="Picture 5" descr="C:\Users\jkocandrlova\AppData\Local\Microsoft\Windows\Temporary Internet Files\Content.IE5\C76JYI0N\MP900401167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96588" y="3933056"/>
            <a:ext cx="3240694" cy="25925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6" name="Picture 6" descr="C:\Users\jkocandrlova\AppData\Local\Microsoft\Windows\Temporary Internet Files\Content.IE5\4UQNYQ01\MP900405496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9543" y="-171400"/>
            <a:ext cx="3137802" cy="22412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7" name="Picture 7" descr="C:\Users\jkocandrlova\AppData\Local\Microsoft\Windows\Temporary Internet Files\Content.IE5\JGQI9TKK\MP900427654[1]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6560" y="1828800"/>
            <a:ext cx="1464461" cy="19941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8" name="Picture 8" descr="C:\Users\jkocandrlova\AppData\Local\Microsoft\Windows\Temporary Internet Files\Content.IE5\4UQNYQ01\MP900398803[1]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6631" y="2447024"/>
            <a:ext cx="2624336" cy="18745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1" name="Picture 11" descr="C:\Users\jkocandrlova\AppData\Local\Microsoft\Windows\Temporary Internet Files\Content.IE5\K5KCAN10\MP900431023[1]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1002" y="4053272"/>
            <a:ext cx="2417614" cy="27691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2" name="Picture 12" descr="C:\Users\jkocandrlova\AppData\Local\Microsoft\Windows\Temporary Internet Files\Content.IE5\C76JYI0N\MC900234241[1].wmf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8953" y="2507009"/>
            <a:ext cx="1577633" cy="15426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4" name="Picture 14" descr="C:\Users\jkocandrlova\AppData\Local\Microsoft\Windows\Temporary Internet Files\Content.IE5\C76JYI0N\MP900255592[1].jp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93181" y="3411036"/>
            <a:ext cx="1926708" cy="12844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605461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1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1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75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250"/>
                            </p:stCondLst>
                            <p:childTnLst>
                              <p:par>
                                <p:cTn id="25" presetID="2" presetClass="entr" presetSubtype="4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51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51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500"/>
                            </p:stCondLst>
                            <p:childTnLst>
                              <p:par>
                                <p:cTn id="30" presetID="2" presetClass="entr" presetSubtype="4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6750"/>
                            </p:stCondLst>
                            <p:childTnLst>
                              <p:par>
                                <p:cTn id="35" presetID="2" presetClass="entr" presetSubtype="4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8000"/>
                            </p:stCondLst>
                            <p:childTnLst>
                              <p:par>
                                <p:cTn id="40" presetID="2" presetClass="entr" presetSubtype="4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51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51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9250"/>
                            </p:stCondLst>
                            <p:childTnLst>
                              <p:par>
                                <p:cTn id="45" presetID="2" presetClass="entr" presetSubtype="4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0500"/>
                            </p:stCondLst>
                            <p:childTnLst>
                              <p:par>
                                <p:cTn id="50" presetID="2" presetClass="entr" presetSubtype="4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3986176" y="1010626"/>
            <a:ext cx="2374368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8000" b="1" dirty="0" smtClean="0">
                <a:solidFill>
                  <a:srgbClr val="7030A0"/>
                </a:solidFill>
              </a:rPr>
              <a:t>THEY</a:t>
            </a:r>
            <a:endParaRPr lang="cs-CZ" sz="8000" b="1" dirty="0">
              <a:solidFill>
                <a:srgbClr val="7030A0"/>
              </a:solidFill>
            </a:endParaRPr>
          </a:p>
        </p:txBody>
      </p:sp>
      <p:pic>
        <p:nvPicPr>
          <p:cNvPr id="1045" name="Picture 21" descr="C:\Users\jkocandrlova\AppData\Local\Microsoft\Windows\Temporary Internet Files\Content.IE5\C76JYI0N\MC900444890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399" y="0"/>
            <a:ext cx="1902336" cy="24634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6" name="Picture 22" descr="C:\Users\jkocandrlova\AppData\Local\Microsoft\Windows\Temporary Internet Files\Content.IE5\4UQNYQ01\MC900428143[1].wm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77537" y="1872817"/>
            <a:ext cx="1057027" cy="26219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7" name="Picture 23" descr="C:\Users\jkocandrlova\AppData\Local\Microsoft\Windows\Temporary Internet Files\Content.IE5\JGQI9TKK\MC900332330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198" y="166126"/>
            <a:ext cx="2353545" cy="1689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8" name="Picture 24" descr="C:\Users\jkocandrlova\AppData\Local\Microsoft\Windows\Temporary Internet Files\Content.IE5\4UQNYQ01\MC900411968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725144"/>
            <a:ext cx="3389916" cy="20343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9" name="Picture 25" descr="C:\Users\jkocandrlova\AppData\Local\Microsoft\Windows\Temporary Internet Files\Content.IE5\JGQI9TKK\MC900237354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9893" y="4725144"/>
            <a:ext cx="2304107" cy="19298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0" name="Picture 26" descr="C:\Users\jkocandrlova\AppData\Local\Microsoft\Windows\Temporary Internet Files\Content.IE5\K5KCAN10\MC900214969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28397" y="4521842"/>
            <a:ext cx="1702044" cy="1993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2" name="Picture 28" descr="C:\Users\jkocandrlova\AppData\Local\Microsoft\Windows\Temporary Internet Files\Content.IE5\C76JYI0N\MC900411880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-77199"/>
            <a:ext cx="1897663" cy="26178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3" name="Picture 29" descr="C:\Users\jkocandrlova\AppData\Local\Microsoft\Windows\Temporary Internet Files\Content.IE5\K5KCAN10\MC900410573[1].wmf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91944" y="2465448"/>
            <a:ext cx="2685593" cy="18484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4" name="Picture 30" descr="C:\Users\jkocandrlova\AppData\Local\Microsoft\Windows\Temporary Internet Files\Content.IE5\C76JYI0N\MC900429691[1].wmf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1251" y="2675520"/>
            <a:ext cx="1803400" cy="178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5" name="Picture 31" descr="C:\Users\jkocandrlova\AppData\Local\Microsoft\Windows\Temporary Internet Files\Content.IE5\4UQNYQ01\MC900358771[1].wmf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6" y="2540655"/>
            <a:ext cx="1940643" cy="24175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6" name="Picture 32" descr="C:\Users\jkocandrlova\AppData\Local\Microsoft\Windows\Temporary Internet Files\Content.IE5\JGQI9TKK\MC900089570[1].wmf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65819" y="4963469"/>
            <a:ext cx="1832458" cy="14868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790977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0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5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0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0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0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000"/>
                            </p:stCondLst>
                            <p:childTnLst>
                              <p:par>
                                <p:cTn id="23" presetID="42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0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500"/>
                            </p:stCondLst>
                            <p:childTnLst>
                              <p:par>
                                <p:cTn id="2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0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0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0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6500"/>
                            </p:stCondLst>
                            <p:childTnLst>
                              <p:par>
                                <p:cTn id="35" presetID="42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0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0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0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8000"/>
                            </p:stCondLst>
                            <p:childTnLst>
                              <p:par>
                                <p:cTn id="41" presetID="42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10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0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0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9500"/>
                            </p:stCondLst>
                            <p:childTnLst>
                              <p:par>
                                <p:cTn id="4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0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0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0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0500"/>
                            </p:stCondLst>
                            <p:childTnLst>
                              <p:par>
                                <p:cTn id="53" presetID="42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10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0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0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2000"/>
                            </p:stCondLst>
                            <p:childTnLst>
                              <p:par>
                                <p:cTn id="59" presetID="42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1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13500"/>
                            </p:stCondLst>
                            <p:childTnLst>
                              <p:par>
                                <p:cTn id="65" presetID="42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10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10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10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911779" y="836034"/>
            <a:ext cx="49725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IT</a:t>
            </a:r>
            <a:endParaRPr lang="cs-CZ" sz="3200" b="1" dirty="0">
              <a:solidFill>
                <a:srgbClr val="FF0000"/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404664"/>
            <a:ext cx="1285875" cy="1127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589414" y="2142452"/>
            <a:ext cx="64472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HE</a:t>
            </a:r>
            <a:endParaRPr lang="cs-CZ" sz="3200" b="1" dirty="0">
              <a:solidFill>
                <a:srgbClr val="FF0000"/>
              </a:solidFill>
            </a:endParaRP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8675" y="1701833"/>
            <a:ext cx="926207" cy="14660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512463" y="3574934"/>
            <a:ext cx="83869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SHE</a:t>
            </a:r>
            <a:endParaRPr lang="cs-CZ" sz="3200" b="1" dirty="0">
              <a:solidFill>
                <a:srgbClr val="FF0000"/>
              </a:solidFill>
            </a:endParaRPr>
          </a:p>
        </p:txBody>
      </p:sp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437" y="3231572"/>
            <a:ext cx="948445" cy="13030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TextovéPole 8"/>
          <p:cNvSpPr txBox="1"/>
          <p:nvPr/>
        </p:nvSpPr>
        <p:spPr>
          <a:xfrm>
            <a:off x="736890" y="4812739"/>
            <a:ext cx="49725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IT</a:t>
            </a:r>
            <a:endParaRPr lang="cs-CZ" sz="3200" b="1" dirty="0">
              <a:solidFill>
                <a:srgbClr val="FF0000"/>
              </a:solidFill>
            </a:endParaRPr>
          </a:p>
        </p:txBody>
      </p:sp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1878" y="4653136"/>
            <a:ext cx="1319860" cy="9039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560217" y="6016932"/>
            <a:ext cx="49725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IT</a:t>
            </a:r>
            <a:endParaRPr lang="cs-CZ" sz="3200" b="1" dirty="0">
              <a:solidFill>
                <a:srgbClr val="FF0000"/>
              </a:solidFill>
            </a:endParaRPr>
          </a:p>
        </p:txBody>
      </p:sp>
      <p:pic>
        <p:nvPicPr>
          <p:cNvPr id="2054" name="Picture 6" descr="C:\Users\jkocandrlova\AppData\Local\Microsoft\Windows\Temporary Internet Files\Content.IE5\C76JYI0N\MC900290496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937" y="5751375"/>
            <a:ext cx="1163456" cy="9419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3491880" y="675838"/>
            <a:ext cx="83869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SHE</a:t>
            </a:r>
            <a:endParaRPr lang="cs-CZ" sz="3200" b="1" dirty="0">
              <a:solidFill>
                <a:srgbClr val="FF0000"/>
              </a:solidFill>
            </a:endParaRPr>
          </a:p>
        </p:txBody>
      </p:sp>
      <p:pic>
        <p:nvPicPr>
          <p:cNvPr id="2055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873" y="204936"/>
            <a:ext cx="1414384" cy="12621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extovéPole 6"/>
          <p:cNvSpPr txBox="1"/>
          <p:nvPr/>
        </p:nvSpPr>
        <p:spPr>
          <a:xfrm>
            <a:off x="3588861" y="2142452"/>
            <a:ext cx="64472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HE</a:t>
            </a:r>
            <a:endParaRPr lang="cs-CZ" sz="3200" b="1" dirty="0">
              <a:solidFill>
                <a:srgbClr val="FF0000"/>
              </a:solidFill>
            </a:endParaRPr>
          </a:p>
        </p:txBody>
      </p:sp>
      <p:pic>
        <p:nvPicPr>
          <p:cNvPr id="2056" name="Picture 8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5396" y="1918167"/>
            <a:ext cx="1029649" cy="10333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TextovéPole 7"/>
          <p:cNvSpPr txBox="1"/>
          <p:nvPr/>
        </p:nvSpPr>
        <p:spPr>
          <a:xfrm>
            <a:off x="3736337" y="3597738"/>
            <a:ext cx="49725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IT</a:t>
            </a:r>
            <a:endParaRPr lang="cs-CZ" sz="3200" b="1" dirty="0">
              <a:solidFill>
                <a:srgbClr val="FF0000"/>
              </a:solidFill>
            </a:endParaRPr>
          </a:p>
        </p:txBody>
      </p:sp>
      <p:pic>
        <p:nvPicPr>
          <p:cNvPr id="2057" name="Picture 9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21622" y="3384460"/>
            <a:ext cx="1379205" cy="12686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TextovéPole 9"/>
          <p:cNvSpPr txBox="1"/>
          <p:nvPr/>
        </p:nvSpPr>
        <p:spPr>
          <a:xfrm>
            <a:off x="3770285" y="4960227"/>
            <a:ext cx="49725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IT</a:t>
            </a:r>
            <a:endParaRPr lang="cs-CZ" sz="3200" b="1" dirty="0">
              <a:solidFill>
                <a:srgbClr val="FF0000"/>
              </a:solidFill>
            </a:endParaRPr>
          </a:p>
        </p:txBody>
      </p:sp>
      <p:pic>
        <p:nvPicPr>
          <p:cNvPr id="2058" name="Picture 10" descr="C:\Users\jkocandrlova\AppData\Local\Microsoft\Windows\Temporary Internet Files\Content.IE5\K5KCAN10\MC900441708[1].pn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48068" y="4583616"/>
            <a:ext cx="1130171" cy="11301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ovéPole 10"/>
          <p:cNvSpPr txBox="1"/>
          <p:nvPr/>
        </p:nvSpPr>
        <p:spPr>
          <a:xfrm>
            <a:off x="3622837" y="6016932"/>
            <a:ext cx="83869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SHE</a:t>
            </a:r>
            <a:endParaRPr lang="cs-CZ" sz="3200" b="1" dirty="0">
              <a:solidFill>
                <a:srgbClr val="FF0000"/>
              </a:solidFill>
            </a:endParaRPr>
          </a:p>
        </p:txBody>
      </p:sp>
      <p:pic>
        <p:nvPicPr>
          <p:cNvPr id="2060" name="Picture 12" descr="C:\Users\jkocandrlova\AppData\Local\Microsoft\Windows\Temporary Internet Files\Content.IE5\4UQNYQ01\MC900388860[1].wmf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85169" y="5729332"/>
            <a:ext cx="776359" cy="10887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ovéPole 11"/>
          <p:cNvSpPr txBox="1"/>
          <p:nvPr/>
        </p:nvSpPr>
        <p:spPr>
          <a:xfrm>
            <a:off x="6472769" y="678826"/>
            <a:ext cx="106150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THEY</a:t>
            </a:r>
            <a:endParaRPr lang="cs-CZ" sz="3200" b="1" dirty="0">
              <a:solidFill>
                <a:srgbClr val="FF0000"/>
              </a:solidFill>
            </a:endParaRPr>
          </a:p>
        </p:txBody>
      </p:sp>
      <p:pic>
        <p:nvPicPr>
          <p:cNvPr id="2061" name="Picture 13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7277" y="404664"/>
            <a:ext cx="1262648" cy="11520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6" name="TextovéPole 25"/>
          <p:cNvSpPr txBox="1"/>
          <p:nvPr/>
        </p:nvSpPr>
        <p:spPr>
          <a:xfrm>
            <a:off x="6335300" y="2156260"/>
            <a:ext cx="106150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THEY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27" name="TextovéPole 26"/>
          <p:cNvSpPr txBox="1"/>
          <p:nvPr/>
        </p:nvSpPr>
        <p:spPr>
          <a:xfrm>
            <a:off x="6821331" y="3726410"/>
            <a:ext cx="106150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THEY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28" name="TextovéPole 27"/>
          <p:cNvSpPr txBox="1"/>
          <p:nvPr/>
        </p:nvSpPr>
        <p:spPr>
          <a:xfrm>
            <a:off x="6772890" y="5105126"/>
            <a:ext cx="106150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THEY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29" name="TextovéPole 28"/>
          <p:cNvSpPr txBox="1"/>
          <p:nvPr/>
        </p:nvSpPr>
        <p:spPr>
          <a:xfrm>
            <a:off x="6835286" y="6108509"/>
            <a:ext cx="106150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THEY</a:t>
            </a:r>
            <a:endParaRPr lang="cs-CZ" sz="3200" b="1" dirty="0">
              <a:solidFill>
                <a:srgbClr val="FF0000"/>
              </a:solidFill>
            </a:endParaRPr>
          </a:p>
        </p:txBody>
      </p:sp>
      <p:pic>
        <p:nvPicPr>
          <p:cNvPr id="2062" name="Picture 14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72181" y="1731123"/>
            <a:ext cx="1587748" cy="15004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63" name="Picture 15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8597" y="3392777"/>
            <a:ext cx="1138590" cy="9236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64" name="Picture 16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97857" y="4749840"/>
            <a:ext cx="1298938" cy="9651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65" name="Picture 17" descr="C:\Users\jkocandrlova\AppData\Local\Microsoft\Windows\Temporary Internet Files\Content.IE5\JGQI9TKK\MC900412392[1].wmf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36712" y="5692385"/>
            <a:ext cx="1515866" cy="12338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706336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0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52 0.01227 L 0.11128 0.01412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538" y="9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0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205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-1.11111E-6 L 0.13264 -0.00185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632" y="-9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1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205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-1.11111E-6 L 0.14965 -1.11111E-6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483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2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205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-4.44444E-6 L 0.14618 -0.003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309" y="-16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3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205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3.7037E-7 L 0.15729 -0.00556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865" y="-27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4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205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7.40741E-7 L 0.15121 0.00023 " pathEditMode="relative" rAng="0" ptsTypes="AA">
                                      <p:cBhvr>
                                        <p:cTn id="31" dur="2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552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5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205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-1.11111E-6 L 0.14461 -0.00185 " pathEditMode="relative" rAng="0" ptsTypes="AA">
                                      <p:cBhvr>
                                        <p:cTn id="36" dur="20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222" y="-9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6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205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3.7037E-7 L 0.15122 0.00856 " pathEditMode="relative" rAng="0" ptsTypes="AA">
                                      <p:cBhvr>
                                        <p:cTn id="41" dur="2000" fill="hold"/>
                                        <p:tgtEl>
                                          <p:spTgt spid="205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552" y="41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7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205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-4.44444E-6 L 0.14774 0.00139 " pathEditMode="relative" rAng="0" ptsTypes="AA">
                                      <p:cBhvr>
                                        <p:cTn id="46" dur="2000" fill="hold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378" y="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8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206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-4.81481E-6 L 0.14132 0.0051 " pathEditMode="relative" rAng="0" ptsTypes="AA">
                                      <p:cBhvr>
                                        <p:cTn id="51" dur="2000" fill="hold"/>
                                        <p:tgtEl>
                                          <p:spTgt spid="206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066" y="25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60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206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3.33333E-6 L 0.15156 0.00139 " pathEditMode="relative" rAng="0" ptsTypes="AA">
                                      <p:cBhvr>
                                        <p:cTn id="56" dur="2000" fill="hold"/>
                                        <p:tgtEl>
                                          <p:spTgt spid="206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569" y="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61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206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4.44444E-6 L 0.14288 0.00162 " pathEditMode="relative" rAng="0" ptsTypes="AA">
                                      <p:cBhvr>
                                        <p:cTn id="61" dur="2000" fill="hold"/>
                                        <p:tgtEl>
                                          <p:spTgt spid="206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135" y="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62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206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2.96296E-6 L 0.10712 0.00092 " pathEditMode="relative" rAng="0" ptsTypes="AA">
                                      <p:cBhvr>
                                        <p:cTn id="66" dur="2000" fill="hold"/>
                                        <p:tgtEl>
                                          <p:spTgt spid="206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347" y="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63"/>
                  </p:tgtEl>
                </p:cond>
              </p:nextCondLst>
            </p:seq>
            <p:seq concurrent="1" nextAc="seek">
              <p:cTn id="67" restart="whenNotActive" fill="hold" evtFilter="cancelBubble" nodeType="interactiveSeq">
                <p:stCondLst>
                  <p:cond evt="onClick" delay="0">
                    <p:tgtEl>
                      <p:spTgt spid="206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8" fill="hold">
                      <p:stCondLst>
                        <p:cond delay="0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-2.96296E-6 L 0.14844 0.00996 " pathEditMode="relative" rAng="0" ptsTypes="AA">
                                      <p:cBhvr>
                                        <p:cTn id="71" dur="2000" fill="hold"/>
                                        <p:tgtEl>
                                          <p:spTgt spid="206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413" y="48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64"/>
                  </p:tgtEl>
                </p:cond>
              </p:nextCondLst>
            </p:seq>
            <p:seq concurrent="1" nextAc="seek">
              <p:cTn id="72" restart="whenNotActive" fill="hold" evtFilter="cancelBubble" nodeType="interactiveSeq">
                <p:stCondLst>
                  <p:cond evt="onClick" delay="0">
                    <p:tgtEl>
                      <p:spTgt spid="206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3" fill="hold">
                      <p:stCondLst>
                        <p:cond delay="0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2.59259E-6 L 0.15416 0.01065 " pathEditMode="relative" rAng="0" ptsTypes="AA">
                                      <p:cBhvr>
                                        <p:cTn id="76" dur="2000" fill="hold"/>
                                        <p:tgtEl>
                                          <p:spTgt spid="206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708" y="53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65"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043608" y="476672"/>
            <a:ext cx="269355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mtClean="0"/>
              <a:t>ZDROJ:</a:t>
            </a:r>
            <a:endParaRPr lang="cs-CZ" dirty="0" smtClean="0"/>
          </a:p>
          <a:p>
            <a:r>
              <a:rPr lang="cs-CZ" dirty="0" smtClean="0"/>
              <a:t>Kliparty z webu Office.com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187263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115</TotalTime>
  <Words>56</Words>
  <Application>Microsoft Office PowerPoint</Application>
  <PresentationFormat>Předvádění na obrazovce (4:3)</PresentationFormat>
  <Paragraphs>29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sady Office</vt:lpstr>
      <vt:lpstr>Škola: Základní škola a Mateřská škola Halže, příspěvková organizace Název: VY_32_INOVACE_06_AJ_Zájmena Číslo projektu: CZ.1.07/1.4.00/21.3551 Autor: Mgr. Jarmila Kočandrlová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Kočandrlová Jarmila</dc:creator>
  <cp:lastModifiedBy>Kočandrlová Jarmila</cp:lastModifiedBy>
  <cp:revision>17</cp:revision>
  <dcterms:created xsi:type="dcterms:W3CDTF">2013-03-11T12:55:58Z</dcterms:created>
  <dcterms:modified xsi:type="dcterms:W3CDTF">2013-04-17T12:44:01Z</dcterms:modified>
  <cp:contentStatus>Konečný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