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flv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1" r:id="rId3"/>
    <p:sldId id="256" r:id="rId4"/>
    <p:sldId id="263" r:id="rId5"/>
    <p:sldId id="262" r:id="rId6"/>
    <p:sldId id="264" r:id="rId7"/>
    <p:sldId id="265" r:id="rId8"/>
    <p:sldId id="25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flv"/><Relationship Id="rId1" Type="http://schemas.microsoft.com/office/2007/relationships/media" Target="../media/media1.flv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www.kizclub.com/storytime/myday/first.html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flv"/><Relationship Id="rId1" Type="http://schemas.microsoft.com/office/2007/relationships/media" Target="../media/media3.flv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Yq_rztquuU&amp;list=PLFV9iYVn5cGMPt2uqJ5L_Nc9tuuHmhZIo&amp;index=3" TargetMode="External"/><Relationship Id="rId2" Type="http://schemas.openxmlformats.org/officeDocument/2006/relationships/hyperlink" Target="http://www.kizclub.com/storytime/myday/firs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3icBxO6Wjz0&amp;list=PLE10D7BD479DB300B" TargetMode="External"/><Relationship Id="rId4" Type="http://schemas.openxmlformats.org/officeDocument/2006/relationships/hyperlink" Target="http://www.youtube.com/watch?v=RBvmO7NgUp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5172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83432" y="2348880"/>
            <a:ext cx="65436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  <a:ea typeface="+mj-ea"/>
                <a:cs typeface="+mj-cs"/>
              </a:rPr>
              <a:t>VY_32_INOVACE_07_AJ_Time test</a:t>
            </a: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/>
            </a:r>
            <a:b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</a:br>
            <a:r>
              <a:rPr lang="cs-CZ" sz="2000" b="1" dirty="0">
                <a:solidFill>
                  <a:srgbClr val="FF0000"/>
                </a:solidFill>
                <a:ea typeface="+mj-ea"/>
                <a:cs typeface="+mj-cs"/>
              </a:rPr>
              <a:t>Autor: Mgr. Jarmila Kočandrlová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5892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820472" cy="430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dirty="0">
                <a:solidFill>
                  <a:prstClr val="black"/>
                </a:solidFill>
              </a:rPr>
              <a:t>Určeno pro 5.ročník </a:t>
            </a:r>
            <a:r>
              <a:rPr lang="cs-CZ" sz="2400" dirty="0" smtClean="0">
                <a:solidFill>
                  <a:prstClr val="black"/>
                </a:solidFill>
              </a:rPr>
              <a:t>ZŠ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Obsahuje videa:</a:t>
            </a:r>
          </a:p>
          <a:p>
            <a:pPr lvl="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</a:rPr>
              <a:t>- snímek č.4 je video s písní a pohybovou hrou, ukazuje celé hodiny. </a:t>
            </a:r>
          </a:p>
          <a:p>
            <a:pPr lvl="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</a:rPr>
              <a:t>- snímek č. 5 – je odkaz na </a:t>
            </a:r>
            <a:r>
              <a:rPr lang="cs-CZ" sz="2400" dirty="0" err="1" smtClean="0">
                <a:solidFill>
                  <a:prstClr val="black"/>
                </a:solidFill>
              </a:rPr>
              <a:t>web.stránky</a:t>
            </a:r>
            <a:r>
              <a:rPr lang="cs-CZ" sz="2400" dirty="0" smtClean="0">
                <a:solidFill>
                  <a:prstClr val="black"/>
                </a:solidFill>
              </a:rPr>
              <a:t>, čtení příběhu My </a:t>
            </a:r>
            <a:r>
              <a:rPr lang="cs-CZ" sz="2400" dirty="0" err="1" smtClean="0">
                <a:solidFill>
                  <a:prstClr val="black"/>
                </a:solidFill>
              </a:rPr>
              <a:t>day</a:t>
            </a:r>
            <a:r>
              <a:rPr lang="cs-CZ" sz="2400" dirty="0" smtClean="0">
                <a:solidFill>
                  <a:prstClr val="black"/>
                </a:solidFill>
              </a:rPr>
              <a:t>. </a:t>
            </a:r>
          </a:p>
          <a:p>
            <a:pPr lvl="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</a:rPr>
              <a:t>- snímky č.6 +7 vysvětlují celé hodiny i minuty (</a:t>
            </a:r>
            <a:r>
              <a:rPr lang="cs-CZ" sz="2400" dirty="0" err="1" smtClean="0">
                <a:solidFill>
                  <a:prstClr val="black"/>
                </a:solidFill>
              </a:rPr>
              <a:t>half</a:t>
            </a:r>
            <a:r>
              <a:rPr lang="cs-CZ" sz="2400" dirty="0" smtClean="0">
                <a:solidFill>
                  <a:prstClr val="black"/>
                </a:solidFill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</a:rPr>
              <a:t>quarter</a:t>
            </a:r>
            <a:r>
              <a:rPr lang="cs-CZ" sz="2400" dirty="0" smtClean="0">
                <a:solidFill>
                  <a:prstClr val="black"/>
                </a:solidFill>
              </a:rPr>
              <a:t>)</a:t>
            </a:r>
            <a:endParaRPr lang="cs-CZ" sz="24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Snímek č.8 je zpracován jako opakovací test, příp</a:t>
            </a:r>
            <a:r>
              <a:rPr lang="cs-CZ" sz="2400" dirty="0">
                <a:solidFill>
                  <a:prstClr val="black"/>
                </a:solidFill>
              </a:rPr>
              <a:t>. jako příprava na test, k učebnici ENGLISH 5, Milena </a:t>
            </a:r>
            <a:r>
              <a:rPr lang="cs-CZ" sz="2400" dirty="0" err="1">
                <a:solidFill>
                  <a:prstClr val="black"/>
                </a:solidFill>
              </a:rPr>
              <a:t>Kelly</a:t>
            </a:r>
            <a:r>
              <a:rPr lang="cs-CZ" sz="2400" dirty="0">
                <a:solidFill>
                  <a:prstClr val="black"/>
                </a:solidFill>
              </a:rPr>
              <a:t>, Angličtina Expres.</a:t>
            </a:r>
          </a:p>
          <a:p>
            <a:pPr lvl="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</a:rPr>
              <a:t>- lekce 3, </a:t>
            </a:r>
            <a:r>
              <a:rPr lang="cs-CZ" sz="2400" dirty="0">
                <a:solidFill>
                  <a:prstClr val="black"/>
                </a:solidFill>
              </a:rPr>
              <a:t>učivo </a:t>
            </a:r>
            <a:r>
              <a:rPr lang="cs-CZ" sz="2400" dirty="0" err="1" smtClean="0">
                <a:solidFill>
                  <a:prstClr val="black"/>
                </a:solidFill>
              </a:rPr>
              <a:t>Time</a:t>
            </a:r>
            <a:endParaRPr lang="cs-CZ" sz="2400" dirty="0" smtClean="0">
              <a:solidFill>
                <a:prstClr val="black"/>
              </a:solidFill>
            </a:endParaRPr>
          </a:p>
          <a:p>
            <a:pPr lvl="0">
              <a:spcBef>
                <a:spcPct val="20000"/>
              </a:spcBef>
            </a:pPr>
            <a:r>
              <a:rPr lang="cs-CZ" sz="2400" dirty="0" smtClean="0">
                <a:solidFill>
                  <a:prstClr val="black"/>
                </a:solidFill>
              </a:rPr>
              <a:t>- na </a:t>
            </a:r>
            <a:r>
              <a:rPr lang="cs-CZ" sz="2400" dirty="0">
                <a:solidFill>
                  <a:prstClr val="black"/>
                </a:solidFill>
              </a:rPr>
              <a:t>tabuli žáci vidí  české věty, do sešitu píší anglicky. Následuje společná </a:t>
            </a:r>
            <a:r>
              <a:rPr lang="cs-CZ" sz="2400" dirty="0" smtClean="0">
                <a:solidFill>
                  <a:prstClr val="black"/>
                </a:solidFill>
              </a:rPr>
              <a:t>kontrola, která se zobrazí po kliknutí.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964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00800" y="413550"/>
            <a:ext cx="2518048" cy="1470025"/>
          </a:xfrm>
        </p:spPr>
        <p:txBody>
          <a:bodyPr/>
          <a:lstStyle/>
          <a:p>
            <a:pPr algn="r"/>
            <a:r>
              <a:rPr lang="cs-CZ" sz="8000" dirty="0" err="1" smtClean="0"/>
              <a:t>Time</a:t>
            </a:r>
            <a:endParaRPr lang="cs-CZ" sz="8000" dirty="0"/>
          </a:p>
        </p:txBody>
      </p:sp>
      <p:pic>
        <p:nvPicPr>
          <p:cNvPr id="2051" name="Picture 3" descr="C:\Users\jkocandrlova\AppData\Local\Microsoft\Windows\Temporary Internet Files\Content.IE5\X53NX8MN\MP9002850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65701" cy="693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5NCNJ1WO\MP9002849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648" y="2093561"/>
            <a:ext cx="3168352" cy="4764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5NCNJ1WO\MP9004050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804" y="3564098"/>
            <a:ext cx="2192931" cy="327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kocandrlova\AppData\Local\Microsoft\Windows\Temporary Internet Files\Content.IE5\YKV2AQD3\MP9004010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8283" y="-19535"/>
            <a:ext cx="2520280" cy="3778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kocandrlova\AppData\Local\Microsoft\Windows\Temporary Internet Files\Content.IE5\X53NX8MN\MP9003988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483" y="-68598"/>
            <a:ext cx="3127293" cy="234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4002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xit" presetSubtype="4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 Time Is It Song For Kids [mp3s.nadruhou.net]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70316" y="764704"/>
            <a:ext cx="9214316" cy="529823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22880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00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07076" y="6139626"/>
            <a:ext cx="58230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http://www.kizclub.com/storytime/myday/first.html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1376" y="260648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can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read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 a story: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R1452KA2\MC900440424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5454252" cy="449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194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What39s The Time [mp3s.nadruhou.net]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-75492" y="908720"/>
            <a:ext cx="9219492" cy="530120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9878" y="436022"/>
            <a:ext cx="1227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7080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ell The Time In English [mp3s.nadruhou.net]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1520" y="21673"/>
            <a:ext cx="8676456" cy="650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64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9404" y="424137"/>
            <a:ext cx="3538736" cy="864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Kolik je hodin?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268760"/>
            <a:ext cx="29809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 šest hodin.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060848"/>
            <a:ext cx="20249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 20:45.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924944"/>
            <a:ext cx="28616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 půl druhé.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799691"/>
            <a:ext cx="66449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Jsou tři hodiny a deset minut. 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653136"/>
            <a:ext cx="679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Za pět minut budou dvě hodiny.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5595337"/>
            <a:ext cx="3482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Je čtvrt na čtyři.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46645"/>
            <a:ext cx="346607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What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time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453337"/>
            <a:ext cx="3789884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What´s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the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time</a:t>
            </a:r>
            <a:r>
              <a:rPr lang="cs-CZ" sz="4000" dirty="0" smtClean="0">
                <a:solidFill>
                  <a:srgbClr val="FF0000"/>
                </a:solidFill>
              </a:rPr>
              <a:t>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6508" y="1268760"/>
            <a:ext cx="329288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six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o´clock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2217058"/>
            <a:ext cx="460940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twenty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forty-five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48080" y="2205460"/>
            <a:ext cx="4306692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quarter</a:t>
            </a:r>
            <a:r>
              <a:rPr lang="cs-CZ" sz="4000" dirty="0" smtClean="0">
                <a:solidFill>
                  <a:srgbClr val="FF0000"/>
                </a:solidFill>
              </a:rPr>
              <a:t> to </a:t>
            </a:r>
            <a:r>
              <a:rPr lang="cs-CZ" sz="4000" dirty="0" err="1" smtClean="0">
                <a:solidFill>
                  <a:srgbClr val="FF0000"/>
                </a:solidFill>
              </a:rPr>
              <a:t>nine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10021" y="3091805"/>
            <a:ext cx="3425810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half</a:t>
            </a:r>
            <a:r>
              <a:rPr lang="cs-CZ" sz="4000" dirty="0" smtClean="0">
                <a:solidFill>
                  <a:srgbClr val="FF0000"/>
                </a:solidFill>
              </a:rPr>
              <a:t> to </a:t>
            </a:r>
            <a:r>
              <a:rPr lang="cs-CZ" sz="4000" dirty="0" err="1" smtClean="0">
                <a:solidFill>
                  <a:srgbClr val="FF0000"/>
                </a:solidFill>
              </a:rPr>
              <a:t>two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2678" y="3945250"/>
            <a:ext cx="6631609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ten past </a:t>
            </a:r>
            <a:r>
              <a:rPr lang="cs-CZ" sz="4000" dirty="0" err="1" smtClean="0">
                <a:solidFill>
                  <a:srgbClr val="FF0000"/>
                </a:solidFill>
              </a:rPr>
              <a:t>three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2679" y="4797152"/>
            <a:ext cx="7207673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five</a:t>
            </a:r>
            <a:r>
              <a:rPr lang="cs-CZ" sz="4000" dirty="0" smtClean="0">
                <a:solidFill>
                  <a:srgbClr val="FF0000"/>
                </a:solidFill>
              </a:rPr>
              <a:t> to </a:t>
            </a:r>
            <a:r>
              <a:rPr lang="cs-CZ" sz="4000" dirty="0" err="1" smtClean="0">
                <a:solidFill>
                  <a:srgbClr val="FF0000"/>
                </a:solidFill>
              </a:rPr>
              <a:t>two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1109" y="5733256"/>
            <a:ext cx="6211131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quarter</a:t>
            </a:r>
            <a:r>
              <a:rPr lang="cs-CZ" sz="4000" dirty="0" smtClean="0">
                <a:solidFill>
                  <a:srgbClr val="FF0000"/>
                </a:solidFill>
              </a:rPr>
              <a:t> past </a:t>
            </a:r>
            <a:r>
              <a:rPr lang="cs-CZ" sz="4000" dirty="0" err="1" smtClean="0">
                <a:solidFill>
                  <a:srgbClr val="FF0000"/>
                </a:solidFill>
              </a:rPr>
              <a:t>three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4903" y="3091805"/>
            <a:ext cx="385939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srgbClr val="FF0000"/>
                </a:solidFill>
              </a:rPr>
              <a:t>It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is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half</a:t>
            </a:r>
            <a:r>
              <a:rPr lang="cs-CZ" sz="4000" dirty="0" smtClean="0">
                <a:solidFill>
                  <a:srgbClr val="FF0000"/>
                </a:solidFill>
              </a:rPr>
              <a:t> past </a:t>
            </a:r>
            <a:r>
              <a:rPr lang="cs-CZ" sz="4000" dirty="0" err="1" smtClean="0">
                <a:solidFill>
                  <a:srgbClr val="FF0000"/>
                </a:solidFill>
              </a:rPr>
              <a:t>one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283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" grpId="0" animBg="1"/>
      <p:bldP spid="4" grpId="0" animBg="1"/>
      <p:bldP spid="5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Kliparty z webu Office.com</a:t>
            </a:r>
          </a:p>
          <a:p>
            <a:r>
              <a:rPr lang="cs-CZ" dirty="0" smtClean="0"/>
              <a:t>Odkazy na videa: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63688" y="2852936"/>
            <a:ext cx="660648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www.kizclub.com/storytime/myday/first.html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www.youtube.com/watch?v=0Yq_rztquuU&amp;list=PLFV9iYVn5cGMPt2uqJ5L_Nc9tuuHmhZIo&amp;index=3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www.youtube.com/watch?v=RBvmO7NgUp0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www.youtube.com/watch?v=3icBxO6Wjz0&amp;list=PLE10D7BD479DB300B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201</TotalTime>
  <Words>244</Words>
  <Application>Microsoft Office PowerPoint</Application>
  <PresentationFormat>Předvádění na obrazovce (4:3)</PresentationFormat>
  <Paragraphs>42</Paragraphs>
  <Slides>9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Prezentace aplikace PowerPoint</vt:lpstr>
      <vt:lpstr>Time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</dc:title>
  <dc:creator>Kočandrlová Jarmila</dc:creator>
  <cp:lastModifiedBy>Kočandrlová Jarmila</cp:lastModifiedBy>
  <cp:revision>22</cp:revision>
  <dcterms:created xsi:type="dcterms:W3CDTF">2012-10-04T14:23:53Z</dcterms:created>
  <dcterms:modified xsi:type="dcterms:W3CDTF">2013-04-17T12:44:22Z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