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0" r:id="rId3"/>
    <p:sldId id="257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8E2CBA-BEF4-4E66-9A5E-19229001E9E7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B3E38C-EFC0-4371-AF12-E07AA6443B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1579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lgConfetti">
          <a:fgClr>
            <a:schemeClr val="accent5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jpeg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ENGLISH 5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4800" dirty="0" err="1" smtClean="0">
                <a:solidFill>
                  <a:schemeClr val="tx1"/>
                </a:solidFill>
              </a:rPr>
              <a:t>There</a:t>
            </a:r>
            <a:r>
              <a:rPr lang="cs-CZ" sz="4800" dirty="0" smtClean="0">
                <a:solidFill>
                  <a:schemeClr val="tx1"/>
                </a:solidFill>
              </a:rPr>
              <a:t> </a:t>
            </a:r>
            <a:r>
              <a:rPr lang="cs-CZ" sz="4800" dirty="0" err="1" smtClean="0">
                <a:solidFill>
                  <a:schemeClr val="tx1"/>
                </a:solidFill>
              </a:rPr>
              <a:t>is</a:t>
            </a:r>
            <a:r>
              <a:rPr lang="cs-CZ" sz="4800" dirty="0" smtClean="0">
                <a:solidFill>
                  <a:schemeClr val="tx1"/>
                </a:solidFill>
              </a:rPr>
              <a:t>, </a:t>
            </a:r>
            <a:r>
              <a:rPr lang="cs-CZ" sz="4800" dirty="0" err="1" smtClean="0">
                <a:solidFill>
                  <a:schemeClr val="tx1"/>
                </a:solidFill>
              </a:rPr>
              <a:t>there</a:t>
            </a:r>
            <a:r>
              <a:rPr lang="cs-CZ" sz="4800" dirty="0" smtClean="0">
                <a:solidFill>
                  <a:schemeClr val="tx1"/>
                </a:solidFill>
              </a:rPr>
              <a:t> are - TEST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2503" y="551723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6872" y="332656"/>
            <a:ext cx="686712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b="1" dirty="0">
                <a:solidFill>
                  <a:srgbClr val="FF0000"/>
                </a:solidFill>
              </a:rPr>
              <a:t>Škola: Základní škola a Mateřská škola Halže, příspěvková organizace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Název: </a:t>
            </a:r>
            <a:r>
              <a:rPr lang="cs-CZ" sz="2000" b="1" dirty="0" smtClean="0">
                <a:solidFill>
                  <a:srgbClr val="FF0000"/>
                </a:solidFill>
              </a:rPr>
              <a:t>VY_32_INOVACE_08_AJ_There </a:t>
            </a:r>
            <a:r>
              <a:rPr lang="cs-CZ" sz="2000" b="1" dirty="0" err="1" smtClean="0">
                <a:solidFill>
                  <a:srgbClr val="FF0000"/>
                </a:solidFill>
              </a:rPr>
              <a:t>is</a:t>
            </a:r>
            <a:r>
              <a:rPr lang="cs-CZ" sz="2000" b="1" dirty="0" smtClean="0">
                <a:solidFill>
                  <a:srgbClr val="FF0000"/>
                </a:solidFill>
              </a:rPr>
              <a:t>, </a:t>
            </a:r>
            <a:r>
              <a:rPr lang="cs-CZ" sz="2000" b="1" dirty="0" err="1" smtClean="0">
                <a:solidFill>
                  <a:srgbClr val="FF0000"/>
                </a:solidFill>
              </a:rPr>
              <a:t>there</a:t>
            </a:r>
            <a:r>
              <a:rPr lang="cs-CZ" sz="2000" b="1" dirty="0" smtClean="0">
                <a:solidFill>
                  <a:srgbClr val="FF0000"/>
                </a:solidFill>
              </a:rPr>
              <a:t> are Test</a:t>
            </a:r>
            <a:r>
              <a:rPr lang="cs-CZ" sz="2000" b="1" dirty="0">
                <a:solidFill>
                  <a:srgbClr val="FF0000"/>
                </a:solidFill>
              </a:rPr>
              <a:t/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Číslo projektu: CZ.1.07/1.4.00/21.3551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Autor: Mgr. Jarmila Kočandrlová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361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Určeno pro 5.ročník ZŠ</a:t>
            </a:r>
          </a:p>
          <a:p>
            <a:r>
              <a:rPr lang="cs-CZ" dirty="0" smtClean="0"/>
              <a:t>Zpracováno jako opakovací test ,příp. jako příprava na test, k učebnici ENGLISH 5, Milena </a:t>
            </a:r>
            <a:r>
              <a:rPr lang="cs-CZ" dirty="0" err="1" smtClean="0"/>
              <a:t>Kelly</a:t>
            </a:r>
            <a:r>
              <a:rPr lang="cs-CZ" dirty="0" smtClean="0"/>
              <a:t>, Angličtina Expres.</a:t>
            </a:r>
          </a:p>
          <a:p>
            <a:r>
              <a:rPr lang="cs-CZ" dirty="0" smtClean="0"/>
              <a:t>Lekce 2, učivo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– </a:t>
            </a:r>
            <a:r>
              <a:rPr lang="cs-CZ" dirty="0" err="1" smtClean="0"/>
              <a:t>there</a:t>
            </a:r>
            <a:r>
              <a:rPr lang="cs-CZ" dirty="0" smtClean="0"/>
              <a:t> are</a:t>
            </a:r>
          </a:p>
          <a:p>
            <a:r>
              <a:rPr lang="cs-CZ" dirty="0" smtClean="0"/>
              <a:t>Na tabuli žáci vidí  české věty, do sešitu píší anglicky. Následuje společná kontrola, vysvětlení.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314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6264696"/>
          </a:xfrm>
        </p:spPr>
        <p:txBody>
          <a:bodyPr/>
          <a:lstStyle/>
          <a:p>
            <a:r>
              <a:rPr lang="cs-CZ" dirty="0" smtClean="0"/>
              <a:t>Je tam jeden míč.</a:t>
            </a:r>
          </a:p>
          <a:p>
            <a:endParaRPr lang="cs-CZ" dirty="0"/>
          </a:p>
          <a:p>
            <a:r>
              <a:rPr lang="cs-CZ" dirty="0" smtClean="0"/>
              <a:t>Jsou tam tři okna.</a:t>
            </a:r>
          </a:p>
          <a:p>
            <a:endParaRPr lang="cs-CZ" dirty="0"/>
          </a:p>
          <a:p>
            <a:r>
              <a:rPr lang="cs-CZ" dirty="0" smtClean="0"/>
              <a:t>Je tam pět obrázků.</a:t>
            </a:r>
          </a:p>
          <a:p>
            <a:endParaRPr lang="cs-CZ" dirty="0"/>
          </a:p>
          <a:p>
            <a:r>
              <a:rPr lang="cs-CZ" dirty="0" smtClean="0"/>
              <a:t>Jsou tam jedny dveře.</a:t>
            </a:r>
          </a:p>
          <a:p>
            <a:endParaRPr lang="cs-CZ" dirty="0"/>
          </a:p>
          <a:p>
            <a:r>
              <a:rPr lang="cs-CZ" dirty="0" smtClean="0"/>
              <a:t>Je tam šest tužek.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981627"/>
            <a:ext cx="403244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 err="1" smtClean="0"/>
              <a:t>ball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60978" y="2132856"/>
            <a:ext cx="4003110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There</a:t>
            </a:r>
            <a:r>
              <a:rPr lang="cs-CZ" sz="2800" dirty="0" smtClean="0"/>
              <a:t> are </a:t>
            </a:r>
            <a:r>
              <a:rPr lang="cs-CZ" sz="2800" dirty="0" err="1" smtClean="0"/>
              <a:t>three</a:t>
            </a:r>
            <a:r>
              <a:rPr lang="cs-CZ" sz="2800" dirty="0" smtClean="0"/>
              <a:t> </a:t>
            </a:r>
            <a:r>
              <a:rPr lang="cs-CZ" sz="2800" dirty="0" err="1" smtClean="0"/>
              <a:t>windows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3311406"/>
            <a:ext cx="403244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There</a:t>
            </a:r>
            <a:r>
              <a:rPr lang="cs-CZ" sz="2800" dirty="0" smtClean="0"/>
              <a:t> are </a:t>
            </a:r>
            <a:r>
              <a:rPr lang="cs-CZ" sz="2800" dirty="0" err="1" smtClean="0"/>
              <a:t>five</a:t>
            </a:r>
            <a:r>
              <a:rPr lang="cs-CZ" sz="2800" dirty="0" smtClean="0"/>
              <a:t> </a:t>
            </a:r>
            <a:r>
              <a:rPr lang="cs-CZ" sz="2800" dirty="0" err="1" smtClean="0"/>
              <a:t>pictures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4508416"/>
            <a:ext cx="403244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 err="1" smtClean="0"/>
              <a:t>door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31640" y="5687670"/>
            <a:ext cx="403244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There</a:t>
            </a:r>
            <a:r>
              <a:rPr lang="cs-CZ" sz="2800" dirty="0" smtClean="0"/>
              <a:t> are </a:t>
            </a:r>
            <a:r>
              <a:rPr lang="cs-CZ" sz="2800" dirty="0" err="1" smtClean="0"/>
              <a:t>six</a:t>
            </a:r>
            <a:r>
              <a:rPr lang="cs-CZ" sz="2800" dirty="0" smtClean="0"/>
              <a:t> </a:t>
            </a:r>
            <a:r>
              <a:rPr lang="cs-CZ" sz="2800" dirty="0" err="1" smtClean="0"/>
              <a:t>pencils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26" name="Picture 2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92418"/>
            <a:ext cx="1041377" cy="856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kocandrlova\AppData\Local\Microsoft\Windows\Temporary Internet Files\Content.IE5\5SK9KL02\MP9004140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2145" y="1023235"/>
            <a:ext cx="1077649" cy="1615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jkocandrlova\AppData\Local\Microsoft\Windows\Temporary Internet Files\Content.IE5\5SK9KL02\MP9004140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6718" y="1023235"/>
            <a:ext cx="1077649" cy="1615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jkocandrlova\AppData\Local\Microsoft\Windows\Temporary Internet Files\Content.IE5\5SK9KL02\MP9004140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1432" y="1022447"/>
            <a:ext cx="1077649" cy="1615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kocandrlova\AppData\Local\Microsoft\Windows\Temporary Internet Files\Content.IE5\HEA9Y1ZH\MC9003519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613" y="2699145"/>
            <a:ext cx="1031063" cy="876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jkocandrlova\AppData\Local\Microsoft\Windows\Temporary Internet Files\Content.IE5\HEA9Y1ZH\MC9003519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6343" y="3159881"/>
            <a:ext cx="1031063" cy="876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jkocandrlova\AppData\Local\Microsoft\Windows\Temporary Internet Files\Content.IE5\HEA9Y1ZH\MC9003519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569" y="2668688"/>
            <a:ext cx="1031063" cy="876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jkocandrlova\AppData\Local\Microsoft\Windows\Temporary Internet Files\Content.IE5\HEA9Y1ZH\MC9003519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5900" y="3176856"/>
            <a:ext cx="1031063" cy="876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C:\Users\jkocandrlova\AppData\Local\Microsoft\Windows\Temporary Internet Files\Content.IE5\HEA9Y1ZH\MC9003519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2937" y="2696227"/>
            <a:ext cx="1031063" cy="876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kocandrlova\AppData\Local\Microsoft\Windows\Temporary Internet Files\Content.IE5\5SK9KL02\MP90040086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2144" y="4111499"/>
            <a:ext cx="2094736" cy="1395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kocandrlova\AppData\Local\Microsoft\Windows\Temporary Internet Files\Content.IE5\5E9D3HSI\MP90043053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770" y="5563348"/>
            <a:ext cx="2538486" cy="1223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2314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6264696"/>
          </a:xfrm>
        </p:spPr>
        <p:txBody>
          <a:bodyPr/>
          <a:lstStyle/>
          <a:p>
            <a:r>
              <a:rPr lang="cs-CZ" dirty="0" smtClean="0"/>
              <a:t>Je tam jeden rohlík.</a:t>
            </a:r>
          </a:p>
          <a:p>
            <a:endParaRPr lang="cs-CZ" dirty="0"/>
          </a:p>
          <a:p>
            <a:r>
              <a:rPr lang="cs-CZ" dirty="0" smtClean="0"/>
              <a:t>Jsou tam čtyři židle.</a:t>
            </a:r>
          </a:p>
          <a:p>
            <a:endParaRPr lang="cs-CZ" dirty="0"/>
          </a:p>
          <a:p>
            <a:r>
              <a:rPr lang="cs-CZ" dirty="0" smtClean="0"/>
              <a:t>Je tam šest lavic.</a:t>
            </a:r>
          </a:p>
          <a:p>
            <a:endParaRPr lang="cs-CZ" dirty="0"/>
          </a:p>
          <a:p>
            <a:r>
              <a:rPr lang="cs-CZ" dirty="0" smtClean="0"/>
              <a:t>Jsou tam troje dveře.</a:t>
            </a:r>
          </a:p>
          <a:p>
            <a:endParaRPr lang="cs-CZ" dirty="0"/>
          </a:p>
          <a:p>
            <a:r>
              <a:rPr lang="cs-CZ" dirty="0" smtClean="0"/>
              <a:t>Je tam jedna kniha.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981627"/>
            <a:ext cx="403244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/>
              <a:t> </a:t>
            </a:r>
            <a:r>
              <a:rPr lang="cs-CZ" sz="2800" dirty="0" err="1" smtClean="0"/>
              <a:t>roll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60978" y="2132856"/>
            <a:ext cx="4003110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There</a:t>
            </a:r>
            <a:r>
              <a:rPr lang="cs-CZ" sz="2800" dirty="0" smtClean="0"/>
              <a:t> are </a:t>
            </a:r>
            <a:r>
              <a:rPr lang="cs-CZ" sz="2800" dirty="0" err="1" smtClean="0"/>
              <a:t>four</a:t>
            </a:r>
            <a:r>
              <a:rPr lang="cs-CZ" sz="2800" dirty="0" smtClean="0"/>
              <a:t>  </a:t>
            </a:r>
            <a:r>
              <a:rPr lang="cs-CZ" sz="2800" dirty="0" err="1" smtClean="0"/>
              <a:t>chairs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3311406"/>
            <a:ext cx="403244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There</a:t>
            </a:r>
            <a:r>
              <a:rPr lang="cs-CZ" sz="2800" dirty="0" smtClean="0"/>
              <a:t> are </a:t>
            </a:r>
            <a:r>
              <a:rPr lang="cs-CZ" sz="2800" dirty="0"/>
              <a:t> </a:t>
            </a:r>
            <a:r>
              <a:rPr lang="cs-CZ" sz="2800" dirty="0" err="1" smtClean="0"/>
              <a:t>six</a:t>
            </a:r>
            <a:r>
              <a:rPr lang="cs-CZ" sz="2800" dirty="0" smtClean="0"/>
              <a:t> </a:t>
            </a:r>
            <a:r>
              <a:rPr lang="cs-CZ" sz="2800" dirty="0" err="1" smtClean="0"/>
              <a:t>desks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4508416"/>
            <a:ext cx="403244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There</a:t>
            </a:r>
            <a:r>
              <a:rPr lang="cs-CZ" sz="2800" dirty="0" smtClean="0"/>
              <a:t> are  </a:t>
            </a:r>
            <a:r>
              <a:rPr lang="cs-CZ" sz="2800" dirty="0" err="1" smtClean="0"/>
              <a:t>three</a:t>
            </a:r>
            <a:r>
              <a:rPr lang="cs-CZ" sz="2800" dirty="0" smtClean="0"/>
              <a:t> </a:t>
            </a:r>
            <a:r>
              <a:rPr lang="cs-CZ" sz="2800" dirty="0" err="1" smtClean="0"/>
              <a:t>doors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31640" y="5687670"/>
            <a:ext cx="403244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 err="1" smtClean="0"/>
              <a:t>book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2051" name="Picture 3" descr="C:\Users\jkocandrlova\AppData\Local\Microsoft\Windows\Temporary Internet Files\Content.IE5\5E9D3HSI\MC9002900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04590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kocandrlova\AppData\Local\Microsoft\Windows\Temporary Internet Files\Content.IE5\5SK9KL02\MP9004029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0396" y="1334335"/>
            <a:ext cx="1296144" cy="972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jkocandrlova\AppData\Local\Microsoft\Windows\Temporary Internet Files\Content.IE5\5SK9KL02\MP9004029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3713" y="1322766"/>
            <a:ext cx="1326996" cy="995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jkocandrlova\AppData\Local\Microsoft\Windows\Temporary Internet Files\Content.IE5\5SK9KL02\MP90040290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301070"/>
            <a:ext cx="1347188" cy="1010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jkocandrlova\AppData\Local\Microsoft\Windows\Temporary Internet Files\Content.IE5\5SK9KL02\MP90040290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1196" y="1359216"/>
            <a:ext cx="1278396" cy="958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kocandrlova\AppData\Local\Microsoft\Windows\Temporary Internet Files\Content.IE5\5E9D3HSI\MC90023409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1612" y="2394466"/>
            <a:ext cx="889097" cy="1020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kocandrlova\AppData\Local\Microsoft\Windows\Temporary Internet Files\Content.IE5\5E9D3HSI\MC90023409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0802" y="2801387"/>
            <a:ext cx="889097" cy="1020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C:\Users\jkocandrlova\AppData\Local\Microsoft\Windows\Temporary Internet Files\Content.IE5\5E9D3HSI\MC90023409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0709" y="2671073"/>
            <a:ext cx="889097" cy="1020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7" descr="C:\Users\jkocandrlova\AppData\Local\Microsoft\Windows\Temporary Internet Files\Content.IE5\5E9D3HSI\MC90023409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0396" y="2354045"/>
            <a:ext cx="889097" cy="1020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7" descr="C:\Users\jkocandrlova\AppData\Local\Microsoft\Windows\Temporary Internet Files\Content.IE5\5E9D3HSI\MC90023409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2612" y="2904484"/>
            <a:ext cx="889097" cy="1020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7" descr="C:\Users\jkocandrlova\AppData\Local\Microsoft\Windows\Temporary Internet Files\Content.IE5\5E9D3HSI\MC90023409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297" y="2552979"/>
            <a:ext cx="889097" cy="1020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kocandrlova\AppData\Local\Microsoft\Windows\Temporary Internet Files\Content.IE5\HEA9Y1ZH\MC90034917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6160" y="3924520"/>
            <a:ext cx="1229009" cy="1246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jkocandrlova\AppData\Local\Microsoft\Windows\Temporary Internet Files\Content.IE5\HEA9Y1ZH\MC90034917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0395" y="3924521"/>
            <a:ext cx="1229009" cy="1246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9" descr="C:\Users\jkocandrlova\AppData\Local\Microsoft\Windows\Temporary Internet Files\Content.IE5\HEA9Y1ZH\MC90034917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2379" y="3924521"/>
            <a:ext cx="1229009" cy="1246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jkocandrlova\AppData\Local\Microsoft\Windows\Temporary Internet Files\Content.IE5\BK9YGKAI\MC900441734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134" y="5031636"/>
            <a:ext cx="1539765" cy="1539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8598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64704"/>
          </a:xfrm>
        </p:spPr>
        <p:txBody>
          <a:bodyPr/>
          <a:lstStyle/>
          <a:p>
            <a:r>
              <a:rPr lang="cs-CZ" dirty="0" smtClean="0"/>
              <a:t>Kliparty z webu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2458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182</Words>
  <Application>Microsoft Office PowerPoint</Application>
  <PresentationFormat>Předvádění na obrazovce (4:3)</PresentationFormat>
  <Paragraphs>41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ENGLISH 5 </vt:lpstr>
      <vt:lpstr>Anotace:</vt:lpstr>
      <vt:lpstr>Prezentace aplikace PowerPoint</vt:lpstr>
      <vt:lpstr>Prezentace aplikace PowerPoint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ENGLISH 5 </dc:title>
  <dc:creator>Kočandrlová Jarmila</dc:creator>
  <cp:lastModifiedBy>Kočandrlová Jarmila</cp:lastModifiedBy>
  <cp:revision>13</cp:revision>
  <dcterms:created xsi:type="dcterms:W3CDTF">2012-09-20T10:09:49Z</dcterms:created>
  <dcterms:modified xsi:type="dcterms:W3CDTF">2013-04-17T12:44:45Z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