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7549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1399" y="2852936"/>
            <a:ext cx="789932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</a:rPr>
              <a:t>VY_32_INOVACE_11_AJ_Překlad vět - Časy</a:t>
            </a:r>
            <a:r>
              <a:rPr lang="cs-CZ" sz="2000" b="1" dirty="0">
                <a:solidFill>
                  <a:srgbClr val="FF0000"/>
                </a:solidFill>
              </a:rPr>
              <a:t/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</a:rPr>
            </a:br>
            <a:r>
              <a:rPr lang="cs-CZ" sz="2000" b="1" dirty="0">
                <a:solidFill>
                  <a:srgbClr val="FF0000"/>
                </a:solidFill>
              </a:rPr>
              <a:t>Autor: Mgr. Jarmila Kočandrlová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90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Určeno pro 5.ročník ZŠ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Zpracováno jako opakovací test ,příp. jako příprava na test, k učebnici ENGLISH 5, Milena </a:t>
            </a:r>
            <a:r>
              <a:rPr lang="cs-CZ" dirty="0" err="1">
                <a:solidFill>
                  <a:prstClr val="black"/>
                </a:solidFill>
              </a:rPr>
              <a:t>Kelly</a:t>
            </a:r>
            <a:r>
              <a:rPr lang="cs-CZ" dirty="0">
                <a:solidFill>
                  <a:prstClr val="black"/>
                </a:solidFill>
              </a:rPr>
              <a:t>, Angličtina Expres.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Lekce </a:t>
            </a:r>
            <a:r>
              <a:rPr lang="cs-CZ" dirty="0" smtClean="0">
                <a:solidFill>
                  <a:prstClr val="black"/>
                </a:solidFill>
              </a:rPr>
              <a:t>10, </a:t>
            </a:r>
            <a:r>
              <a:rPr lang="cs-CZ" dirty="0">
                <a:solidFill>
                  <a:prstClr val="black"/>
                </a:solidFill>
              </a:rPr>
              <a:t>učivo </a:t>
            </a:r>
            <a:r>
              <a:rPr lang="cs-CZ" dirty="0" smtClean="0">
                <a:solidFill>
                  <a:prstClr val="black"/>
                </a:solidFill>
              </a:rPr>
              <a:t>Čas přítomný prostý, čas přítomný průběhový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Na tabuli žáci vidí  české věty, do sešitu píší anglicky. Následuje společná kontrola, vysvětlení.</a:t>
            </a:r>
          </a:p>
        </p:txBody>
      </p:sp>
    </p:spTree>
    <p:extLst>
      <p:ext uri="{BB962C8B-B14F-4D97-AF65-F5344CB8AC3E}">
        <p14:creationId xmlns:p14="http://schemas.microsoft.com/office/powerpoint/2010/main" val="404470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979762"/>
          </a:xfrm>
        </p:spPr>
        <p:txBody>
          <a:bodyPr>
            <a:normAutofit/>
          </a:bodyPr>
          <a:lstStyle/>
          <a:p>
            <a:r>
              <a:rPr lang="cs-CZ" dirty="0" smtClean="0"/>
              <a:t>AJ 5</a:t>
            </a:r>
            <a:br>
              <a:rPr lang="cs-CZ" dirty="0" smtClean="0"/>
            </a:br>
            <a:r>
              <a:rPr lang="cs-CZ" dirty="0" smtClean="0"/>
              <a:t>ČAS PŘÍTOMNÝ PROSTÝ</a:t>
            </a:r>
            <a:br>
              <a:rPr lang="cs-CZ" dirty="0" smtClean="0"/>
            </a:br>
            <a:r>
              <a:rPr lang="cs-CZ" dirty="0" smtClean="0"/>
              <a:t>ČAS PŘÍTOMNÝ PRŮBĚHOVÝ</a:t>
            </a:r>
            <a:br>
              <a:rPr lang="cs-CZ" dirty="0" smtClean="0"/>
            </a:br>
            <a:r>
              <a:rPr lang="cs-CZ" dirty="0" smtClean="0"/>
              <a:t>překlad vět</a:t>
            </a:r>
            <a:endParaRPr lang="cs-CZ" dirty="0"/>
          </a:p>
        </p:txBody>
      </p:sp>
      <p:pic>
        <p:nvPicPr>
          <p:cNvPr id="1026" name="Picture 2" descr="C:\Users\jkocandrlova\AppData\Local\Microsoft\Windows\Temporary Internet Files\Content.IE5\5E9D3HSI\MP9004465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21147"/>
            <a:ext cx="2664296" cy="345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HEA9Y1ZH\MP9004465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45024"/>
            <a:ext cx="3936376" cy="303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30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3200" dirty="0"/>
              <a:t>Já čtu anglické knihy. Právě teď čtu </a:t>
            </a:r>
            <a:r>
              <a:rPr lang="cs-CZ" sz="3200" dirty="0" err="1"/>
              <a:t>Harryho</a:t>
            </a:r>
            <a:r>
              <a:rPr lang="cs-CZ" sz="3200" dirty="0"/>
              <a:t> </a:t>
            </a:r>
            <a:r>
              <a:rPr lang="cs-CZ" sz="3200" dirty="0" err="1"/>
              <a:t>Pottera</a:t>
            </a:r>
            <a:r>
              <a:rPr lang="cs-CZ" sz="3200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874" y="1340768"/>
            <a:ext cx="8363272" cy="576064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I </a:t>
            </a:r>
            <a:r>
              <a:rPr lang="cs-CZ" b="1" dirty="0" err="1" smtClean="0">
                <a:solidFill>
                  <a:srgbClr val="0070C0"/>
                </a:solidFill>
              </a:rPr>
              <a:t>read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  </a:t>
            </a:r>
            <a:r>
              <a:rPr lang="cs-CZ" b="1" dirty="0" smtClean="0">
                <a:solidFill>
                  <a:srgbClr val="FF0000"/>
                </a:solidFill>
              </a:rPr>
              <a:t>I </a:t>
            </a:r>
            <a:r>
              <a:rPr lang="cs-CZ" b="1" dirty="0" err="1" smtClean="0">
                <a:solidFill>
                  <a:srgbClr val="FF0000"/>
                </a:solidFill>
              </a:rPr>
              <a:t>am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reading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otter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218" y="2423843"/>
            <a:ext cx="8691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Ty </a:t>
            </a:r>
            <a:r>
              <a:rPr lang="cs-CZ" sz="3200" dirty="0"/>
              <a:t>nosíš džíny.  Právě teď máš na sobě modré džíny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991671"/>
            <a:ext cx="835292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70C0"/>
                </a:solidFill>
              </a:rPr>
              <a:t>You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wear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jeans</a:t>
            </a:r>
            <a:r>
              <a:rPr lang="cs-CZ" sz="3200" dirty="0" smtClean="0"/>
              <a:t>.  </a:t>
            </a:r>
            <a:r>
              <a:rPr lang="cs-CZ" sz="3200" b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dirty="0" smtClean="0">
                <a:solidFill>
                  <a:srgbClr val="FF0000"/>
                </a:solidFill>
              </a:rPr>
              <a:t> are </a:t>
            </a:r>
            <a:r>
              <a:rPr lang="cs-CZ" sz="3200" b="1" dirty="0" err="1" smtClean="0">
                <a:solidFill>
                  <a:srgbClr val="FF0000"/>
                </a:solidFill>
              </a:rPr>
              <a:t>wearing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blue </a:t>
            </a:r>
            <a:r>
              <a:rPr lang="cs-CZ" sz="3200" dirty="0" err="1" smtClean="0"/>
              <a:t>jeans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218" y="4186859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Ona zpívá</a:t>
            </a:r>
            <a:r>
              <a:rPr lang="cs-CZ" sz="3200" dirty="0" smtClean="0"/>
              <a:t>.  </a:t>
            </a:r>
            <a:r>
              <a:rPr lang="cs-CZ" sz="3200" dirty="0"/>
              <a:t>Jana zpívá. </a:t>
            </a:r>
            <a:r>
              <a:rPr lang="cs-CZ" sz="3200" dirty="0" smtClean="0"/>
              <a:t> Právě </a:t>
            </a:r>
            <a:r>
              <a:rPr lang="cs-CZ" sz="3200" dirty="0"/>
              <a:t>teď zpívá koledy.</a:t>
            </a:r>
          </a:p>
        </p:txBody>
      </p:sp>
      <p:sp>
        <p:nvSpPr>
          <p:cNvPr id="8" name="Obdélník 7"/>
          <p:cNvSpPr/>
          <p:nvPr/>
        </p:nvSpPr>
        <p:spPr>
          <a:xfrm>
            <a:off x="-16799" y="4800576"/>
            <a:ext cx="8369727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rgbClr val="0070C0"/>
                </a:solidFill>
              </a:rPr>
              <a:t>She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sings</a:t>
            </a:r>
            <a:r>
              <a:rPr lang="cs-CZ" sz="3200" b="1" dirty="0" smtClean="0"/>
              <a:t>. </a:t>
            </a:r>
            <a:r>
              <a:rPr lang="cs-CZ" sz="3200" b="1" dirty="0" smtClean="0">
                <a:solidFill>
                  <a:srgbClr val="0070C0"/>
                </a:solidFill>
              </a:rPr>
              <a:t>Jana </a:t>
            </a:r>
            <a:r>
              <a:rPr lang="cs-CZ" sz="3200" b="1" dirty="0" err="1" smtClean="0">
                <a:solidFill>
                  <a:srgbClr val="0070C0"/>
                </a:solidFill>
              </a:rPr>
              <a:t>sings</a:t>
            </a:r>
            <a:r>
              <a:rPr lang="cs-CZ" sz="3200" b="1" dirty="0" smtClean="0"/>
              <a:t>.  </a:t>
            </a:r>
            <a:r>
              <a:rPr lang="cs-CZ" sz="3200" b="1" dirty="0" err="1" smtClean="0">
                <a:solidFill>
                  <a:srgbClr val="FF0000"/>
                </a:solidFill>
              </a:rPr>
              <a:t>She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is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singing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carols</a:t>
            </a:r>
            <a:r>
              <a:rPr lang="cs-CZ" sz="3200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50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276" y="260648"/>
            <a:ext cx="7956376" cy="77809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On plave. Tom plave. Právě teď plave v bazénu.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9838" y="1124744"/>
            <a:ext cx="9020079" cy="576064"/>
          </a:xfrm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He </a:t>
            </a:r>
            <a:r>
              <a:rPr lang="cs-CZ" sz="2800" b="1" dirty="0" err="1" smtClean="0">
                <a:solidFill>
                  <a:srgbClr val="0070C0"/>
                </a:solidFill>
              </a:rPr>
              <a:t>swims</a:t>
            </a:r>
            <a:r>
              <a:rPr lang="cs-CZ" sz="2800" b="1" dirty="0" smtClean="0">
                <a:solidFill>
                  <a:srgbClr val="0070C0"/>
                </a:solidFill>
              </a:rPr>
              <a:t>. Tom </a:t>
            </a:r>
            <a:r>
              <a:rPr lang="cs-CZ" sz="2800" b="1" dirty="0" err="1" smtClean="0">
                <a:solidFill>
                  <a:srgbClr val="0070C0"/>
                </a:solidFill>
              </a:rPr>
              <a:t>swims</a:t>
            </a:r>
            <a:r>
              <a:rPr lang="cs-CZ" sz="2800" b="1" dirty="0" smtClean="0">
                <a:solidFill>
                  <a:srgbClr val="0070C0"/>
                </a:solidFill>
              </a:rPr>
              <a:t>. </a:t>
            </a:r>
            <a:r>
              <a:rPr lang="cs-CZ" sz="2800" b="1" dirty="0" smtClean="0">
                <a:solidFill>
                  <a:srgbClr val="FF0000"/>
                </a:solidFill>
              </a:rPr>
              <a:t>He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swimming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in a </a:t>
            </a:r>
            <a:r>
              <a:rPr lang="cs-CZ" sz="2800" dirty="0" err="1" smtClean="0"/>
              <a:t>swimming</a:t>
            </a:r>
            <a:r>
              <a:rPr lang="cs-CZ" sz="2800" dirty="0" smtClean="0"/>
              <a:t> pool.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218" y="2423843"/>
            <a:ext cx="66355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 jíme ovoce.  </a:t>
            </a:r>
            <a:r>
              <a:rPr lang="cs-CZ" sz="3200" dirty="0"/>
              <a:t>Právě teď </a:t>
            </a:r>
            <a:r>
              <a:rPr lang="cs-CZ" sz="3200" dirty="0" smtClean="0"/>
              <a:t>jíme jablko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074970"/>
            <a:ext cx="8352928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70C0"/>
                </a:solidFill>
              </a:rPr>
              <a:t>We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eat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/>
              <a:t>fruit</a:t>
            </a:r>
            <a:r>
              <a:rPr lang="cs-CZ" sz="3200" dirty="0" smtClean="0"/>
              <a:t>.  </a:t>
            </a:r>
            <a:r>
              <a:rPr lang="cs-CZ" sz="3200" b="1" dirty="0" err="1" smtClean="0">
                <a:solidFill>
                  <a:srgbClr val="FF0000"/>
                </a:solidFill>
              </a:rPr>
              <a:t>We</a:t>
            </a:r>
            <a:r>
              <a:rPr lang="cs-CZ" sz="3200" b="1" dirty="0" smtClean="0">
                <a:solidFill>
                  <a:srgbClr val="FF0000"/>
                </a:solidFill>
              </a:rPr>
              <a:t> are </a:t>
            </a:r>
            <a:r>
              <a:rPr lang="cs-CZ" sz="3200" b="1" dirty="0" err="1" smtClean="0">
                <a:solidFill>
                  <a:srgbClr val="FF0000"/>
                </a:solidFill>
              </a:rPr>
              <a:t>eating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/>
              <a:t> </a:t>
            </a:r>
            <a:r>
              <a:rPr lang="cs-CZ" sz="3200" dirty="0" err="1" smtClean="0"/>
              <a:t>an</a:t>
            </a:r>
            <a:r>
              <a:rPr lang="cs-CZ" sz="3200" dirty="0" smtClean="0"/>
              <a:t> </a:t>
            </a:r>
            <a:r>
              <a:rPr lang="cs-CZ" sz="3200" dirty="0" err="1" smtClean="0"/>
              <a:t>apple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3105" y="407707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Oni kreslí.  Právě kreslí tři koně.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132955" y="4753135"/>
            <a:ext cx="8369727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rgbClr val="0070C0"/>
                </a:solidFill>
              </a:rPr>
              <a:t>They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0070C0"/>
                </a:solidFill>
              </a:rPr>
              <a:t>draw</a:t>
            </a:r>
            <a:r>
              <a:rPr lang="cs-CZ" sz="3200" b="1" dirty="0" smtClean="0"/>
              <a:t>.  </a:t>
            </a:r>
            <a:r>
              <a:rPr lang="cs-CZ" sz="3200" b="1" dirty="0" err="1" smtClean="0">
                <a:solidFill>
                  <a:srgbClr val="FF0000"/>
                </a:solidFill>
              </a:rPr>
              <a:t>They</a:t>
            </a:r>
            <a:r>
              <a:rPr lang="cs-CZ" sz="3200" b="1" dirty="0" smtClean="0">
                <a:solidFill>
                  <a:srgbClr val="FF0000"/>
                </a:solidFill>
              </a:rPr>
              <a:t> are </a:t>
            </a:r>
            <a:r>
              <a:rPr lang="cs-CZ" sz="3200" b="1" dirty="0" err="1" smtClean="0">
                <a:solidFill>
                  <a:srgbClr val="FF0000"/>
                </a:solidFill>
              </a:rPr>
              <a:t>drawing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/>
              <a:t>three</a:t>
            </a:r>
            <a:r>
              <a:rPr lang="cs-CZ" sz="3200" dirty="0" smtClean="0"/>
              <a:t> </a:t>
            </a:r>
            <a:r>
              <a:rPr lang="cs-CZ" sz="3200" dirty="0" err="1" smtClean="0"/>
              <a:t>horses</a:t>
            </a:r>
            <a:r>
              <a:rPr lang="cs-CZ" sz="3200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82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908720"/>
            <a:ext cx="2693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83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205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ANOTACE:</vt:lpstr>
      <vt:lpstr>AJ 5 ČAS PŘÍTOMNÝ PROSTÝ ČAS PŘÍTOMNÝ PRŮBĚHOVÝ překlad vět</vt:lpstr>
      <vt:lpstr>Já čtu anglické knihy. Právě teď čtu Harryho Pottera.</vt:lpstr>
      <vt:lpstr>On plave. Tom plave. Právě teď plave v bazénu.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11</cp:revision>
  <dcterms:created xsi:type="dcterms:W3CDTF">2013-02-02T16:18:37Z</dcterms:created>
  <dcterms:modified xsi:type="dcterms:W3CDTF">2013-04-17T12:45:47Z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