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6" r:id="rId5"/>
    <p:sldId id="265" r:id="rId6"/>
    <p:sldId id="264" r:id="rId7"/>
    <p:sldId id="263" r:id="rId8"/>
    <p:sldId id="262" r:id="rId9"/>
    <p:sldId id="261" r:id="rId10"/>
    <p:sldId id="259" r:id="rId11"/>
    <p:sldId id="26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33CCFF"/>
    <a:srgbClr val="6666FF"/>
    <a:srgbClr val="FFFF99"/>
    <a:srgbClr val="6699FF"/>
    <a:srgbClr val="FF3399"/>
    <a:srgbClr val="CC66FF"/>
    <a:srgbClr val="CC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200400"/>
            <a:ext cx="8964488" cy="3036912"/>
          </a:xfrm>
        </p:spPr>
        <p:txBody>
          <a:bodyPr>
            <a:noAutofit/>
          </a:bodyPr>
          <a:lstStyle/>
          <a:p>
            <a:pPr lvl="0" algn="l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lvl="0" algn="l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Určeno žákům 1.stupně ZŠ</a:t>
            </a:r>
          </a:p>
          <a:p>
            <a:pPr lvl="0" algn="l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Procvičení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názvů dnů v týdnu, </a:t>
            </a: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vyhledání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správně napsaných slov. </a:t>
            </a:r>
          </a:p>
          <a:p>
            <a:pPr lvl="0" algn="l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 kliknutí na správně napsané slovo </a:t>
            </a:r>
            <a:r>
              <a:rPr lang="cs-CZ" sz="2000" b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postoupí  na další snímek.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Pokud kliknou žáci na nesprávný nápis, objeví se oznámení o chybě a musí se vrátit zpět na ten samý snímek a zkusit to znovu.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l">
              <a:spcBef>
                <a:spcPct val="20000"/>
              </a:spcBef>
              <a:spcAft>
                <a:spcPts val="300"/>
              </a:spcAft>
              <a:buClr>
                <a:srgbClr val="00349E">
                  <a:lumMod val="75000"/>
                </a:srgbClr>
              </a:buClr>
              <a:buSzPct val="130000"/>
            </a:pP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Doplněk k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učebnicím </a:t>
            </a: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ENGLISH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4, ENGLISH 5, </a:t>
            </a: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Milena </a:t>
            </a:r>
            <a:r>
              <a:rPr lang="cs-CZ" sz="2000" b="1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Kelly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 </a:t>
            </a: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ANGLIČTINA EXPRES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920880" cy="2664296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br>
              <a:rPr lang="cs-CZ" sz="31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1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Základní škola a Mateřská škola Halže, příspěvková organizace</a:t>
            </a:r>
            <a:br>
              <a:rPr lang="cs-CZ" sz="31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31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VY_32_INOVACE_18_AJ_Days</a:t>
            </a:r>
            <a:r>
              <a:rPr lang="cs-CZ" sz="31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1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CZ.1.07/1.4.00/21.3551</a:t>
            </a:r>
            <a:br>
              <a:rPr lang="cs-CZ" sz="31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1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Mgr. Jarmila Kočandrlová</a:t>
            </a:r>
            <a:br>
              <a:rPr lang="cs-CZ" sz="31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1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381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7772400" cy="5328592"/>
          </a:xfrm>
        </p:spPr>
        <p:txBody>
          <a:bodyPr>
            <a:normAutofit/>
          </a:bodyPr>
          <a:lstStyle/>
          <a:p>
            <a:pPr algn="ctr"/>
            <a:r>
              <a:rPr lang="cs-CZ" sz="8000" dirty="0" smtClean="0">
                <a:solidFill>
                  <a:srgbClr val="C00000"/>
                </a:solidFill>
              </a:rPr>
              <a:t>Najdi správně napsané slovo.</a:t>
            </a:r>
            <a:br>
              <a:rPr lang="cs-CZ" sz="8000" dirty="0" smtClean="0">
                <a:solidFill>
                  <a:srgbClr val="C00000"/>
                </a:solidFill>
              </a:rPr>
            </a:br>
            <a:r>
              <a:rPr lang="cs-CZ" sz="8000" dirty="0" smtClean="0">
                <a:solidFill>
                  <a:srgbClr val="C00000"/>
                </a:solidFill>
              </a:rPr>
              <a:t>Dojdeš do konce bez bloudění?</a:t>
            </a:r>
            <a:endParaRPr lang="cs-CZ" sz="8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5622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chemeClr val="bg1">
                  <a:shade val="40000"/>
                  <a:satMod val="165000"/>
                </a:schemeClr>
              </a:gs>
              <a:gs pos="50000">
                <a:schemeClr val="bg1">
                  <a:shade val="80000"/>
                  <a:satMod val="155000"/>
                </a:schemeClr>
              </a:gs>
              <a:gs pos="100000">
                <a:schemeClr val="bg1">
                  <a:tint val="95000"/>
                  <a:satMod val="20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548680"/>
            <a:ext cx="4032448" cy="1152128"/>
          </a:xfrm>
          <a:solidFill>
            <a:srgbClr val="FF3399"/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STŘEDA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043608" y="2939781"/>
            <a:ext cx="2622193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 anchor="ctr">
            <a:spAutoFit/>
          </a:bodyPr>
          <a:lstStyle/>
          <a:p>
            <a:r>
              <a:rPr lang="cs-CZ" sz="4000" b="1" dirty="0" err="1" smtClean="0"/>
              <a:t>Wednesday</a:t>
            </a:r>
            <a:endParaRPr lang="cs-CZ" sz="4000" b="1" dirty="0"/>
          </a:p>
        </p:txBody>
      </p:sp>
      <p:sp>
        <p:nvSpPr>
          <p:cNvPr id="13" name="Obdélník 12">
            <a:hlinkClick r:id="rId3" action="ppaction://hlinksldjump"/>
          </p:cNvPr>
          <p:cNvSpPr/>
          <p:nvPr/>
        </p:nvSpPr>
        <p:spPr>
          <a:xfrm>
            <a:off x="5094561" y="2969455"/>
            <a:ext cx="2576731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err="1" smtClean="0">
                <a:solidFill>
                  <a:prstClr val="black"/>
                </a:solidFill>
              </a:rPr>
              <a:t>wednesday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4" name="Obdélník 13">
            <a:hlinkClick r:id="rId3" action="ppaction://hlinksldjump"/>
          </p:cNvPr>
          <p:cNvSpPr/>
          <p:nvPr/>
        </p:nvSpPr>
        <p:spPr>
          <a:xfrm>
            <a:off x="5089625" y="4276724"/>
            <a:ext cx="2558073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Wenssday</a:t>
            </a:r>
            <a:r>
              <a:rPr lang="cs-CZ" sz="4000" b="1" dirty="0" smtClean="0">
                <a:solidFill>
                  <a:prstClr val="black"/>
                </a:solidFill>
              </a:rPr>
              <a:t>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5" name="Obdélník 14">
            <a:hlinkClick r:id="rId3" action="ppaction://hlinksldjump"/>
          </p:cNvPr>
          <p:cNvSpPr/>
          <p:nvPr/>
        </p:nvSpPr>
        <p:spPr>
          <a:xfrm>
            <a:off x="1008407" y="4358664"/>
            <a:ext cx="2657394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r>
              <a:rPr lang="cs-CZ" sz="4000" b="1" dirty="0" err="1" smtClean="0">
                <a:solidFill>
                  <a:prstClr val="black"/>
                </a:solidFill>
              </a:rPr>
              <a:t>Tuesday</a:t>
            </a:r>
            <a:r>
              <a:rPr lang="cs-CZ" sz="4000" b="1" dirty="0" smtClean="0">
                <a:solidFill>
                  <a:prstClr val="black"/>
                </a:solidFill>
              </a:rPr>
              <a:t>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6" name="Obdélník 15">
            <a:hlinkClick r:id="rId3" action="ppaction://hlinksldjump"/>
          </p:cNvPr>
          <p:cNvSpPr/>
          <p:nvPr/>
        </p:nvSpPr>
        <p:spPr>
          <a:xfrm>
            <a:off x="1043608" y="5733256"/>
            <a:ext cx="2603854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r>
              <a:rPr lang="cs-CZ" sz="4000" b="1" dirty="0" err="1" smtClean="0">
                <a:solidFill>
                  <a:prstClr val="black"/>
                </a:solidFill>
              </a:rPr>
              <a:t>Friday</a:t>
            </a:r>
            <a:r>
              <a:rPr lang="cs-CZ" sz="4000" b="1" dirty="0" smtClean="0">
                <a:solidFill>
                  <a:prstClr val="black"/>
                </a:solidFill>
              </a:rPr>
              <a:t>  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Obdélník 16">
            <a:hlinkClick r:id="rId3" action="ppaction://hlinksldjump"/>
          </p:cNvPr>
          <p:cNvSpPr/>
          <p:nvPr/>
        </p:nvSpPr>
        <p:spPr>
          <a:xfrm>
            <a:off x="5094561" y="5733256"/>
            <a:ext cx="2503314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</a:t>
            </a:r>
            <a:r>
              <a:rPr lang="cs-CZ" sz="4000" b="1" dirty="0" err="1" smtClean="0">
                <a:solidFill>
                  <a:prstClr val="black"/>
                </a:solidFill>
              </a:rPr>
              <a:t>Thursday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938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8384" y="0"/>
            <a:ext cx="9144000" cy="6858000"/>
          </a:xfrm>
          <a:prstGeom prst="actionButtonBlank">
            <a:avLst/>
          </a:prstGeom>
          <a:gradFill>
            <a:gsLst>
              <a:gs pos="0">
                <a:srgbClr val="7030A0"/>
              </a:gs>
              <a:gs pos="50000">
                <a:schemeClr val="bg1">
                  <a:shade val="80000"/>
                  <a:satMod val="155000"/>
                </a:schemeClr>
              </a:gs>
              <a:gs pos="100000">
                <a:schemeClr val="bg1">
                  <a:tint val="95000"/>
                  <a:satMod val="20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548680"/>
            <a:ext cx="4032448" cy="1152128"/>
          </a:xfrm>
          <a:solidFill>
            <a:srgbClr val="00B0F0"/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SOBOTA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043608" y="2939781"/>
            <a:ext cx="2620654" cy="707886"/>
          </a:xfrm>
          <a:prstGeom prst="rect">
            <a:avLst/>
          </a:prstGeom>
          <a:solidFill>
            <a:srgbClr val="6699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 anchor="ctr">
            <a:spAutoFit/>
          </a:bodyPr>
          <a:lstStyle/>
          <a:p>
            <a:r>
              <a:rPr lang="cs-CZ" sz="4000" b="1" dirty="0" smtClean="0"/>
              <a:t>  </a:t>
            </a:r>
            <a:r>
              <a:rPr lang="cs-CZ" sz="4000" b="1" dirty="0" err="1"/>
              <a:t>s</a:t>
            </a:r>
            <a:r>
              <a:rPr lang="cs-CZ" sz="4000" b="1" dirty="0" err="1" smtClean="0"/>
              <a:t>aturday</a:t>
            </a:r>
            <a:r>
              <a:rPr lang="cs-CZ" sz="4000" b="1" dirty="0" smtClean="0"/>
              <a:t>   </a:t>
            </a:r>
            <a:endParaRPr lang="cs-CZ" sz="4000" b="1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5094561" y="2969455"/>
            <a:ext cx="2498826" cy="707886"/>
          </a:xfrm>
          <a:prstGeom prst="rect">
            <a:avLst/>
          </a:prstGeom>
          <a:solidFill>
            <a:srgbClr val="6699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Satturday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5089625" y="4276724"/>
            <a:ext cx="2457339" cy="707886"/>
          </a:xfrm>
          <a:prstGeom prst="rect">
            <a:avLst/>
          </a:prstGeom>
          <a:solidFill>
            <a:srgbClr val="6699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>
                <a:solidFill>
                  <a:prstClr val="black"/>
                </a:solidFill>
              </a:rPr>
              <a:t> </a:t>
            </a:r>
            <a:r>
              <a:rPr lang="cs-CZ" sz="4000" b="1" dirty="0" smtClean="0">
                <a:solidFill>
                  <a:prstClr val="black"/>
                </a:solidFill>
              </a:rPr>
              <a:t>  </a:t>
            </a:r>
            <a:r>
              <a:rPr lang="cs-CZ" sz="4000" b="1" dirty="0" err="1" smtClean="0">
                <a:solidFill>
                  <a:prstClr val="black"/>
                </a:solidFill>
              </a:rPr>
              <a:t>Sunday</a:t>
            </a:r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1008407" y="4358664"/>
            <a:ext cx="2657394" cy="707886"/>
          </a:xfrm>
          <a:prstGeom prst="rect">
            <a:avLst/>
          </a:prstGeom>
          <a:solidFill>
            <a:srgbClr val="6699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r>
              <a:rPr lang="cs-CZ" sz="4000" b="1" dirty="0" err="1" smtClean="0">
                <a:solidFill>
                  <a:prstClr val="black"/>
                </a:solidFill>
              </a:rPr>
              <a:t>Tuesday</a:t>
            </a:r>
            <a:r>
              <a:rPr lang="cs-CZ" sz="4000" b="1" dirty="0" smtClean="0">
                <a:solidFill>
                  <a:prstClr val="black"/>
                </a:solidFill>
              </a:rPr>
              <a:t>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6" name="Obdélník 15">
            <a:hlinkClick r:id="rId2" action="ppaction://hlinksldjump"/>
          </p:cNvPr>
          <p:cNvSpPr/>
          <p:nvPr/>
        </p:nvSpPr>
        <p:spPr>
          <a:xfrm>
            <a:off x="1043608" y="5733256"/>
            <a:ext cx="2719271" cy="707886"/>
          </a:xfrm>
          <a:prstGeom prst="rect">
            <a:avLst/>
          </a:prstGeom>
          <a:solidFill>
            <a:srgbClr val="6699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r>
              <a:rPr lang="cs-CZ" sz="4000" b="1" dirty="0" err="1" smtClean="0">
                <a:solidFill>
                  <a:prstClr val="black"/>
                </a:solidFill>
              </a:rPr>
              <a:t>Friday</a:t>
            </a:r>
            <a:r>
              <a:rPr lang="cs-CZ" sz="4000" b="1" dirty="0" smtClean="0">
                <a:solidFill>
                  <a:prstClr val="black"/>
                </a:solidFill>
              </a:rPr>
              <a:t>   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Obdélník 16">
            <a:hlinkClick r:id="rId3" action="ppaction://hlinksldjump"/>
          </p:cNvPr>
          <p:cNvSpPr/>
          <p:nvPr/>
        </p:nvSpPr>
        <p:spPr>
          <a:xfrm>
            <a:off x="5094561" y="5733256"/>
            <a:ext cx="2437911" cy="707886"/>
          </a:xfrm>
          <a:prstGeom prst="rect">
            <a:avLst/>
          </a:prstGeom>
          <a:solidFill>
            <a:srgbClr val="6699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</a:t>
            </a:r>
            <a:r>
              <a:rPr lang="cs-CZ" sz="4000" b="1" dirty="0" err="1" smtClean="0">
                <a:solidFill>
                  <a:prstClr val="black"/>
                </a:solidFill>
              </a:rPr>
              <a:t>Saturday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752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19405"/>
            <a:ext cx="9144000" cy="6858000"/>
          </a:xfrm>
          <a:prstGeom prst="actionButtonBlank">
            <a:avLst/>
          </a:prstGeom>
          <a:gradFill>
            <a:gsLst>
              <a:gs pos="0">
                <a:srgbClr val="00B050"/>
              </a:gs>
              <a:gs pos="50000">
                <a:schemeClr val="bg1">
                  <a:shade val="80000"/>
                  <a:satMod val="155000"/>
                </a:schemeClr>
              </a:gs>
              <a:gs pos="100000">
                <a:schemeClr val="bg1">
                  <a:tint val="95000"/>
                  <a:satMod val="20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548680"/>
            <a:ext cx="4032448" cy="1152128"/>
          </a:xfrm>
          <a:solidFill>
            <a:srgbClr val="92D050"/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PONDĚLÍ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043608" y="2939781"/>
            <a:ext cx="2617640" cy="707886"/>
          </a:xfrm>
          <a:prstGeom prst="rect">
            <a:avLst/>
          </a:prstGeom>
          <a:solidFill>
            <a:srgbClr val="66FF33"/>
          </a:solidFill>
          <a:ln w="76200">
            <a:solidFill>
              <a:srgbClr val="00206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 anchor="ctr">
            <a:spAutoFit/>
          </a:bodyPr>
          <a:lstStyle/>
          <a:p>
            <a:r>
              <a:rPr lang="cs-CZ" sz="4000" b="1" dirty="0"/>
              <a:t> 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Monnday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5094561" y="2969455"/>
            <a:ext cx="2572756" cy="707886"/>
          </a:xfrm>
          <a:prstGeom prst="rect">
            <a:avLst/>
          </a:prstGeom>
          <a:solidFill>
            <a:srgbClr val="66FF33"/>
          </a:solidFill>
          <a:ln w="76200">
            <a:solidFill>
              <a:srgbClr val="00206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>
                <a:solidFill>
                  <a:prstClr val="black"/>
                </a:solidFill>
              </a:rPr>
              <a:t> 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Sunday</a:t>
            </a:r>
            <a:r>
              <a:rPr lang="cs-CZ" sz="4000" b="1" dirty="0" smtClean="0">
                <a:solidFill>
                  <a:prstClr val="black"/>
                </a:solidFill>
              </a:rPr>
              <a:t> 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5089625" y="4276724"/>
            <a:ext cx="2747483" cy="707886"/>
          </a:xfrm>
          <a:prstGeom prst="rect">
            <a:avLst/>
          </a:prstGeom>
          <a:solidFill>
            <a:srgbClr val="66FF33"/>
          </a:solidFill>
          <a:ln w="76200">
            <a:solidFill>
              <a:srgbClr val="00206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>
                <a:solidFill>
                  <a:prstClr val="black"/>
                </a:solidFill>
              </a:rPr>
              <a:t> 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Monsday</a:t>
            </a:r>
            <a:r>
              <a:rPr lang="cs-CZ" sz="4000" b="1" dirty="0" smtClean="0">
                <a:solidFill>
                  <a:prstClr val="black"/>
                </a:solidFill>
              </a:rPr>
              <a:t>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5" name="Obdélník 14">
            <a:hlinkClick r:id="rId3" action="ppaction://hlinksldjump"/>
          </p:cNvPr>
          <p:cNvSpPr/>
          <p:nvPr/>
        </p:nvSpPr>
        <p:spPr>
          <a:xfrm>
            <a:off x="1008407" y="4358664"/>
            <a:ext cx="2790764" cy="707886"/>
          </a:xfrm>
          <a:prstGeom prst="rect">
            <a:avLst/>
          </a:prstGeom>
          <a:solidFill>
            <a:srgbClr val="66FF33"/>
          </a:solidFill>
          <a:ln w="76200">
            <a:solidFill>
              <a:srgbClr val="00206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r>
              <a:rPr lang="cs-CZ" sz="4000" b="1" dirty="0" err="1" smtClean="0">
                <a:solidFill>
                  <a:prstClr val="black"/>
                </a:solidFill>
              </a:rPr>
              <a:t>Monday</a:t>
            </a:r>
            <a:r>
              <a:rPr lang="cs-CZ" sz="4000" b="1" dirty="0" smtClean="0">
                <a:solidFill>
                  <a:prstClr val="black"/>
                </a:solidFill>
              </a:rPr>
              <a:t>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6" name="Obdélník 15">
            <a:hlinkClick r:id="rId2" action="ppaction://hlinksldjump"/>
          </p:cNvPr>
          <p:cNvSpPr/>
          <p:nvPr/>
        </p:nvSpPr>
        <p:spPr>
          <a:xfrm>
            <a:off x="1043608" y="5733256"/>
            <a:ext cx="2603854" cy="707886"/>
          </a:xfrm>
          <a:prstGeom prst="rect">
            <a:avLst/>
          </a:prstGeom>
          <a:solidFill>
            <a:srgbClr val="66FF33"/>
          </a:solidFill>
          <a:ln w="76200">
            <a:solidFill>
              <a:srgbClr val="00206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r>
              <a:rPr lang="cs-CZ" sz="4000" b="1" dirty="0" err="1" smtClean="0">
                <a:solidFill>
                  <a:prstClr val="black"/>
                </a:solidFill>
              </a:rPr>
              <a:t>Friday</a:t>
            </a:r>
            <a:r>
              <a:rPr lang="cs-CZ" sz="4000" b="1" dirty="0" smtClean="0">
                <a:solidFill>
                  <a:prstClr val="black"/>
                </a:solidFill>
              </a:rPr>
              <a:t>  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Obdélník 16">
            <a:hlinkClick r:id="rId2" action="ppaction://hlinksldjump"/>
          </p:cNvPr>
          <p:cNvSpPr/>
          <p:nvPr/>
        </p:nvSpPr>
        <p:spPr>
          <a:xfrm>
            <a:off x="5094561" y="5733256"/>
            <a:ext cx="2633670" cy="707886"/>
          </a:xfrm>
          <a:prstGeom prst="rect">
            <a:avLst/>
          </a:prstGeom>
          <a:solidFill>
            <a:srgbClr val="66FF33"/>
          </a:solidFill>
          <a:ln w="76200">
            <a:solidFill>
              <a:srgbClr val="00206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</a:t>
            </a:r>
            <a:r>
              <a:rPr lang="cs-CZ" sz="4000" b="1" dirty="0" err="1" smtClean="0">
                <a:solidFill>
                  <a:prstClr val="black"/>
                </a:solidFill>
              </a:rPr>
              <a:t>Manday</a:t>
            </a:r>
            <a:r>
              <a:rPr lang="cs-CZ" sz="4000" b="1" dirty="0" smtClean="0">
                <a:solidFill>
                  <a:prstClr val="black"/>
                </a:solidFill>
              </a:rPr>
              <a:t>    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111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-17938" y="0"/>
            <a:ext cx="9144000" cy="6858000"/>
          </a:xfrm>
          <a:prstGeom prst="actionButtonBlank">
            <a:avLst/>
          </a:prstGeom>
          <a:gradFill>
            <a:gsLst>
              <a:gs pos="0">
                <a:schemeClr val="bg1">
                  <a:shade val="40000"/>
                  <a:satMod val="165000"/>
                </a:schemeClr>
              </a:gs>
              <a:gs pos="50000">
                <a:schemeClr val="bg1">
                  <a:shade val="80000"/>
                  <a:satMod val="155000"/>
                </a:schemeClr>
              </a:gs>
              <a:gs pos="100000">
                <a:schemeClr val="bg1">
                  <a:tint val="95000"/>
                  <a:satMod val="20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548680"/>
            <a:ext cx="4032448" cy="1152128"/>
          </a:xfrm>
          <a:solidFill>
            <a:srgbClr val="FF3399"/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ČTVRTEK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074419" y="2939781"/>
            <a:ext cx="3003259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 anchor="ctr">
            <a:spAutoFit/>
          </a:bodyPr>
          <a:lstStyle/>
          <a:p>
            <a:pPr algn="ctr"/>
            <a:r>
              <a:rPr lang="cs-CZ" sz="4000" b="1" dirty="0" smtClean="0"/>
              <a:t>    </a:t>
            </a:r>
            <a:r>
              <a:rPr lang="cs-CZ" sz="4000" b="1" dirty="0" err="1" smtClean="0"/>
              <a:t>Thurday</a:t>
            </a:r>
            <a:r>
              <a:rPr lang="cs-CZ" sz="4000" b="1" dirty="0" smtClean="0"/>
              <a:t>     </a:t>
            </a:r>
            <a:endParaRPr lang="cs-CZ" sz="4000" b="1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5068913" y="2969455"/>
            <a:ext cx="3019737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Wednesday</a:t>
            </a:r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5089624" y="4276724"/>
            <a:ext cx="2844946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    </a:t>
            </a:r>
            <a:r>
              <a:rPr lang="cs-CZ" sz="4000" b="1" dirty="0" err="1" smtClean="0">
                <a:solidFill>
                  <a:prstClr val="black"/>
                </a:solidFill>
              </a:rPr>
              <a:t>Tuessday</a:t>
            </a:r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1008407" y="4358664"/>
            <a:ext cx="3234475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r>
              <a:rPr lang="cs-CZ" sz="4000" b="1" dirty="0" err="1" smtClean="0">
                <a:solidFill>
                  <a:prstClr val="black"/>
                </a:solidFill>
              </a:rPr>
              <a:t>Tuesday</a:t>
            </a:r>
            <a:r>
              <a:rPr lang="cs-CZ" sz="4000" b="1" dirty="0" smtClean="0">
                <a:solidFill>
                  <a:prstClr val="black"/>
                </a:solidFill>
              </a:rPr>
              <a:t>     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6" name="Obdélník 15">
            <a:hlinkClick r:id="rId3" action="ppaction://hlinksldjump"/>
          </p:cNvPr>
          <p:cNvSpPr/>
          <p:nvPr/>
        </p:nvSpPr>
        <p:spPr>
          <a:xfrm>
            <a:off x="1043608" y="5733256"/>
            <a:ext cx="3195811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r>
              <a:rPr lang="cs-CZ" sz="4000" b="1" dirty="0" err="1" smtClean="0">
                <a:solidFill>
                  <a:prstClr val="black"/>
                </a:solidFill>
              </a:rPr>
              <a:t>Thursday</a:t>
            </a:r>
            <a:r>
              <a:rPr lang="cs-CZ" sz="4000" b="1" dirty="0" smtClean="0">
                <a:solidFill>
                  <a:prstClr val="black"/>
                </a:solidFill>
              </a:rPr>
              <a:t>  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Obdélník 16">
            <a:hlinkClick r:id="rId2" action="ppaction://hlinksldjump"/>
          </p:cNvPr>
          <p:cNvSpPr/>
          <p:nvPr/>
        </p:nvSpPr>
        <p:spPr>
          <a:xfrm>
            <a:off x="5094561" y="5733256"/>
            <a:ext cx="2914388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  </a:t>
            </a:r>
            <a:r>
              <a:rPr lang="cs-CZ" sz="4000" b="1" dirty="0" err="1">
                <a:solidFill>
                  <a:prstClr val="black"/>
                </a:solidFill>
              </a:rPr>
              <a:t>t</a:t>
            </a:r>
            <a:r>
              <a:rPr lang="cs-CZ" sz="4000" b="1" dirty="0" err="1" smtClean="0">
                <a:solidFill>
                  <a:prstClr val="black"/>
                </a:solidFill>
              </a:rPr>
              <a:t>hursday</a:t>
            </a:r>
            <a:r>
              <a:rPr lang="cs-CZ" sz="4000" b="1" dirty="0" smtClean="0">
                <a:solidFill>
                  <a:prstClr val="black"/>
                </a:solidFill>
              </a:rPr>
              <a:t>     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6553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1000">
                <a:srgbClr val="FFC000"/>
              </a:gs>
              <a:gs pos="85000">
                <a:schemeClr val="bg1">
                  <a:shade val="80000"/>
                  <a:satMod val="155000"/>
                  <a:lumMod val="91000"/>
                </a:schemeClr>
              </a:gs>
              <a:gs pos="100000">
                <a:schemeClr val="bg1">
                  <a:tint val="95000"/>
                  <a:satMod val="20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548680"/>
            <a:ext cx="4032448" cy="1152128"/>
          </a:xfrm>
          <a:solidFill>
            <a:srgbClr val="FFC000"/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NEDĚLE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043608" y="2939781"/>
            <a:ext cx="2622193" cy="707886"/>
          </a:xfrm>
          <a:prstGeom prst="rect">
            <a:avLst/>
          </a:prstGeom>
          <a:solidFill>
            <a:srgbClr val="FFFF99"/>
          </a:solidFill>
          <a:ln w="7620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 anchor="ctr">
            <a:spAutoFit/>
          </a:bodyPr>
          <a:lstStyle/>
          <a:p>
            <a:r>
              <a:rPr lang="cs-CZ" sz="4000" b="1" dirty="0" err="1" smtClean="0"/>
              <a:t>Wednesday</a:t>
            </a:r>
            <a:endParaRPr lang="cs-CZ" sz="4000" b="1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5094561" y="2969455"/>
            <a:ext cx="2437911" cy="707886"/>
          </a:xfrm>
          <a:prstGeom prst="rect">
            <a:avLst/>
          </a:prstGeom>
          <a:solidFill>
            <a:srgbClr val="FFFF99"/>
          </a:solidFill>
          <a:ln w="7620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>
                <a:solidFill>
                  <a:prstClr val="black"/>
                </a:solidFill>
              </a:rPr>
              <a:t> 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Saturday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5089625" y="4276724"/>
            <a:ext cx="2571153" cy="707886"/>
          </a:xfrm>
          <a:prstGeom prst="rect">
            <a:avLst/>
          </a:prstGeom>
          <a:solidFill>
            <a:srgbClr val="FFFF99"/>
          </a:solidFill>
          <a:ln w="7620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>
                <a:solidFill>
                  <a:prstClr val="black"/>
                </a:solidFill>
              </a:rPr>
              <a:t> 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Soneday</a:t>
            </a:r>
            <a:r>
              <a:rPr lang="cs-CZ" sz="4000" b="1" dirty="0" smtClean="0">
                <a:solidFill>
                  <a:prstClr val="black"/>
                </a:solidFill>
              </a:rPr>
              <a:t>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1008407" y="4358664"/>
            <a:ext cx="2813206" cy="707886"/>
          </a:xfrm>
          <a:prstGeom prst="rect">
            <a:avLst/>
          </a:prstGeom>
          <a:solidFill>
            <a:srgbClr val="FFFF99"/>
          </a:solidFill>
          <a:ln w="7620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r>
              <a:rPr lang="cs-CZ" sz="4000" b="1" dirty="0" err="1" smtClean="0">
                <a:solidFill>
                  <a:prstClr val="black"/>
                </a:solidFill>
              </a:rPr>
              <a:t>Suenday</a:t>
            </a:r>
            <a:r>
              <a:rPr lang="cs-CZ" sz="4000" b="1" dirty="0" smtClean="0">
                <a:solidFill>
                  <a:prstClr val="black"/>
                </a:solidFill>
              </a:rPr>
              <a:t>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6" name="Obdélník 15">
            <a:hlinkClick r:id="rId3" action="ppaction://hlinksldjump"/>
          </p:cNvPr>
          <p:cNvSpPr/>
          <p:nvPr/>
        </p:nvSpPr>
        <p:spPr>
          <a:xfrm>
            <a:off x="1043608" y="5733256"/>
            <a:ext cx="2803588" cy="707886"/>
          </a:xfrm>
          <a:prstGeom prst="rect">
            <a:avLst/>
          </a:prstGeom>
          <a:solidFill>
            <a:srgbClr val="FFFF99"/>
          </a:solidFill>
          <a:ln w="7620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r>
              <a:rPr lang="cs-CZ" sz="4000" b="1" dirty="0" err="1" smtClean="0">
                <a:solidFill>
                  <a:prstClr val="black"/>
                </a:solidFill>
              </a:rPr>
              <a:t>Sunday</a:t>
            </a:r>
            <a:r>
              <a:rPr lang="cs-CZ" sz="4000" b="1" dirty="0" smtClean="0">
                <a:solidFill>
                  <a:prstClr val="black"/>
                </a:solidFill>
              </a:rPr>
              <a:t>  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Obdélník 16">
            <a:hlinkClick r:id="rId2" action="ppaction://hlinksldjump"/>
          </p:cNvPr>
          <p:cNvSpPr/>
          <p:nvPr/>
        </p:nvSpPr>
        <p:spPr>
          <a:xfrm>
            <a:off x="5094561" y="5733256"/>
            <a:ext cx="2503314" cy="707886"/>
          </a:xfrm>
          <a:prstGeom prst="rect">
            <a:avLst/>
          </a:prstGeom>
          <a:solidFill>
            <a:srgbClr val="FFFF99"/>
          </a:solidFill>
          <a:ln w="7620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</a:t>
            </a:r>
            <a:r>
              <a:rPr lang="cs-CZ" sz="4000" b="1" dirty="0" err="1" smtClean="0">
                <a:solidFill>
                  <a:prstClr val="black"/>
                </a:solidFill>
              </a:rPr>
              <a:t>Thursday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54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rgbClr val="00B0F0"/>
              </a:gs>
              <a:gs pos="88000">
                <a:schemeClr val="bg1">
                  <a:shade val="80000"/>
                  <a:satMod val="155000"/>
                </a:schemeClr>
              </a:gs>
              <a:gs pos="100000">
                <a:schemeClr val="bg1">
                  <a:tint val="95000"/>
                  <a:satMod val="20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548680"/>
            <a:ext cx="4032448" cy="1152128"/>
          </a:xfrm>
          <a:solidFill>
            <a:srgbClr val="6666FF"/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ÚTERÝ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043608" y="2939781"/>
            <a:ext cx="2853025" cy="707886"/>
          </a:xfrm>
          <a:prstGeom prst="rect">
            <a:avLst/>
          </a:prstGeom>
          <a:solidFill>
            <a:srgbClr val="33CC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 anchor="ctr">
            <a:spAutoFit/>
          </a:bodyPr>
          <a:lstStyle/>
          <a:p>
            <a:r>
              <a:rPr lang="cs-CZ" sz="4000" b="1" dirty="0" err="1" smtClean="0"/>
              <a:t>Wednesday</a:t>
            </a:r>
            <a:r>
              <a:rPr lang="cs-CZ" sz="4000" b="1" dirty="0" smtClean="0"/>
              <a:t>  </a:t>
            </a:r>
            <a:endParaRPr lang="cs-CZ" sz="4000" b="1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5094561" y="2969455"/>
            <a:ext cx="2498697" cy="707886"/>
          </a:xfrm>
          <a:prstGeom prst="rect">
            <a:avLst/>
          </a:prstGeom>
          <a:solidFill>
            <a:srgbClr val="33CC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>
                <a:solidFill>
                  <a:prstClr val="black"/>
                </a:solidFill>
              </a:rPr>
              <a:t> 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Tuessday</a:t>
            </a:r>
            <a:r>
              <a:rPr lang="cs-CZ" sz="4000" b="1" dirty="0" smtClean="0">
                <a:solidFill>
                  <a:prstClr val="black"/>
                </a:solidFill>
              </a:rPr>
              <a:t>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4" name="Obdélník 13">
            <a:hlinkClick r:id="rId3" action="ppaction://hlinksldjump"/>
          </p:cNvPr>
          <p:cNvSpPr/>
          <p:nvPr/>
        </p:nvSpPr>
        <p:spPr>
          <a:xfrm>
            <a:off x="5089625" y="4276724"/>
            <a:ext cx="2541978" cy="707886"/>
          </a:xfrm>
          <a:prstGeom prst="rect">
            <a:avLst/>
          </a:prstGeom>
          <a:solidFill>
            <a:srgbClr val="33CC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>
                <a:solidFill>
                  <a:prstClr val="black"/>
                </a:solidFill>
              </a:rPr>
              <a:t> 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Tuesday</a:t>
            </a:r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1008407" y="4358664"/>
            <a:ext cx="2994025" cy="707886"/>
          </a:xfrm>
          <a:prstGeom prst="rect">
            <a:avLst/>
          </a:prstGeom>
          <a:solidFill>
            <a:srgbClr val="33CC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    </a:t>
            </a:r>
            <a:r>
              <a:rPr lang="cs-CZ" sz="4000" b="1" dirty="0" err="1" smtClean="0">
                <a:solidFill>
                  <a:prstClr val="black"/>
                </a:solidFill>
              </a:rPr>
              <a:t>Tusday</a:t>
            </a:r>
            <a:r>
              <a:rPr lang="cs-CZ" sz="4000" b="1" dirty="0" smtClean="0">
                <a:solidFill>
                  <a:prstClr val="black"/>
                </a:solidFill>
              </a:rPr>
              <a:t>  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6" name="Obdélník 15">
            <a:hlinkClick r:id="rId2" action="ppaction://hlinksldjump"/>
          </p:cNvPr>
          <p:cNvSpPr/>
          <p:nvPr/>
        </p:nvSpPr>
        <p:spPr>
          <a:xfrm>
            <a:off x="1043608" y="5733256"/>
            <a:ext cx="2891048" cy="707886"/>
          </a:xfrm>
          <a:prstGeom prst="rect">
            <a:avLst/>
          </a:prstGeom>
          <a:solidFill>
            <a:srgbClr val="33CC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r>
              <a:rPr lang="cs-CZ" sz="4000" b="1" dirty="0" err="1" smtClean="0">
                <a:solidFill>
                  <a:prstClr val="black"/>
                </a:solidFill>
              </a:rPr>
              <a:t>Tjuzday</a:t>
            </a:r>
            <a:r>
              <a:rPr lang="cs-CZ" sz="4000" b="1" dirty="0" smtClean="0">
                <a:solidFill>
                  <a:prstClr val="black"/>
                </a:solidFill>
              </a:rPr>
              <a:t>  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Obdélník 16">
            <a:hlinkClick r:id="rId2" action="ppaction://hlinksldjump"/>
          </p:cNvPr>
          <p:cNvSpPr/>
          <p:nvPr/>
        </p:nvSpPr>
        <p:spPr>
          <a:xfrm>
            <a:off x="5094561" y="5733256"/>
            <a:ext cx="2503314" cy="707886"/>
          </a:xfrm>
          <a:prstGeom prst="rect">
            <a:avLst/>
          </a:prstGeom>
          <a:solidFill>
            <a:srgbClr val="33CCFF"/>
          </a:solidFill>
          <a:ln w="76200">
            <a:solidFill>
              <a:srgbClr val="7030A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</a:t>
            </a:r>
            <a:r>
              <a:rPr lang="cs-CZ" sz="4000" b="1" dirty="0" err="1" smtClean="0">
                <a:solidFill>
                  <a:prstClr val="black"/>
                </a:solidFill>
              </a:rPr>
              <a:t>Thursday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414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chemeClr val="bg1">
                  <a:shade val="40000"/>
                  <a:satMod val="165000"/>
                </a:schemeClr>
              </a:gs>
              <a:gs pos="50000">
                <a:schemeClr val="bg1">
                  <a:shade val="80000"/>
                  <a:satMod val="155000"/>
                </a:schemeClr>
              </a:gs>
              <a:gs pos="100000">
                <a:schemeClr val="bg1">
                  <a:tint val="95000"/>
                  <a:satMod val="200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548680"/>
            <a:ext cx="4032448" cy="1152128"/>
          </a:xfrm>
          <a:solidFill>
            <a:srgbClr val="FF3399"/>
          </a:solidFill>
          <a:ln w="5715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PÁTEK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043608" y="2939781"/>
            <a:ext cx="2595839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 anchor="ctr">
            <a:spAutoFit/>
          </a:bodyPr>
          <a:lstStyle/>
          <a:p>
            <a:r>
              <a:rPr lang="cs-CZ" sz="4000" b="1" dirty="0" smtClean="0"/>
              <a:t>    </a:t>
            </a:r>
            <a:r>
              <a:rPr lang="cs-CZ" sz="4000" b="1" dirty="0" err="1" smtClean="0"/>
              <a:t>Fryday</a:t>
            </a:r>
            <a:r>
              <a:rPr lang="cs-CZ" sz="4000" b="1" dirty="0" smtClean="0"/>
              <a:t>    </a:t>
            </a:r>
            <a:endParaRPr lang="cs-CZ" sz="4000" b="1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5094561" y="2969455"/>
            <a:ext cx="2622193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err="1">
                <a:solidFill>
                  <a:prstClr val="black"/>
                </a:solidFill>
              </a:rPr>
              <a:t>W</a:t>
            </a:r>
            <a:r>
              <a:rPr lang="cs-CZ" sz="4000" b="1" dirty="0" err="1" smtClean="0">
                <a:solidFill>
                  <a:prstClr val="black"/>
                </a:solidFill>
              </a:rPr>
              <a:t>ednesday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4" name="Obdélník 13">
            <a:hlinkClick r:id="rId3" action="ppaction://hlinksldjump"/>
          </p:cNvPr>
          <p:cNvSpPr/>
          <p:nvPr/>
        </p:nvSpPr>
        <p:spPr>
          <a:xfrm>
            <a:off x="5089625" y="4276724"/>
            <a:ext cx="2603854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b="1" dirty="0" err="1" smtClean="0">
                <a:solidFill>
                  <a:prstClr val="black"/>
                </a:solidFill>
              </a:rPr>
              <a:t>Friday</a:t>
            </a:r>
            <a:r>
              <a:rPr lang="cs-CZ" sz="4000" b="1" dirty="0" smtClean="0">
                <a:solidFill>
                  <a:prstClr val="black"/>
                </a:solidFill>
              </a:rPr>
              <a:t>    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1008407" y="4358664"/>
            <a:ext cx="2657394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anchor="ctr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r>
              <a:rPr lang="cs-CZ" sz="4000" b="1" dirty="0" err="1" smtClean="0">
                <a:solidFill>
                  <a:prstClr val="black"/>
                </a:solidFill>
              </a:rPr>
              <a:t>Tuesday</a:t>
            </a:r>
            <a:r>
              <a:rPr lang="cs-CZ" sz="4000" b="1" dirty="0" smtClean="0">
                <a:solidFill>
                  <a:prstClr val="black"/>
                </a:solidFill>
              </a:rPr>
              <a:t>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6" name="Obdélník 15">
            <a:hlinkClick r:id="rId2" action="ppaction://hlinksldjump"/>
          </p:cNvPr>
          <p:cNvSpPr/>
          <p:nvPr/>
        </p:nvSpPr>
        <p:spPr>
          <a:xfrm>
            <a:off x="1043608" y="5733256"/>
            <a:ext cx="2634311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 </a:t>
            </a:r>
            <a:r>
              <a:rPr lang="cs-CZ" sz="4000" b="1" dirty="0" err="1">
                <a:solidFill>
                  <a:prstClr val="black"/>
                </a:solidFill>
              </a:rPr>
              <a:t>f</a:t>
            </a:r>
            <a:r>
              <a:rPr lang="cs-CZ" sz="4000" b="1" dirty="0" err="1" smtClean="0">
                <a:solidFill>
                  <a:prstClr val="black"/>
                </a:solidFill>
              </a:rPr>
              <a:t>riday</a:t>
            </a:r>
            <a:r>
              <a:rPr lang="cs-CZ" sz="4000" b="1" dirty="0" smtClean="0">
                <a:solidFill>
                  <a:prstClr val="black"/>
                </a:solidFill>
              </a:rPr>
              <a:t>       </a:t>
            </a:r>
            <a:endParaRPr lang="cs-CZ" sz="4000" b="1" dirty="0">
              <a:solidFill>
                <a:prstClr val="black"/>
              </a:solidFill>
            </a:endParaRPr>
          </a:p>
        </p:txBody>
      </p:sp>
      <p:sp>
        <p:nvSpPr>
          <p:cNvPr id="17" name="Obdélník 16">
            <a:hlinkClick r:id="rId2" action="ppaction://hlinksldjump"/>
          </p:cNvPr>
          <p:cNvSpPr/>
          <p:nvPr/>
        </p:nvSpPr>
        <p:spPr>
          <a:xfrm>
            <a:off x="5094561" y="5733256"/>
            <a:ext cx="2136739" cy="707886"/>
          </a:xfrm>
          <a:prstGeom prst="rect">
            <a:avLst/>
          </a:prstGeom>
          <a:solidFill>
            <a:srgbClr val="CC66FF"/>
          </a:solidFill>
          <a:ln w="76200">
            <a:solidFill>
              <a:srgbClr val="FF3399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 </a:t>
            </a:r>
            <a:r>
              <a:rPr lang="cs-CZ" sz="4000" b="1" dirty="0" err="1" smtClean="0">
                <a:solidFill>
                  <a:prstClr val="black"/>
                </a:solidFill>
              </a:rPr>
              <a:t>Fraiday</a:t>
            </a:r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endParaRPr lang="cs-CZ" sz="40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607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jkocandrlova\AppData\Local\Microsoft\Windows\Temporary Internet Files\Content.IE5\BK9YGKAI\MC9002903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89290"/>
            <a:ext cx="7263241" cy="548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96385"/>
            <a:ext cx="7992888" cy="926976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err="1" smtClean="0">
                <a:solidFill>
                  <a:srgbClr val="7030A0"/>
                </a:solidFill>
              </a:rPr>
              <a:t>Oh</a:t>
            </a:r>
            <a:r>
              <a:rPr lang="cs-CZ" sz="6000" b="1" dirty="0" smtClean="0">
                <a:solidFill>
                  <a:srgbClr val="7030A0"/>
                </a:solidFill>
              </a:rPr>
              <a:t>, no. </a:t>
            </a:r>
            <a:r>
              <a:rPr lang="cs-CZ" sz="6000" b="1" dirty="0" err="1" smtClean="0">
                <a:solidFill>
                  <a:srgbClr val="7030A0"/>
                </a:solidFill>
              </a:rPr>
              <a:t>Try</a:t>
            </a:r>
            <a:r>
              <a:rPr lang="cs-CZ" sz="6000" b="1" dirty="0" smtClean="0">
                <a:solidFill>
                  <a:srgbClr val="7030A0"/>
                </a:solidFill>
              </a:rPr>
              <a:t> </a:t>
            </a:r>
            <a:r>
              <a:rPr lang="cs-CZ" sz="6000" b="1" dirty="0" err="1" smtClean="0">
                <a:solidFill>
                  <a:srgbClr val="7030A0"/>
                </a:solidFill>
              </a:rPr>
              <a:t>it</a:t>
            </a:r>
            <a:r>
              <a:rPr lang="cs-CZ" sz="6000" b="1" dirty="0" smtClean="0">
                <a:solidFill>
                  <a:srgbClr val="7030A0"/>
                </a:solidFill>
              </a:rPr>
              <a:t> </a:t>
            </a:r>
            <a:r>
              <a:rPr lang="cs-CZ" sz="6000" b="1" dirty="0" err="1" smtClean="0">
                <a:solidFill>
                  <a:srgbClr val="7030A0"/>
                </a:solidFill>
              </a:rPr>
              <a:t>again</a:t>
            </a:r>
            <a:r>
              <a:rPr lang="cs-CZ" sz="6000" b="1" dirty="0" smtClean="0">
                <a:solidFill>
                  <a:srgbClr val="7030A0"/>
                </a:solidFill>
              </a:rPr>
              <a:t>.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680430" y="5373216"/>
            <a:ext cx="1042416" cy="1042416"/>
          </a:xfrm>
          <a:prstGeom prst="actionButtonBackPrevious">
            <a:avLst/>
          </a:prstGeom>
          <a:solidFill>
            <a:srgbClr val="66FF33"/>
          </a:solidFill>
          <a:ln w="5715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468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762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Good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work</a:t>
            </a:r>
            <a:r>
              <a:rPr lang="cs-CZ" b="1" dirty="0" smtClean="0">
                <a:solidFill>
                  <a:schemeClr val="tx1"/>
                </a:solidFill>
              </a:rPr>
              <a:t> ! </a:t>
            </a:r>
            <a:r>
              <a:rPr lang="cs-CZ" b="1" dirty="0" err="1" smtClean="0">
                <a:solidFill>
                  <a:schemeClr val="tx1"/>
                </a:solidFill>
              </a:rPr>
              <a:t>Congratulation</a:t>
            </a:r>
            <a:r>
              <a:rPr lang="cs-CZ" b="1" dirty="0" smtClean="0">
                <a:solidFill>
                  <a:schemeClr val="tx1"/>
                </a:solidFill>
              </a:rPr>
              <a:t>!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are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champion</a:t>
            </a:r>
            <a:r>
              <a:rPr lang="cs-CZ" b="1" dirty="0" smtClean="0">
                <a:solidFill>
                  <a:schemeClr val="tx1"/>
                </a:solidFill>
              </a:rPr>
              <a:t>!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jkocandrlova\AppData\Local\Microsoft\Windows\Temporary Internet Files\Content.IE5\5SK9KL02\MC900441936[1].wmf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19" y="1882552"/>
            <a:ext cx="5287919" cy="4608512"/>
          </a:xfrm>
          <a:prstGeom prst="rect">
            <a:avLst/>
          </a:prstGeom>
          <a:gradFill>
            <a:gsLst>
              <a:gs pos="0">
                <a:srgbClr val="FF0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</p:pic>
    </p:spTree>
    <p:extLst>
      <p:ext uri="{BB962C8B-B14F-4D97-AF65-F5344CB8AC3E}">
        <p14:creationId xmlns:p14="http://schemas.microsoft.com/office/powerpoint/2010/main" val="851507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3625" autoRev="1" fill="remov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3625" autoRev="1" fill="remov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3625" autoRev="1" fill="remov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3625" autoRev="1" fill="remove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7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1450" fill="hold">
                                          <p:stCondLst>
                                            <p:cond delay="14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1450" fill="hold">
                                          <p:stCondLst>
                                            <p:cond delay="29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1450" fill="hold">
                                          <p:stCondLst>
                                            <p:cond delay="43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1450" fill="hold">
                                          <p:stCondLst>
                                            <p:cond delay="5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2362274"/>
          </a:xfrm>
        </p:spPr>
        <p:txBody>
          <a:bodyPr>
            <a:normAutofit/>
          </a:bodyPr>
          <a:lstStyle/>
          <a:p>
            <a:r>
              <a:rPr lang="cs-CZ" dirty="0" smtClean="0"/>
              <a:t>ZDROJ:</a:t>
            </a:r>
            <a:br>
              <a:rPr lang="cs-CZ" dirty="0" smtClean="0"/>
            </a:br>
            <a:r>
              <a:rPr lang="cs-CZ" dirty="0" smtClean="0"/>
              <a:t>kliparty z webu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7747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105</TotalTime>
  <Words>175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  Škola:  Základní škola a Mateřská škola Halže, příspěvková organizace Název: VY_32_INOVACE_18_AJ_Days Číslo projektu: CZ.1.07/1.4.00/21.3551 Autor: Mgr. Jarmila Kočandrlová </vt:lpstr>
      <vt:lpstr>Najdi správně napsané slovo. Dojdeš do konce bez bloudění?</vt:lpstr>
      <vt:lpstr>STŘEDA</vt:lpstr>
      <vt:lpstr>SOBOTA</vt:lpstr>
      <vt:lpstr>PONDĚLÍ</vt:lpstr>
      <vt:lpstr>ČTVRTEK</vt:lpstr>
      <vt:lpstr>NEDĚLE</vt:lpstr>
      <vt:lpstr>ÚTERÝ</vt:lpstr>
      <vt:lpstr>PÁTEK</vt:lpstr>
      <vt:lpstr>Oh, no. Try it again.</vt:lpstr>
      <vt:lpstr>Good work ! Congratulation! You are the champion!</vt:lpstr>
      <vt:lpstr>ZDROJ: kliparty z webu Office.com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15</cp:revision>
  <dcterms:created xsi:type="dcterms:W3CDTF">2013-04-01T16:48:37Z</dcterms:created>
  <dcterms:modified xsi:type="dcterms:W3CDTF">2013-04-17T12:48:39Z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