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>
  <p:sldMasterIdLst>
    <p:sldMasterId id="2147483648" r:id="rId1"/>
    <p:sldMasterId id="2147483684" r:id="rId2"/>
  </p:sldMasterIdLst>
  <p:notesMasterIdLst>
    <p:notesMasterId r:id="rId17"/>
  </p:notesMasterIdLst>
  <p:handoutMasterIdLst>
    <p:handoutMasterId r:id="rId18"/>
  </p:handoutMasterIdLst>
  <p:sldIdLst>
    <p:sldId id="362" r:id="rId3"/>
    <p:sldId id="363" r:id="rId4"/>
    <p:sldId id="319" r:id="rId5"/>
    <p:sldId id="343" r:id="rId6"/>
    <p:sldId id="345" r:id="rId7"/>
    <p:sldId id="346" r:id="rId8"/>
    <p:sldId id="357" r:id="rId9"/>
    <p:sldId id="358" r:id="rId10"/>
    <p:sldId id="367" r:id="rId11"/>
    <p:sldId id="359" r:id="rId12"/>
    <p:sldId id="360" r:id="rId13"/>
    <p:sldId id="365" r:id="rId14"/>
    <p:sldId id="366" r:id="rId15"/>
    <p:sldId id="355" r:id="rId16"/>
  </p:sldIdLst>
  <p:sldSz cx="9144000" cy="6858000" type="screen4x3"/>
  <p:notesSz cx="6858000" cy="9144000"/>
  <p:defaultTextStyle>
    <a:lvl1pPr marL="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9pPr>
    <a:extLst/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CC00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8070" autoAdjust="0"/>
  </p:normalViewPr>
  <p:slideViewPr>
    <p:cSldViewPr>
      <p:cViewPr>
        <p:scale>
          <a:sx n="80" d="100"/>
          <a:sy n="80" d="100"/>
        </p:scale>
        <p:origin x="-7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smtClean="0"/>
            <a:t>NÁZEV:</a:t>
          </a:r>
          <a:r>
            <a:rPr lang="cs-CZ" sz="1400" b="1" smtClean="0">
              <a:latin typeface="Times New Roman" pitchFamily="18" charset="0"/>
              <a:cs typeface="Times New Roman" pitchFamily="18" charset="0"/>
            </a:rPr>
            <a:t>VY_32_INOVACE_03_ČJ_03</a:t>
          </a:r>
          <a:endParaRPr lang="cs-CZ" sz="14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</a:t>
          </a:r>
          <a:r>
            <a:rPr lang="cs-CZ" sz="1400" b="1" dirty="0" smtClean="0"/>
            <a:t>Základní škola, Uherský Ostroh, okres Uherské Hradiště,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Marcela Maršálková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</a:t>
          </a:r>
          <a:r>
            <a:rPr lang="cs-CZ" sz="1400" dirty="0" smtClean="0">
              <a:latin typeface="Times New Roman" pitchFamily="18" charset="0"/>
              <a:cs typeface="Times New Roman" pitchFamily="18" charset="0"/>
            </a:rPr>
            <a:t>PROJEKTU:</a:t>
          </a:r>
          <a:r>
            <a:rPr lang="cs-CZ" sz="1400" b="1" dirty="0" smtClean="0">
              <a:latin typeface="Times New Roman" pitchFamily="18" charset="0"/>
              <a:cs typeface="Times New Roman" pitchFamily="18" charset="0"/>
            </a:rPr>
            <a:t>CZ.1.07/1.4.00/21.1616</a:t>
          </a:r>
          <a:endParaRPr lang="cs-CZ" sz="1400" dirty="0">
            <a:latin typeface="Times New Roman" pitchFamily="18" charset="0"/>
            <a:cs typeface="Times New Roman" pitchFamily="18" charset="0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TEMA: 7. A –ČJ-Nejstarší česká literatura</a:t>
          </a:r>
          <a:endParaRPr lang="cs-CZ" sz="14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006F03-BA9E-4E64-A267-9F1F5B8C4C86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A65FA09-814A-4C84-A31D-20199E4E2D7F}" type="presOf" srcId="{D1B46980-6531-4606-95E6-44980827E919}" destId="{2BE915AB-18AA-4053-B92C-3BFC9ED204BB}" srcOrd="1" destOrd="0" presId="urn:microsoft.com/office/officeart/2005/8/layout/target3"/>
    <dgm:cxn modelId="{7597E74D-AD8B-47A7-A714-15B7026666BC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6BE4793-D0C8-437E-8B86-5D887B533260}" type="presOf" srcId="{D1B46980-6531-4606-95E6-44980827E919}" destId="{6140AFEC-043D-4C43-A2F9-D0F5331DF3A3}" srcOrd="0" destOrd="0" presId="urn:microsoft.com/office/officeart/2005/8/layout/target3"/>
    <dgm:cxn modelId="{486F9ECE-FFB5-4A7D-AAD9-3C4032AD5E01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B3C0212-7A8F-4556-B566-96AFF44DB907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D53B43A-9669-4FEB-AA07-932B35C3ED5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71A87AB-A7C3-4F23-9738-E3C1E391BB8D}" type="presOf" srcId="{D8197B8C-B260-4A16-BDF4-0947B075E274}" destId="{25B08C86-7E15-44DC-BE7F-FFB55DD49D12}" srcOrd="0" destOrd="0" presId="urn:microsoft.com/office/officeart/2005/8/layout/target3"/>
    <dgm:cxn modelId="{6A646DCF-A7D3-4363-A932-BBE241E1694A}" type="presOf" srcId="{D8197B8C-B260-4A16-BDF4-0947B075E274}" destId="{5A5FFA88-C948-4069-8E93-59FA12366E83}" srcOrd="1" destOrd="0" presId="urn:microsoft.com/office/officeart/2005/8/layout/target3"/>
    <dgm:cxn modelId="{8FF04081-A45E-429B-91D6-D608ABE16726}" type="presOf" srcId="{D1D4F407-5343-4D3F-B5B9-D407B03CAEB4}" destId="{AED2198E-93D5-4001-81B4-73124B309672}" srcOrd="1" destOrd="0" presId="urn:microsoft.com/office/officeart/2005/8/layout/target3"/>
    <dgm:cxn modelId="{9F07EE1F-8BC0-4C10-BD57-E6FF1642E152}" type="presOf" srcId="{4C35D32F-0EAB-4CD7-82EE-45574DC2A586}" destId="{890E4F0B-2866-4A3F-A3C7-2A14B1797930}" srcOrd="1" destOrd="0" presId="urn:microsoft.com/office/officeart/2005/8/layout/target3"/>
    <dgm:cxn modelId="{CCBC1C61-8741-4B8D-BC7A-4449EBCE0A36}" type="presParOf" srcId="{333A1088-737F-45CB-B68E-254E46348037}" destId="{F5ABB229-8D3B-4694-996A-96F23CF14429}" srcOrd="0" destOrd="0" presId="urn:microsoft.com/office/officeart/2005/8/layout/target3"/>
    <dgm:cxn modelId="{B77CCBAF-69AA-407E-875C-564BD51B8171}" type="presParOf" srcId="{333A1088-737F-45CB-B68E-254E46348037}" destId="{F41139FD-01EE-4571-8B17-4FB00FC51163}" srcOrd="1" destOrd="0" presId="urn:microsoft.com/office/officeart/2005/8/layout/target3"/>
    <dgm:cxn modelId="{D40ED378-F159-4E51-A567-50E42D75F190}" type="presParOf" srcId="{333A1088-737F-45CB-B68E-254E46348037}" destId="{D005CE8C-CC26-4C3E-AC11-E15060ECD759}" srcOrd="2" destOrd="0" presId="urn:microsoft.com/office/officeart/2005/8/layout/target3"/>
    <dgm:cxn modelId="{9321DF55-45FC-4904-A697-FC56E371F12C}" type="presParOf" srcId="{333A1088-737F-45CB-B68E-254E46348037}" destId="{2C702D82-9B77-49B7-9568-BB8EB47C3372}" srcOrd="3" destOrd="0" presId="urn:microsoft.com/office/officeart/2005/8/layout/target3"/>
    <dgm:cxn modelId="{57BD03DC-81AF-480E-AC35-6C9FDD962FE1}" type="presParOf" srcId="{333A1088-737F-45CB-B68E-254E46348037}" destId="{A52A0455-90FF-4808-ABD0-F02540D31D5A}" srcOrd="4" destOrd="0" presId="urn:microsoft.com/office/officeart/2005/8/layout/target3"/>
    <dgm:cxn modelId="{3AC7903B-DA61-4149-A643-77843A7543A3}" type="presParOf" srcId="{333A1088-737F-45CB-B68E-254E46348037}" destId="{6140AFEC-043D-4C43-A2F9-D0F5331DF3A3}" srcOrd="5" destOrd="0" presId="urn:microsoft.com/office/officeart/2005/8/layout/target3"/>
    <dgm:cxn modelId="{1E51A502-9913-4F6C-8E2E-5A271D353A6C}" type="presParOf" srcId="{333A1088-737F-45CB-B68E-254E46348037}" destId="{9358AC05-5D7D-4327-9F80-1AD486AEA664}" srcOrd="6" destOrd="0" presId="urn:microsoft.com/office/officeart/2005/8/layout/target3"/>
    <dgm:cxn modelId="{2EA93FD4-1DE4-4DC8-8249-E1B23F87A549}" type="presParOf" srcId="{333A1088-737F-45CB-B68E-254E46348037}" destId="{313FC574-E1CD-4FB4-B054-0B805CE0447D}" srcOrd="7" destOrd="0" presId="urn:microsoft.com/office/officeart/2005/8/layout/target3"/>
    <dgm:cxn modelId="{CBFACA70-6903-499B-BBEF-10C00762991B}" type="presParOf" srcId="{333A1088-737F-45CB-B68E-254E46348037}" destId="{619D679B-A015-4ECF-8348-D1034C574F40}" srcOrd="8" destOrd="0" presId="urn:microsoft.com/office/officeart/2005/8/layout/target3"/>
    <dgm:cxn modelId="{E65D31B8-4766-4B32-8566-FCC02530EB60}" type="presParOf" srcId="{333A1088-737F-45CB-B68E-254E46348037}" destId="{322283A8-4A27-4CDA-BAE3-F381106A9174}" srcOrd="9" destOrd="0" presId="urn:microsoft.com/office/officeart/2005/8/layout/target3"/>
    <dgm:cxn modelId="{4EC60C65-0FB1-4B19-B3DC-CED79384550B}" type="presParOf" srcId="{333A1088-737F-45CB-B68E-254E46348037}" destId="{FFC9F71D-1B4F-4AD9-A4A6-86ADEFC8AF5C}" srcOrd="10" destOrd="0" presId="urn:microsoft.com/office/officeart/2005/8/layout/target3"/>
    <dgm:cxn modelId="{91480C55-20D8-499E-B450-A5DB3ACEAB21}" type="presParOf" srcId="{333A1088-737F-45CB-B68E-254E46348037}" destId="{25B08C86-7E15-44DC-BE7F-FFB55DD49D12}" srcOrd="11" destOrd="0" presId="urn:microsoft.com/office/officeart/2005/8/layout/target3"/>
    <dgm:cxn modelId="{102716EC-5A96-4ECF-B22F-FC28737CE1AC}" type="presParOf" srcId="{333A1088-737F-45CB-B68E-254E46348037}" destId="{76644BE8-9D7C-4C09-B250-3D10AF48CBB7}" srcOrd="12" destOrd="0" presId="urn:microsoft.com/office/officeart/2005/8/layout/target3"/>
    <dgm:cxn modelId="{810497E9-AC9A-4ACE-833A-2CEF0C4B60DC}" type="presParOf" srcId="{333A1088-737F-45CB-B68E-254E46348037}" destId="{EE85B701-7295-41C0-BA7A-34D3756A2AE6}" srcOrd="13" destOrd="0" presId="urn:microsoft.com/office/officeart/2005/8/layout/target3"/>
    <dgm:cxn modelId="{F57069CF-8356-4141-B0E2-9F77F7E638FD}" type="presParOf" srcId="{333A1088-737F-45CB-B68E-254E46348037}" destId="{8BEBB6EC-1DAA-4CAC-8A25-BC0FCBD5DBD5}" srcOrd="14" destOrd="0" presId="urn:microsoft.com/office/officeart/2005/8/layout/target3"/>
    <dgm:cxn modelId="{9BC3AB28-F01D-4425-8FDD-C7B9BB4BBB09}" type="presParOf" srcId="{333A1088-737F-45CB-B68E-254E46348037}" destId="{AED2198E-93D5-4001-81B4-73124B309672}" srcOrd="15" destOrd="0" presId="urn:microsoft.com/office/officeart/2005/8/layout/target3"/>
    <dgm:cxn modelId="{049BF7DC-7A35-419C-AF76-A42AF7F46583}" type="presParOf" srcId="{333A1088-737F-45CB-B68E-254E46348037}" destId="{2BE915AB-18AA-4053-B92C-3BFC9ED204BB}" srcOrd="16" destOrd="0" presId="urn:microsoft.com/office/officeart/2005/8/layout/target3"/>
    <dgm:cxn modelId="{B739DA1C-0199-43A9-B987-F1677B7AC016}" type="presParOf" srcId="{333A1088-737F-45CB-B68E-254E46348037}" destId="{6BB5E863-4638-4E1D-BFDE-399D028AC4ED}" srcOrd="17" destOrd="0" presId="urn:microsoft.com/office/officeart/2005/8/layout/target3"/>
    <dgm:cxn modelId="{6E3596AA-BB7C-44E1-A27F-0E8373F28EB8}" type="presParOf" srcId="{333A1088-737F-45CB-B68E-254E46348037}" destId="{5A5FFA88-C948-4069-8E93-59FA12366E83}" srcOrd="18" destOrd="0" presId="urn:microsoft.com/office/officeart/2005/8/layout/target3"/>
    <dgm:cxn modelId="{A9D8814B-8572-4C63-804F-CBA17B68BAF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8" cy="2232248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099882" y="0"/>
          <a:ext cx="6656276" cy="22322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</a:t>
          </a:r>
          <a:r>
            <a:rPr lang="cs-CZ" sz="1400" b="1" kern="1200" dirty="0" smtClean="0"/>
            <a:t>Základní škola, Uherský Ostroh, okres Uherské Hradiště, příspěvková organizace</a:t>
          </a:r>
          <a:endParaRPr lang="cs-CZ" sz="1400" kern="1200" dirty="0"/>
        </a:p>
      </dsp:txBody>
      <dsp:txXfrm>
        <a:off x="1099882" y="0"/>
        <a:ext cx="6656276" cy="357159"/>
      </dsp:txXfrm>
    </dsp:sp>
    <dsp:sp modelId="{A52A0455-90FF-4808-ABD0-F02540D31D5A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116123" y="357159"/>
          <a:ext cx="6656276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Marcela Maršálková</a:t>
          </a:r>
          <a:endParaRPr lang="cs-CZ" sz="1400" kern="1200" dirty="0"/>
        </a:p>
      </dsp:txBody>
      <dsp:txXfrm>
        <a:off x="1116123" y="357159"/>
        <a:ext cx="6656276" cy="357159"/>
      </dsp:txXfrm>
    </dsp:sp>
    <dsp:sp modelId="{313FC574-E1CD-4FB4-B054-0B805CE0447D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116123" y="714319"/>
          <a:ext cx="6656276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NÁZEV:</a:t>
          </a:r>
          <a:r>
            <a:rPr lang="cs-CZ" sz="1400" b="1" kern="1200" smtClean="0">
              <a:latin typeface="Times New Roman" pitchFamily="18" charset="0"/>
              <a:cs typeface="Times New Roman" pitchFamily="18" charset="0"/>
            </a:rPr>
            <a:t>VY_32_INOVACE_03_ČJ_03</a:t>
          </a:r>
          <a:endParaRPr lang="cs-CZ" sz="14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16123" y="714319"/>
        <a:ext cx="6656276" cy="357159"/>
      </dsp:txXfrm>
    </dsp:sp>
    <dsp:sp modelId="{FFC9F71D-1B4F-4AD9-A4A6-86ADEFC8AF5C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116123" y="1071479"/>
          <a:ext cx="6656276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TEMA: 7. A –ČJ-Nejstarší česká literatura</a:t>
          </a:r>
          <a:endParaRPr lang="cs-CZ" sz="1400" kern="1200" dirty="0"/>
        </a:p>
      </dsp:txBody>
      <dsp:txXfrm>
        <a:off x="1116123" y="1071479"/>
        <a:ext cx="6656276" cy="357159"/>
      </dsp:txXfrm>
    </dsp:sp>
    <dsp:sp modelId="{EE85B701-7295-41C0-BA7A-34D3756A2AE6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116123" y="1428638"/>
          <a:ext cx="6656276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</a:t>
          </a:r>
          <a:r>
            <a:rPr lang="cs-CZ" sz="1400" kern="1200" dirty="0" smtClean="0">
              <a:latin typeface="Times New Roman" pitchFamily="18" charset="0"/>
              <a:cs typeface="Times New Roman" pitchFamily="18" charset="0"/>
            </a:rPr>
            <a:t>PROJEKTU:</a:t>
          </a:r>
          <a:r>
            <a:rPr lang="cs-CZ" sz="1400" b="1" kern="1200" dirty="0" smtClean="0">
              <a:latin typeface="Times New Roman" pitchFamily="18" charset="0"/>
              <a:cs typeface="Times New Roman" pitchFamily="18" charset="0"/>
            </a:rPr>
            <a:t>CZ.1.07/1.4.00/21.1616</a:t>
          </a:r>
          <a:endParaRPr lang="cs-CZ" sz="14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16123" y="1428638"/>
        <a:ext cx="6656276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l" latinLnBrk="0">
              <a:defRPr lang="cs-CZ" sz="1200"/>
            </a:lvl1pPr>
            <a:extLst/>
          </a:lstStyle>
          <a:p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r" latinLnBrk="0">
              <a:defRPr lang="cs-CZ" sz="1200"/>
            </a:lvl1pPr>
            <a:extLst/>
          </a:lstStyle>
          <a:p>
            <a:fld id="{68F88C59-319B-4332-9A1D-2A62CFCB00D8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l" latinLnBrk="0">
              <a:defRPr lang="cs-CZ" sz="1200"/>
            </a:lvl1pPr>
            <a:extLst/>
          </a:lstStyle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r" latinLnBrk="0">
              <a:defRPr lang="cs-CZ" sz="1200"/>
            </a:lvl1pPr>
            <a:extLst/>
          </a:lstStyle>
          <a:p>
            <a:fld id="{B16A41B8-7DC3-4DB6-84E4-E105629EAA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9457694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l" latinLnBrk="0">
              <a:defRPr lang="cs-CZ" sz="1200"/>
            </a:lvl1pPr>
            <a:extLst/>
          </a:lstStyle>
          <a:p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r" latinLnBrk="0">
              <a:defRPr lang="cs-CZ" sz="1200"/>
            </a:lvl1pPr>
            <a:extLst/>
          </a:lstStyle>
          <a:p>
            <a:fld id="{968B300D-05F0-4B43-940D-46DED5A791AD}" type="datetimeFigureOut">
              <a:rPr/>
              <a:pPr/>
              <a:t>30. 6. 2006</a:t>
            </a:fld>
            <a:endParaRPr lang="cs-CZ"/>
          </a:p>
        </p:txBody>
      </p:sp>
      <p:sp>
        <p:nvSpPr>
          <p:cNvPr id="4" name="Rectangle 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rtlCol="0" anchor="ctr"/>
          <a:lstStyle>
            <a:extLst/>
          </a:lstStyle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rtlCol="0">
            <a:normAutofit/>
          </a:bodyPr>
          <a:lstStyle>
            <a:extLst/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Rectangle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l" latinLnBrk="0">
              <a:defRPr lang="cs-CZ" sz="1200"/>
            </a:lvl1pPr>
            <a:extLst/>
          </a:lstStyle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r" latinLnBrk="0">
              <a:defRPr lang="cs-CZ" sz="1200"/>
            </a:lvl1pPr>
            <a:extLst/>
          </a:lstStyle>
          <a:p>
            <a:fld id="{9B26CD33-4337-4529-948A-94F6960B2374}" type="slidenum">
              <a:rPr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303204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9pPr>
    <a:extLst/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26CD33-4337-4529-948A-94F6960B237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álka totoal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7"/>
          <p:cNvSpPr>
            <a:spLocks noGrp="1"/>
          </p:cNvSpPr>
          <p:nvPr>
            <p:ph type="title" hasCustomPrompt="1"/>
          </p:nvPr>
        </p:nvSpPr>
        <p:spPr>
          <a:xfrm>
            <a:off x="228601" y="3962400"/>
            <a:ext cx="8298485" cy="1066800"/>
          </a:xfrm>
        </p:spPr>
        <p:txBody>
          <a:bodyPr bIns="0"/>
          <a:lstStyle>
            <a:lvl1pPr algn="r" eaLnBrk="1" latinLnBrk="0" hangingPunct="1">
              <a:defRPr kumimoji="0" lang="cs-CZ"/>
            </a:lvl1pPr>
            <a:extLst/>
          </a:lstStyle>
          <a:p>
            <a:r>
              <a:rPr kumimoji="0" lang="cs-CZ"/>
              <a:t>Klepnutím přidáte název fotoalba.</a:t>
            </a:r>
          </a:p>
        </p:txBody>
      </p:sp>
      <p:sp>
        <p:nvSpPr>
          <p:cNvPr id="30" name="Rectangle 7"/>
          <p:cNvSpPr>
            <a:spLocks/>
          </p:cNvSpPr>
          <p:nvPr/>
        </p:nvSpPr>
        <p:spPr>
          <a:xfrm>
            <a:off x="453736" y="5181600"/>
            <a:ext cx="8229600" cy="1143000"/>
          </a:xfrm>
          <a:prstGeom prst="rect">
            <a:avLst/>
          </a:prstGeom>
        </p:spPr>
        <p:txBody>
          <a:bodyPr vert="horz" anchor="ctr">
            <a:normAutofit/>
          </a:bodyPr>
          <a:lstStyle>
            <a:extLst/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cs-CZ"/>
            </a:pPr>
            <a:endParaRPr kumimoji="0" lang="cs-CZ" sz="3200" b="0" i="1" u="none" strike="noStrike" kern="0" cap="none" spc="0" normalizeH="0" baseline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Rectangle 7"/>
          <p:cNvSpPr>
            <a:spLocks noGrp="1"/>
          </p:cNvSpPr>
          <p:nvPr>
            <p:ph type="body" sz="quarter" idx="10" hasCustomPrompt="1"/>
          </p:nvPr>
        </p:nvSpPr>
        <p:spPr>
          <a:xfrm>
            <a:off x="2133600" y="5133975"/>
            <a:ext cx="6386946" cy="1219200"/>
          </a:xfrm>
        </p:spPr>
        <p:txBody>
          <a:bodyPr vert="horz" tIns="0" anchor="t" anchorCtr="0">
            <a:noAutofit/>
          </a:bodyPr>
          <a:lstStyle>
            <a:lvl1pPr marL="0" marR="0" indent="0" algn="r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datum a další podrobnosti.</a:t>
            </a:r>
          </a:p>
        </p:txBody>
      </p:sp>
      <p:sp>
        <p:nvSpPr>
          <p:cNvPr id="27" name="Rectangle 6"/>
          <p:cNvSpPr>
            <a:spLocks noGrp="1"/>
          </p:cNvSpPr>
          <p:nvPr>
            <p:ph type="pic" sz="quarter" idx="11"/>
          </p:nvPr>
        </p:nvSpPr>
        <p:spPr>
          <a:xfrm>
            <a:off x="6096000" y="1600200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/>
          <a:lstStyle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Rectangle 5"/>
          <p:cNvSpPr/>
          <p:nvPr userDrawn="1"/>
        </p:nvSpPr>
        <p:spPr>
          <a:xfrm>
            <a:off x="176844" y="186904"/>
            <a:ext cx="8763000" cy="6213896"/>
          </a:xfrm>
          <a:prstGeom prst="rect">
            <a:avLst/>
          </a:prstGeom>
          <a:noFill/>
          <a:ln w="9525" cap="rnd" cmpd="sng" algn="ctr">
            <a:solidFill>
              <a:schemeClr val="bg1">
                <a:tint val="85000"/>
              </a:schemeClr>
            </a:solidFill>
            <a:prstDash val="dash"/>
          </a:ln>
          <a:effectLst>
            <a:outerShdw blurRad="25400" dist="12700" dir="5400000" algn="tl" rotWithShape="0">
              <a:schemeClr val="bg1">
                <a:alpha val="60000"/>
              </a:scheme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kumimoji="0" lang="cs-CZ"/>
          </a:p>
        </p:txBody>
      </p:sp>
      <p:sp>
        <p:nvSpPr>
          <p:cNvPr id="11" name="Rectangle 10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12" name="Rectangle 11"/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3" name="Rectangle 1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Na šířku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9"/>
          <p:cNvSpPr>
            <a:spLocks noGrp="1" noChangeAspect="1"/>
          </p:cNvSpPr>
          <p:nvPr>
            <p:ph type="pic" sz="quarter" idx="10"/>
          </p:nvPr>
        </p:nvSpPr>
        <p:spPr>
          <a:xfrm>
            <a:off x="914400" y="294590"/>
            <a:ext cx="7467600" cy="56007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5"/>
          <p:cNvSpPr>
            <a:spLocks noGrp="1"/>
          </p:cNvSpPr>
          <p:nvPr>
            <p:ph type="body" sz="quarter" idx="11" hasCustomPrompt="1"/>
          </p:nvPr>
        </p:nvSpPr>
        <p:spPr>
          <a:xfrm>
            <a:off x="914400" y="6019800"/>
            <a:ext cx="7467600" cy="381000"/>
          </a:xfrm>
        </p:spPr>
        <p:txBody>
          <a:bodyPr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 preserve="1">
  <p:cSld name="Na výšku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8"/>
          <p:cNvSpPr>
            <a:spLocks noGrp="1"/>
          </p:cNvSpPr>
          <p:nvPr>
            <p:ph type="pic" sz="quarter" idx="10"/>
          </p:nvPr>
        </p:nvSpPr>
        <p:spPr>
          <a:xfrm>
            <a:off x="419375" y="233241"/>
            <a:ext cx="4640305" cy="61722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3" name="Rectangle 6"/>
          <p:cNvSpPr>
            <a:spLocks noGrp="1"/>
          </p:cNvSpPr>
          <p:nvPr>
            <p:ph type="body" sz="quarter" idx="11" hasCustomPrompt="1"/>
          </p:nvPr>
        </p:nvSpPr>
        <p:spPr>
          <a:xfrm>
            <a:off x="5257800" y="3048000"/>
            <a:ext cx="3505200" cy="3352800"/>
          </a:xfrm>
        </p:spPr>
        <p:txBody>
          <a:bodyPr tIns="91440" bIns="91440" anchor="b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a šířku (Celá obrazovka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6"/>
          <p:cNvSpPr>
            <a:spLocks noGrp="1" noChangeAspect="1"/>
          </p:cNvSpPr>
          <p:nvPr>
            <p:ph type="pic" sz="quarter" idx="10" hasCustomPrompt="1"/>
          </p:nvPr>
        </p:nvSpPr>
        <p:spPr>
          <a:xfrm>
            <a:off x="0" y="0"/>
            <a:ext cx="9144000" cy="6858000"/>
          </a:xfrm>
          <a:noFill/>
          <a:ln w="25400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>
              <a:buFontTx/>
              <a:buNone/>
            </a:pPr>
            <a:r>
              <a:rPr kumimoji="0" lang="cs-CZ" i="0"/>
              <a:t>Klepnutím na ikonu</a:t>
            </a:r>
            <a:r>
              <a:rPr kumimoji="0" lang="cs-CZ" i="0" baseline="0"/>
              <a:t> přidáte </a:t>
            </a:r>
            <a:r>
              <a:rPr kumimoji="0" lang="cs-CZ" i="0"/>
              <a:t>obrázek na celou stránku.</a:t>
            </a:r>
            <a:endParaRPr kumimoji="0" lang="cs-CZ" i="0" baseline="0"/>
          </a:p>
          <a:p>
            <a:pPr marL="0" marR="0" indent="0" algn="ctr">
              <a:buFontTx/>
              <a:buNone/>
            </a:pPr>
            <a:endParaRPr kumimoji="0" lang="cs-CZ" i="0"/>
          </a:p>
          <a:p>
            <a:pPr algn="ctr">
              <a:buFontTx/>
              <a:buNone/>
            </a:pPr>
            <a:endParaRPr kumimoji="0" lang="cs-CZ" i="0"/>
          </a:p>
          <a:p>
            <a:pPr algn="ctr">
              <a:buFontTx/>
              <a:buNone/>
            </a:pPr>
            <a:endParaRPr kumimoji="0" lang="cs-CZ" i="0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ddíl fotoal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title" hasCustomPrompt="1"/>
          </p:nvPr>
        </p:nvSpPr>
        <p:spPr>
          <a:xfrm>
            <a:off x="752670" y="4572000"/>
            <a:ext cx="7781730" cy="990600"/>
          </a:xfrm>
        </p:spPr>
        <p:txBody>
          <a:bodyPr vert="horz" bIns="0" anchor="b" anchorCtr="0"/>
          <a:lstStyle>
            <a:lvl1pPr eaLnBrk="1" latinLnBrk="0" hangingPunct="1">
              <a:defRPr kumimoji="0" lang="cs-CZ" baseline="0"/>
            </a:lvl1pPr>
            <a:extLst/>
          </a:lstStyle>
          <a:p>
            <a:r>
              <a:rPr kumimoji="0" lang="cs-CZ"/>
              <a:t>Klepnutím přidáte název oddílu.</a:t>
            </a:r>
          </a:p>
        </p:txBody>
      </p:sp>
      <p:sp>
        <p:nvSpPr>
          <p:cNvPr id="27" name="Rectangle 11"/>
          <p:cNvSpPr>
            <a:spLocks noGrp="1"/>
          </p:cNvSpPr>
          <p:nvPr>
            <p:ph type="body" sz="quarter" idx="14" hasCustomPrompt="1"/>
          </p:nvPr>
        </p:nvSpPr>
        <p:spPr>
          <a:xfrm>
            <a:off x="752670" y="5600700"/>
            <a:ext cx="7772400" cy="838200"/>
          </a:xfrm>
        </p:spPr>
        <p:txBody>
          <a:bodyPr vert="horz" tIns="0"/>
          <a:lstStyle>
            <a:lvl1pPr eaLnBrk="1" latinLnBrk="0" hangingPunct="1">
              <a:buFontTx/>
              <a:buNone/>
              <a:defRPr kumimoji="0" lang="cs-CZ" sz="180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7" name="Rectangle 6"/>
          <p:cNvSpPr>
            <a:spLocks noGrp="1"/>
          </p:cNvSpPr>
          <p:nvPr>
            <p:ph type="pic" sz="quarter" idx="11"/>
          </p:nvPr>
        </p:nvSpPr>
        <p:spPr>
          <a:xfrm>
            <a:off x="786338" y="2140695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/>
          <a:lstStyle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8" name="Rectangle 6"/>
          <p:cNvSpPr>
            <a:spLocks noGrp="1"/>
          </p:cNvSpPr>
          <p:nvPr>
            <p:ph type="pic" sz="quarter" idx="15"/>
          </p:nvPr>
        </p:nvSpPr>
        <p:spPr>
          <a:xfrm>
            <a:off x="3474604" y="2140695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/>
          <a:lstStyle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" name="Rectangle 6"/>
          <p:cNvSpPr>
            <a:spLocks noGrp="1"/>
          </p:cNvSpPr>
          <p:nvPr>
            <p:ph type="pic" sz="quarter" idx="16"/>
          </p:nvPr>
        </p:nvSpPr>
        <p:spPr>
          <a:xfrm>
            <a:off x="6162870" y="2140695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/>
          <a:lstStyle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7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 preserve="1">
  <p:cSld name="2 stránky na výš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8"/>
          <p:cNvSpPr>
            <a:spLocks noGrp="1" noChangeAspect="1"/>
          </p:cNvSpPr>
          <p:nvPr>
            <p:ph type="pic" sz="quarter" idx="10"/>
          </p:nvPr>
        </p:nvSpPr>
        <p:spPr>
          <a:xfrm>
            <a:off x="4722047" y="609600"/>
            <a:ext cx="3431353" cy="4575141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1" name="Rectangle 8"/>
          <p:cNvSpPr>
            <a:spLocks noGrp="1" noChangeAspect="1"/>
          </p:cNvSpPr>
          <p:nvPr>
            <p:ph type="pic" sz="quarter" idx="11"/>
          </p:nvPr>
        </p:nvSpPr>
        <p:spPr>
          <a:xfrm>
            <a:off x="1066800" y="609600"/>
            <a:ext cx="3429000" cy="4572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" name="Rectangle 7"/>
          <p:cNvSpPr>
            <a:spLocks noGrp="1"/>
          </p:cNvSpPr>
          <p:nvPr>
            <p:ph type="body" sz="quarter" idx="14" hasCustomPrompt="1"/>
          </p:nvPr>
        </p:nvSpPr>
        <p:spPr>
          <a:xfrm>
            <a:off x="1066800" y="5334000"/>
            <a:ext cx="3429000" cy="1066800"/>
          </a:xfrm>
        </p:spPr>
        <p:txBody>
          <a:bodyPr lIns="91440"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9" name="Rectangle 7"/>
          <p:cNvSpPr>
            <a:spLocks noGrp="1"/>
          </p:cNvSpPr>
          <p:nvPr>
            <p:ph type="body" sz="quarter" idx="15" hasCustomPrompt="1"/>
          </p:nvPr>
        </p:nvSpPr>
        <p:spPr>
          <a:xfrm>
            <a:off x="4724400" y="5334000"/>
            <a:ext cx="3429000" cy="1066800"/>
          </a:xfrm>
        </p:spPr>
        <p:txBody>
          <a:bodyPr lIns="91440"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stránky na šíř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4648200" y="1676400"/>
            <a:ext cx="4038600" cy="302895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5" name="Rectangle 7"/>
          <p:cNvSpPr>
            <a:spLocks noGrp="1" noChangeAspect="1"/>
          </p:cNvSpPr>
          <p:nvPr>
            <p:ph type="pic" sz="quarter" idx="14"/>
          </p:nvPr>
        </p:nvSpPr>
        <p:spPr>
          <a:xfrm>
            <a:off x="457200" y="1676400"/>
            <a:ext cx="4038600" cy="302895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457200" y="4857750"/>
            <a:ext cx="4038600" cy="1238250"/>
          </a:xfrm>
        </p:spPr>
        <p:txBody>
          <a:bodyPr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9" name="Rectangle 7"/>
          <p:cNvSpPr>
            <a:spLocks noGrp="1"/>
          </p:cNvSpPr>
          <p:nvPr>
            <p:ph type="body" sz="quarter" idx="17" hasCustomPrompt="1"/>
          </p:nvPr>
        </p:nvSpPr>
        <p:spPr>
          <a:xfrm>
            <a:off x="4648200" y="4857750"/>
            <a:ext cx="4038600" cy="1238250"/>
          </a:xfrm>
        </p:spPr>
        <p:txBody>
          <a:bodyPr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ftr" sz="quarter" idx="20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stránky smíšené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>
            <a:spLocks noGrp="1" noChangeAspect="1"/>
          </p:cNvSpPr>
          <p:nvPr>
            <p:ph type="pic" sz="quarter" idx="11"/>
          </p:nvPr>
        </p:nvSpPr>
        <p:spPr>
          <a:xfrm>
            <a:off x="5141976" y="381000"/>
            <a:ext cx="3773424" cy="2830068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2" name="Rectangle 7"/>
          <p:cNvSpPr>
            <a:spLocks noGrp="1" noChangeAspect="1"/>
          </p:cNvSpPr>
          <p:nvPr>
            <p:ph type="pic" sz="quarter" idx="12"/>
          </p:nvPr>
        </p:nvSpPr>
        <p:spPr>
          <a:xfrm>
            <a:off x="454152" y="381000"/>
            <a:ext cx="4462272" cy="5949696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1" name="Rectangle 7"/>
          <p:cNvSpPr>
            <a:spLocks noGrp="1"/>
          </p:cNvSpPr>
          <p:nvPr>
            <p:ph type="body" sz="quarter" idx="13" hasCustomPrompt="1"/>
          </p:nvPr>
        </p:nvSpPr>
        <p:spPr>
          <a:xfrm>
            <a:off x="5141976" y="3352800"/>
            <a:ext cx="3773425" cy="2971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tránky na výš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spect="1"/>
          </p:cNvSpPr>
          <p:nvPr>
            <p:ph type="pic" sz="quarter" idx="10"/>
          </p:nvPr>
        </p:nvSpPr>
        <p:spPr>
          <a:xfrm>
            <a:off x="228600" y="1066800"/>
            <a:ext cx="2743200" cy="3657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Rectangle 8"/>
          <p:cNvSpPr>
            <a:spLocks noGrp="1" noChangeAspect="1"/>
          </p:cNvSpPr>
          <p:nvPr>
            <p:ph type="pic" sz="quarter" idx="11"/>
          </p:nvPr>
        </p:nvSpPr>
        <p:spPr>
          <a:xfrm>
            <a:off x="3200400" y="1066800"/>
            <a:ext cx="2743200" cy="3657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1" name="Rectangle 8"/>
          <p:cNvSpPr>
            <a:spLocks noGrp="1" noChangeAspect="1"/>
          </p:cNvSpPr>
          <p:nvPr>
            <p:ph type="pic" sz="quarter" idx="12"/>
          </p:nvPr>
        </p:nvSpPr>
        <p:spPr>
          <a:xfrm>
            <a:off x="6172200" y="1066800"/>
            <a:ext cx="2743200" cy="3657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6"/>
          <p:cNvSpPr>
            <a:spLocks noGrp="1"/>
          </p:cNvSpPr>
          <p:nvPr>
            <p:ph type="body" sz="quarter" idx="13" hasCustomPrompt="1"/>
          </p:nvPr>
        </p:nvSpPr>
        <p:spPr>
          <a:xfrm>
            <a:off x="228600" y="48768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6" name="Rectangle 6"/>
          <p:cNvSpPr>
            <a:spLocks noGrp="1"/>
          </p:cNvSpPr>
          <p:nvPr>
            <p:ph type="body" sz="quarter" idx="14" hasCustomPrompt="1"/>
          </p:nvPr>
        </p:nvSpPr>
        <p:spPr>
          <a:xfrm>
            <a:off x="3200400" y="48768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4" name="Rectangle 6"/>
          <p:cNvSpPr>
            <a:spLocks noGrp="1"/>
          </p:cNvSpPr>
          <p:nvPr>
            <p:ph type="body" sz="quarter" idx="15" hasCustomPrompt="1"/>
          </p:nvPr>
        </p:nvSpPr>
        <p:spPr>
          <a:xfrm>
            <a:off x="6172200" y="48768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8" name="Rectangle 7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tránky na šířku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/>
          <p:cNvSpPr>
            <a:spLocks noGrp="1" noChangeAspect="1"/>
          </p:cNvSpPr>
          <p:nvPr>
            <p:ph type="pic" sz="quarter" idx="11"/>
          </p:nvPr>
        </p:nvSpPr>
        <p:spPr>
          <a:xfrm>
            <a:off x="4663440" y="3403823"/>
            <a:ext cx="4023360" cy="3017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5" name="Rectangle 7"/>
          <p:cNvSpPr>
            <a:spLocks noGrp="1" noChangeAspect="1"/>
          </p:cNvSpPr>
          <p:nvPr>
            <p:ph type="pic" sz="quarter" idx="12"/>
          </p:nvPr>
        </p:nvSpPr>
        <p:spPr>
          <a:xfrm>
            <a:off x="457200" y="3403823"/>
            <a:ext cx="4023360" cy="3017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6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4663440" y="228600"/>
            <a:ext cx="4023360" cy="3017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7" name="Rectangle 11"/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28600"/>
            <a:ext cx="4023360" cy="3017520"/>
          </a:xfrm>
        </p:spPr>
        <p:txBody>
          <a:bodyPr anchor="b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tránky smíšené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spect="1"/>
          </p:cNvSpPr>
          <p:nvPr>
            <p:ph type="pic" sz="quarter" idx="11"/>
          </p:nvPr>
        </p:nvSpPr>
        <p:spPr>
          <a:xfrm>
            <a:off x="5067300" y="3436620"/>
            <a:ext cx="3649900" cy="2889504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9" name="Rectangle 7"/>
          <p:cNvSpPr>
            <a:spLocks noGrp="1" noChangeAspect="1"/>
          </p:cNvSpPr>
          <p:nvPr>
            <p:ph type="pic" sz="quarter" idx="12"/>
          </p:nvPr>
        </p:nvSpPr>
        <p:spPr>
          <a:xfrm>
            <a:off x="426720" y="384048"/>
            <a:ext cx="4457700" cy="5943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5067300" y="389332"/>
            <a:ext cx="3657600" cy="2887269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5" name="Rectangle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výš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7"/>
          <p:cNvSpPr>
            <a:spLocks noGrp="1"/>
          </p:cNvSpPr>
          <p:nvPr>
            <p:ph type="pic" sz="quarter" idx="14"/>
          </p:nvPr>
        </p:nvSpPr>
        <p:spPr>
          <a:xfrm>
            <a:off x="2229297" y="228600"/>
            <a:ext cx="228521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" name="Rectangle 7"/>
          <p:cNvSpPr>
            <a:spLocks noGrp="1"/>
          </p:cNvSpPr>
          <p:nvPr>
            <p:ph type="pic" sz="quarter" idx="26"/>
          </p:nvPr>
        </p:nvSpPr>
        <p:spPr>
          <a:xfrm>
            <a:off x="2229297" y="3365392"/>
            <a:ext cx="228521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7"/>
          <p:cNvSpPr>
            <a:spLocks noGrp="1" noChangeAspect="1"/>
          </p:cNvSpPr>
          <p:nvPr>
            <p:ph type="pic" sz="quarter" idx="25"/>
          </p:nvPr>
        </p:nvSpPr>
        <p:spPr>
          <a:xfrm>
            <a:off x="4672217" y="228600"/>
            <a:ext cx="2286000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7" name="Rectangle 7"/>
          <p:cNvSpPr>
            <a:spLocks noGrp="1"/>
          </p:cNvSpPr>
          <p:nvPr>
            <p:ph type="pic" sz="quarter" idx="27"/>
          </p:nvPr>
        </p:nvSpPr>
        <p:spPr>
          <a:xfrm>
            <a:off x="4667697" y="3365392"/>
            <a:ext cx="228521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400497" y="1295400"/>
            <a:ext cx="1676400" cy="1905000"/>
          </a:xfrm>
        </p:spPr>
        <p:txBody>
          <a:bodyPr anchor="b" anchorCtr="0">
            <a:noAutofit/>
          </a:bodyPr>
          <a:lstStyle>
            <a:lvl1pPr marL="0" marR="0" indent="0" algn="r" rtl="0" eaLnBrk="1" latinLnBrk="0" hangingPunct="1">
              <a:spcBef>
                <a:spcPct val="20000"/>
              </a:spcBef>
              <a:buFontTx/>
              <a:buNone/>
              <a:defRPr kumimoji="0" lang="cs-CZ" sz="16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4" name="Rectangle 7"/>
          <p:cNvSpPr>
            <a:spLocks noGrp="1"/>
          </p:cNvSpPr>
          <p:nvPr>
            <p:ph type="body" sz="quarter" idx="29" hasCustomPrompt="1"/>
          </p:nvPr>
        </p:nvSpPr>
        <p:spPr>
          <a:xfrm>
            <a:off x="7086600" y="1295400"/>
            <a:ext cx="1676400" cy="1905000"/>
          </a:xfrm>
        </p:spPr>
        <p:txBody>
          <a:bodyPr anchor="b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4" name="Rectangle 7"/>
          <p:cNvSpPr>
            <a:spLocks noGrp="1"/>
          </p:cNvSpPr>
          <p:nvPr>
            <p:ph type="body" sz="quarter" idx="28" hasCustomPrompt="1"/>
          </p:nvPr>
        </p:nvSpPr>
        <p:spPr>
          <a:xfrm>
            <a:off x="400497" y="3352800"/>
            <a:ext cx="1676400" cy="1905000"/>
          </a:xfrm>
        </p:spPr>
        <p:txBody>
          <a:bodyPr anchor="t" anchorCtr="0"/>
          <a:lstStyle>
            <a:lvl1pPr marL="0" marR="0" indent="0" algn="r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3" name="Rectangle 7"/>
          <p:cNvSpPr>
            <a:spLocks noGrp="1"/>
          </p:cNvSpPr>
          <p:nvPr>
            <p:ph type="body" sz="quarter" idx="30" hasCustomPrompt="1"/>
          </p:nvPr>
        </p:nvSpPr>
        <p:spPr>
          <a:xfrm>
            <a:off x="7086600" y="3352800"/>
            <a:ext cx="1676400" cy="1905000"/>
          </a:xfrm>
        </p:spPr>
        <p:txBody>
          <a:bodyPr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1" name="Rectangle 10"/>
          <p:cNvSpPr>
            <a:spLocks noGrp="1"/>
          </p:cNvSpPr>
          <p:nvPr>
            <p:ph type="dt" sz="half" idx="31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12" name="Rectangle 11"/>
          <p:cNvSpPr>
            <a:spLocks noGrp="1"/>
          </p:cNvSpPr>
          <p:nvPr>
            <p:ph type="sldNum" sz="quarter" idx="32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5" name="Rectangle 14"/>
          <p:cNvSpPr>
            <a:spLocks noGrp="1"/>
          </p:cNvSpPr>
          <p:nvPr>
            <p:ph type="ftr" sz="quarter" idx="33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šířku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7"/>
          <p:cNvSpPr>
            <a:spLocks noGrp="1"/>
          </p:cNvSpPr>
          <p:nvPr>
            <p:ph type="pic" sz="quarter" idx="14"/>
          </p:nvPr>
        </p:nvSpPr>
        <p:spPr>
          <a:xfrm>
            <a:off x="926821" y="533400"/>
            <a:ext cx="3653297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926821" y="6172200"/>
            <a:ext cx="3657600" cy="304800"/>
          </a:xfrm>
        </p:spPr>
        <p:txBody>
          <a:bodyPr lIns="9144"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9" name="Rectangle 7"/>
          <p:cNvSpPr>
            <a:spLocks noGrp="1"/>
          </p:cNvSpPr>
          <p:nvPr>
            <p:ph type="pic" sz="quarter" idx="17"/>
          </p:nvPr>
        </p:nvSpPr>
        <p:spPr>
          <a:xfrm>
            <a:off x="4660621" y="533400"/>
            <a:ext cx="3657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Rectangle 7"/>
          <p:cNvSpPr>
            <a:spLocks noGrp="1"/>
          </p:cNvSpPr>
          <p:nvPr>
            <p:ph type="pic" sz="quarter" idx="18"/>
          </p:nvPr>
        </p:nvSpPr>
        <p:spPr>
          <a:xfrm>
            <a:off x="926821" y="3352800"/>
            <a:ext cx="3657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4" name="Rectangle 7"/>
          <p:cNvSpPr>
            <a:spLocks noGrp="1"/>
          </p:cNvSpPr>
          <p:nvPr>
            <p:ph type="pic" sz="quarter" idx="19"/>
          </p:nvPr>
        </p:nvSpPr>
        <p:spPr>
          <a:xfrm>
            <a:off x="4660621" y="3352800"/>
            <a:ext cx="3657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Rectangle 7"/>
          <p:cNvSpPr>
            <a:spLocks noGrp="1"/>
          </p:cNvSpPr>
          <p:nvPr>
            <p:ph type="body" sz="quarter" idx="22" hasCustomPrompt="1"/>
          </p:nvPr>
        </p:nvSpPr>
        <p:spPr>
          <a:xfrm>
            <a:off x="926821" y="152400"/>
            <a:ext cx="3657600" cy="304800"/>
          </a:xfrm>
        </p:spPr>
        <p:txBody>
          <a:bodyPr lIns="9144"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8" name="Rectangle 7"/>
          <p:cNvSpPr>
            <a:spLocks noGrp="1"/>
          </p:cNvSpPr>
          <p:nvPr>
            <p:ph type="body" sz="quarter" idx="23" hasCustomPrompt="1"/>
          </p:nvPr>
        </p:nvSpPr>
        <p:spPr>
          <a:xfrm>
            <a:off x="4660621" y="6172200"/>
            <a:ext cx="3657600" cy="304800"/>
          </a:xfrm>
        </p:spPr>
        <p:txBody>
          <a:bodyPr lIns="9144"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6" name="Rectangle 7"/>
          <p:cNvSpPr>
            <a:spLocks noGrp="1"/>
          </p:cNvSpPr>
          <p:nvPr>
            <p:ph type="body" sz="quarter" idx="24" hasCustomPrompt="1"/>
          </p:nvPr>
        </p:nvSpPr>
        <p:spPr>
          <a:xfrm>
            <a:off x="4660621" y="152400"/>
            <a:ext cx="3657600" cy="304800"/>
          </a:xfrm>
        </p:spPr>
        <p:txBody>
          <a:bodyPr lIns="9144"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0" name="Rectangle 9"/>
          <p:cNvSpPr>
            <a:spLocks noGrp="1"/>
          </p:cNvSpPr>
          <p:nvPr>
            <p:ph type="dt" sz="half" idx="25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11" name="Rectangle 10"/>
          <p:cNvSpPr>
            <a:spLocks noGrp="1"/>
          </p:cNvSpPr>
          <p:nvPr>
            <p:ph type="sldNum" sz="quarter" idx="26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2" name="Rectangle 11"/>
          <p:cNvSpPr>
            <a:spLocks noGrp="1"/>
          </p:cNvSpPr>
          <p:nvPr>
            <p:ph type="ftr" sz="quarter" idx="27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výšku s velkým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7"/>
          <p:cNvSpPr>
            <a:spLocks noGrp="1"/>
          </p:cNvSpPr>
          <p:nvPr>
            <p:ph type="pic" sz="quarter" idx="14"/>
          </p:nvPr>
        </p:nvSpPr>
        <p:spPr>
          <a:xfrm>
            <a:off x="152400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0" name="Rectangle 7"/>
          <p:cNvSpPr>
            <a:spLocks noGrp="1"/>
          </p:cNvSpPr>
          <p:nvPr>
            <p:ph type="pic" sz="quarter" idx="31"/>
          </p:nvPr>
        </p:nvSpPr>
        <p:spPr>
          <a:xfrm>
            <a:off x="4546600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/>
          </p:cNvSpPr>
          <p:nvPr>
            <p:ph type="pic" sz="quarter" idx="30"/>
          </p:nvPr>
        </p:nvSpPr>
        <p:spPr>
          <a:xfrm>
            <a:off x="2349060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9" name="Rectangle 7"/>
          <p:cNvSpPr>
            <a:spLocks noGrp="1"/>
          </p:cNvSpPr>
          <p:nvPr>
            <p:ph type="pic" sz="quarter" idx="32"/>
          </p:nvPr>
        </p:nvSpPr>
        <p:spPr>
          <a:xfrm>
            <a:off x="6740166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4" name="Rectangle 7"/>
          <p:cNvSpPr>
            <a:spLocks noGrp="1"/>
          </p:cNvSpPr>
          <p:nvPr>
            <p:ph type="body" sz="quarter" idx="29" hasCustomPrompt="1"/>
          </p:nvPr>
        </p:nvSpPr>
        <p:spPr>
          <a:xfrm>
            <a:off x="152400" y="4495800"/>
            <a:ext cx="8763000" cy="1905000"/>
          </a:xfrm>
        </p:spPr>
        <p:txBody>
          <a:bodyPr anchor="t" anchorCtr="0"/>
          <a:lstStyle>
            <a:lvl1pPr marL="0" marR="0" indent="0" algn="l" eaLnBrk="1" latinLnBrk="0" hangingPunct="1">
              <a:buFontTx/>
              <a:buNone/>
              <a:defRPr kumimoji="0" lang="cs-CZ" sz="24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8" name="Rectangle 7"/>
          <p:cNvSpPr>
            <a:spLocks noGrp="1"/>
          </p:cNvSpPr>
          <p:nvPr>
            <p:ph type="dt" sz="half" idx="33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34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ftr" sz="quarter" idx="35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list: 1 na výšku a 3 na šířk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7"/>
          <p:cNvSpPr>
            <a:spLocks noGrp="1"/>
          </p:cNvSpPr>
          <p:nvPr>
            <p:ph type="pic" sz="quarter" idx="14"/>
          </p:nvPr>
        </p:nvSpPr>
        <p:spPr>
          <a:xfrm>
            <a:off x="685800" y="257665"/>
            <a:ext cx="4617720" cy="6172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Rectangle 7"/>
          <p:cNvSpPr>
            <a:spLocks noGrp="1" noChangeAspect="1"/>
          </p:cNvSpPr>
          <p:nvPr>
            <p:ph type="pic" sz="quarter" idx="18"/>
          </p:nvPr>
        </p:nvSpPr>
        <p:spPr>
          <a:xfrm>
            <a:off x="5788848" y="257665"/>
            <a:ext cx="2438402" cy="1828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Rectangle 7"/>
          <p:cNvSpPr>
            <a:spLocks noGrp="1" noChangeAspect="1"/>
          </p:cNvSpPr>
          <p:nvPr>
            <p:ph type="pic" sz="quarter" idx="22"/>
          </p:nvPr>
        </p:nvSpPr>
        <p:spPr>
          <a:xfrm>
            <a:off x="5788848" y="2432657"/>
            <a:ext cx="2438402" cy="1828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4" name="Rectangle 7"/>
          <p:cNvSpPr>
            <a:spLocks noGrp="1" noChangeAspect="1"/>
          </p:cNvSpPr>
          <p:nvPr>
            <p:ph type="pic" sz="quarter" idx="23"/>
          </p:nvPr>
        </p:nvSpPr>
        <p:spPr>
          <a:xfrm>
            <a:off x="5788848" y="4607649"/>
            <a:ext cx="2438402" cy="1828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6"/>
          <p:cNvSpPr>
            <a:spLocks noGrp="1"/>
          </p:cNvSpPr>
          <p:nvPr>
            <p:ph type="dt" sz="half" idx="24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25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ftr" sz="quarter" idx="26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5 stránek na list: 3 na šířku a 2 na výšk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/>
          <p:cNvSpPr>
            <a:spLocks noGrp="1"/>
          </p:cNvSpPr>
          <p:nvPr>
            <p:ph type="pic" sz="quarter" idx="14"/>
          </p:nvPr>
        </p:nvSpPr>
        <p:spPr>
          <a:xfrm>
            <a:off x="609600" y="3429000"/>
            <a:ext cx="207015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7" name="Rectangle 7"/>
          <p:cNvSpPr>
            <a:spLocks noGrp="1"/>
          </p:cNvSpPr>
          <p:nvPr>
            <p:ph type="pic" sz="quarter" idx="17"/>
          </p:nvPr>
        </p:nvSpPr>
        <p:spPr>
          <a:xfrm>
            <a:off x="3033848" y="228600"/>
            <a:ext cx="5562600" cy="417195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1" name="Rectangle 7"/>
          <p:cNvSpPr>
            <a:spLocks noGrp="1"/>
          </p:cNvSpPr>
          <p:nvPr>
            <p:ph type="pic" sz="quarter" idx="26"/>
          </p:nvPr>
        </p:nvSpPr>
        <p:spPr>
          <a:xfrm>
            <a:off x="609600" y="228600"/>
            <a:ext cx="207015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6" name="Rectangle 7"/>
          <p:cNvSpPr>
            <a:spLocks noGrp="1" noChangeAspect="1"/>
          </p:cNvSpPr>
          <p:nvPr>
            <p:ph type="pic" sz="quarter" idx="27"/>
          </p:nvPr>
        </p:nvSpPr>
        <p:spPr>
          <a:xfrm>
            <a:off x="5943600" y="4495800"/>
            <a:ext cx="2666999" cy="1874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3" name="Rectangle 7"/>
          <p:cNvSpPr>
            <a:spLocks noGrp="1" noChangeAspect="1"/>
          </p:cNvSpPr>
          <p:nvPr>
            <p:ph type="pic" sz="quarter" idx="28"/>
          </p:nvPr>
        </p:nvSpPr>
        <p:spPr>
          <a:xfrm>
            <a:off x="3033848" y="4495800"/>
            <a:ext cx="2757352" cy="1874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6"/>
          <p:cNvSpPr>
            <a:spLocks noGrp="1"/>
          </p:cNvSpPr>
          <p:nvPr>
            <p:ph type="dt" sz="half" idx="29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30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ftr" sz="quarter" idx="31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5 stránek na list: 3 na výšku a 2 na šířk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7"/>
          <p:cNvSpPr>
            <a:spLocks noGrp="1"/>
          </p:cNvSpPr>
          <p:nvPr>
            <p:ph type="pic" sz="quarter" idx="26"/>
          </p:nvPr>
        </p:nvSpPr>
        <p:spPr>
          <a:xfrm>
            <a:off x="512134" y="3124200"/>
            <a:ext cx="2606040" cy="32766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3" name="Rectangle 7"/>
          <p:cNvSpPr>
            <a:spLocks noGrp="1"/>
          </p:cNvSpPr>
          <p:nvPr>
            <p:ph type="pic" sz="quarter" idx="29"/>
          </p:nvPr>
        </p:nvSpPr>
        <p:spPr>
          <a:xfrm>
            <a:off x="512134" y="228600"/>
            <a:ext cx="39624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0" name="Rectangle 7"/>
          <p:cNvSpPr>
            <a:spLocks noGrp="1"/>
          </p:cNvSpPr>
          <p:nvPr>
            <p:ph type="pic" sz="quarter" idx="30"/>
          </p:nvPr>
        </p:nvSpPr>
        <p:spPr>
          <a:xfrm>
            <a:off x="4718374" y="228600"/>
            <a:ext cx="39624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2" name="Rectangle 7"/>
          <p:cNvSpPr>
            <a:spLocks noGrp="1"/>
          </p:cNvSpPr>
          <p:nvPr>
            <p:ph type="pic" sz="quarter" idx="27"/>
          </p:nvPr>
        </p:nvSpPr>
        <p:spPr>
          <a:xfrm>
            <a:off x="3293434" y="3124200"/>
            <a:ext cx="2606040" cy="32766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1" name="Rectangle 7"/>
          <p:cNvSpPr>
            <a:spLocks noGrp="1"/>
          </p:cNvSpPr>
          <p:nvPr>
            <p:ph type="pic" sz="quarter" idx="28"/>
          </p:nvPr>
        </p:nvSpPr>
        <p:spPr>
          <a:xfrm>
            <a:off x="6074734" y="3124200"/>
            <a:ext cx="2606040" cy="32766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6"/>
          <p:cNvSpPr>
            <a:spLocks noGrp="1"/>
          </p:cNvSpPr>
          <p:nvPr>
            <p:ph type="dt" sz="half" idx="31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32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ftr" sz="quarter" idx="33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Čtverec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W¥ل云玗İαЂôÁûÂÚ丫:Pïçtúrê Plå¢éhõlðér 表¥鷗字㌍ 表_W 3"/>
          <p:cNvSpPr>
            <a:spLocks noGrp="1" noChangeAspect="1"/>
          </p:cNvSpPr>
          <p:nvPr>
            <p:ph type="pic" sz="quarter" idx="10"/>
          </p:nvPr>
        </p:nvSpPr>
        <p:spPr>
          <a:xfrm>
            <a:off x="3050273" y="1600200"/>
            <a:ext cx="3198127" cy="32004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W¥ل云玗İαЂÕØÚáÛ丫:Téxt Plàçèhòlðêr 表¥鷗字㌍_W 6"/>
          <p:cNvSpPr>
            <a:spLocks noGrp="1"/>
          </p:cNvSpPr>
          <p:nvPr>
            <p:ph type="body" sz="quarter" idx="15" hasCustomPrompt="1"/>
          </p:nvPr>
        </p:nvSpPr>
        <p:spPr>
          <a:xfrm>
            <a:off x="3048000" y="4876800"/>
            <a:ext cx="3200400" cy="1295400"/>
          </a:xfrm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stránky čtvercové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W¥ل云玗İαЂôÁûÂÚ丫:Pïçtúrê Plå¢éhõlðér 表¥鷗字㌍ 表_W 3"/>
          <p:cNvSpPr>
            <a:spLocks noGrp="1" noChangeAspect="1"/>
          </p:cNvSpPr>
          <p:nvPr>
            <p:ph type="pic" sz="quarter" idx="10"/>
          </p:nvPr>
        </p:nvSpPr>
        <p:spPr>
          <a:xfrm>
            <a:off x="4955273" y="1371600"/>
            <a:ext cx="3198127" cy="32004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W¥ل云玗İαЂôÁûÂÚ丫:Pïçtúrê Plå¢éhõlðér 表¥鷗字㌍ 表_W 5"/>
          <p:cNvSpPr>
            <a:spLocks noGrp="1" noChangeAspect="1"/>
          </p:cNvSpPr>
          <p:nvPr>
            <p:ph type="pic" sz="quarter" idx="14"/>
          </p:nvPr>
        </p:nvSpPr>
        <p:spPr>
          <a:xfrm>
            <a:off x="1143000" y="1371600"/>
            <a:ext cx="3198127" cy="32004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W¥ل云玗İαЂÕØÚáÛ丫:Téxt Plàçèhòlðêr 表¥鷗字㌍_W 6"/>
          <p:cNvSpPr>
            <a:spLocks noGrp="1"/>
          </p:cNvSpPr>
          <p:nvPr>
            <p:ph type="body" sz="quarter" idx="15" hasCustomPrompt="1"/>
          </p:nvPr>
        </p:nvSpPr>
        <p:spPr>
          <a:xfrm>
            <a:off x="4953000" y="4648200"/>
            <a:ext cx="3200400" cy="1295400"/>
          </a:xfrm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8" name="W¥ل云玗İαЂÕØÚáÛ丫:Téxt Plàçèhòlðêr 表¥鷗字㌍_W 7"/>
          <p:cNvSpPr>
            <a:spLocks noGrp="1"/>
          </p:cNvSpPr>
          <p:nvPr>
            <p:ph type="body" sz="quarter" idx="16" hasCustomPrompt="1"/>
          </p:nvPr>
        </p:nvSpPr>
        <p:spPr>
          <a:xfrm>
            <a:off x="1143000" y="4648200"/>
            <a:ext cx="3200400" cy="1295400"/>
          </a:xfrm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9" name="Rectangle 8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1" name="Rectangle 10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W¥ل云玗İαЂôÁûÂÚ丫:Pïçtúrê Plå¢éhõlðér 表¥鷗字㌍ 表_W 2"/>
          <p:cNvSpPr>
            <a:spLocks noGrp="1"/>
          </p:cNvSpPr>
          <p:nvPr>
            <p:ph type="pic" sz="quarter" idx="30"/>
          </p:nvPr>
        </p:nvSpPr>
        <p:spPr>
          <a:xfrm>
            <a:off x="457200" y="2057400"/>
            <a:ext cx="8229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W¥ل云玗İαЂÕØÚáÛ丫:Téxt Plàçèhòlðêr 表¥鷗字㌍_W 3"/>
          <p:cNvSpPr>
            <a:spLocks noGrp="1"/>
          </p:cNvSpPr>
          <p:nvPr>
            <p:ph type="body" sz="quarter" idx="12" hasCustomPrompt="1"/>
          </p:nvPr>
        </p:nvSpPr>
        <p:spPr>
          <a:xfrm>
            <a:off x="457200" y="4876800"/>
            <a:ext cx="8229600" cy="1447800"/>
          </a:xfrm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31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32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ftr" sz="quarter" idx="33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3"/>
          <p:cNvSpPr>
            <a:spLocks noGrp="1"/>
          </p:cNvSpPr>
          <p:nvPr>
            <p:ph type="title"/>
          </p:nvPr>
        </p:nvSpPr>
        <p:spPr/>
        <p:txBody>
          <a:bodyPr anchor="ctr"/>
          <a:lstStyle>
            <a:extLst/>
          </a:lstStyle>
          <a:p>
            <a:pPr eaLnBrk="1" latinLnBrk="0" hangingPunct="1"/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14" name="Rectangle 6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/>
          </a:p>
        </p:txBody>
      </p:sp>
      <p:sp>
        <p:nvSpPr>
          <p:cNvPr id="2" name="Rectangle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B2EC6F-6501-4E04-BD6C-A8A6CABB2C5B}" type="datetimeFigureOut">
              <a:rPr/>
              <a:pPr/>
              <a:t>30.6. 2006</a:t>
            </a:fld>
            <a:endParaRPr kumimoji="0" lang="cs-CZ"/>
          </a:p>
        </p:txBody>
      </p:sp>
      <p:sp>
        <p:nvSpPr>
          <p:cNvPr id="27" name="Rectangle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  <p:sp>
        <p:nvSpPr>
          <p:cNvPr id="24" name="Rectangle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3B0023-0CED-47F7-85AE-654F0B232C29}" type="slidenum">
              <a:rPr/>
              <a:pPr/>
              <a:t>‹#›</a:t>
            </a:fld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Click="0" advTm="3000">
    <p:fad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25.11.2011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CB2EC6F-6501-4E04-BD6C-A8A6CABB2C5B}" type="datetimeFigureOut">
              <a:rPr lang="cs-CZ" smtClean="0"/>
              <a:pPr/>
              <a:t>25.11.2011</a:t>
            </a:fld>
            <a:endParaRPr kumimoji="0"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963B0023-0CED-47F7-85AE-654F0B232C29}" type="slidenum">
              <a:rPr lang="cs-CZ" smtClean="0"/>
              <a:pPr/>
              <a:t>‹#›</a:t>
            </a:fld>
            <a:endParaRPr kumimoji="0"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kumimoji="0"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25.11.2011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25.11.2011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25.11.2011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25.11.2011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11/25/2011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25.11.2011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25.11.2011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25.11.2011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25.11.2011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Obálka totoal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7"/>
          <p:cNvSpPr>
            <a:spLocks noGrp="1"/>
          </p:cNvSpPr>
          <p:nvPr>
            <p:ph type="title" hasCustomPrompt="1"/>
          </p:nvPr>
        </p:nvSpPr>
        <p:spPr>
          <a:xfrm>
            <a:off x="228601" y="3962400"/>
            <a:ext cx="8298485" cy="1066800"/>
          </a:xfrm>
        </p:spPr>
        <p:txBody>
          <a:bodyPr bIns="0"/>
          <a:lstStyle>
            <a:lvl1pPr algn="r" eaLnBrk="1" latinLnBrk="0" hangingPunct="1">
              <a:defRPr kumimoji="0" lang="cs-CZ"/>
            </a:lvl1pPr>
            <a:extLst/>
          </a:lstStyle>
          <a:p>
            <a:r>
              <a:rPr kumimoji="0" lang="cs-CZ"/>
              <a:t>Klepnutím přidáte název fotoalba.</a:t>
            </a:r>
          </a:p>
        </p:txBody>
      </p:sp>
      <p:sp>
        <p:nvSpPr>
          <p:cNvPr id="9" name="Rectangle 7"/>
          <p:cNvSpPr>
            <a:spLocks noGrp="1"/>
          </p:cNvSpPr>
          <p:nvPr>
            <p:ph type="body" sz="quarter" idx="10" hasCustomPrompt="1"/>
          </p:nvPr>
        </p:nvSpPr>
        <p:spPr>
          <a:xfrm>
            <a:off x="2133600" y="5133975"/>
            <a:ext cx="6386946" cy="1219200"/>
          </a:xfrm>
        </p:spPr>
        <p:txBody>
          <a:bodyPr vert="horz" tIns="0" anchor="t" anchorCtr="0">
            <a:noAutofit/>
          </a:bodyPr>
          <a:lstStyle>
            <a:lvl1pPr marL="0" marR="0" indent="0" algn="r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datum a další podrobnosti.</a:t>
            </a:r>
          </a:p>
        </p:txBody>
      </p:sp>
      <p:sp>
        <p:nvSpPr>
          <p:cNvPr id="27" name="Rectangle 6"/>
          <p:cNvSpPr>
            <a:spLocks noGrp="1"/>
          </p:cNvSpPr>
          <p:nvPr>
            <p:ph type="pic" sz="quarter" idx="11"/>
          </p:nvPr>
        </p:nvSpPr>
        <p:spPr>
          <a:xfrm>
            <a:off x="6096000" y="1600200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/>
          <a:lstStyle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Rectangle 5"/>
          <p:cNvSpPr/>
          <p:nvPr userDrawn="1"/>
        </p:nvSpPr>
        <p:spPr>
          <a:xfrm>
            <a:off x="176844" y="186904"/>
            <a:ext cx="8763000" cy="6213896"/>
          </a:xfrm>
          <a:prstGeom prst="rect">
            <a:avLst/>
          </a:prstGeom>
          <a:noFill/>
          <a:ln w="9525" cap="rnd" cmpd="sng" algn="ctr">
            <a:solidFill>
              <a:schemeClr val="bg1">
                <a:tint val="85000"/>
              </a:schemeClr>
            </a:solidFill>
            <a:prstDash val="dash"/>
          </a:ln>
          <a:effectLst>
            <a:outerShdw blurRad="25400" dist="12700" dir="5400000" algn="tl" rotWithShape="0">
              <a:schemeClr val="bg1">
                <a:alpha val="60000"/>
              </a:scheme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kumimoji="0" lang="cs-CZ"/>
          </a:p>
        </p:txBody>
      </p:sp>
      <p:sp>
        <p:nvSpPr>
          <p:cNvPr id="11" name="Rectangle 10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12" name="Rectangle 11"/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3" name="Rectangle 1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49362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pPr eaLnBrk="1" latinLnBrk="0" hangingPunct="1"/>
            <a:r>
              <a:rPr kumimoji="0" lang="cs-CZ" smtClean="0"/>
              <a:t>Klepnutím lze upravit styl předlohy nadpisů.</a:t>
            </a:r>
            <a:endParaRPr kumimoji="0" lang="en-US" smtClean="0"/>
          </a:p>
        </p:txBody>
      </p:sp>
      <p:sp>
        <p:nvSpPr>
          <p:cNvPr id="13" name="Rectangle 5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9" name="Rectangle 3"/>
          <p:cNvSpPr>
            <a:spLocks noGrp="1"/>
          </p:cNvSpPr>
          <p:nvPr>
            <p:ph type="dt" sz="half" idx="2"/>
          </p:nvPr>
        </p:nvSpPr>
        <p:spPr>
          <a:xfrm>
            <a:off x="66675" y="6559360"/>
            <a:ext cx="2438400" cy="244475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lang="cs-CZ" sz="1200">
                <a:solidFill>
                  <a:schemeClr val="tx2"/>
                </a:solidFill>
              </a:defRPr>
            </a:lvl1pPr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20" name="Rectangle 25"/>
          <p:cNvSpPr>
            <a:spLocks noGrp="1"/>
          </p:cNvSpPr>
          <p:nvPr>
            <p:ph type="ftr" sz="quarter" idx="3"/>
          </p:nvPr>
        </p:nvSpPr>
        <p:spPr>
          <a:xfrm>
            <a:off x="2995653" y="6558153"/>
            <a:ext cx="4648200" cy="246888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lang="cs-CZ" sz="1200">
                <a:solidFill>
                  <a:schemeClr val="tx2"/>
                </a:solidFill>
              </a:defRPr>
            </a:lvl1pPr>
            <a:extLst/>
          </a:lstStyle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23" name="Rectangle 16"/>
          <p:cNvSpPr>
            <a:spLocks noGrp="1"/>
          </p:cNvSpPr>
          <p:nvPr>
            <p:ph type="sldNum" sz="quarter" idx="4"/>
          </p:nvPr>
        </p:nvSpPr>
        <p:spPr>
          <a:xfrm>
            <a:off x="8172450" y="6559360"/>
            <a:ext cx="914400" cy="244475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lang="cs-CZ" sz="1200">
                <a:solidFill>
                  <a:schemeClr val="tx2"/>
                </a:solidFill>
              </a:defRPr>
            </a:lvl1pPr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</p:sldLayoutIdLst>
  <p:transition advClick="0" advTm="3000"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lang="cs-CZ" sz="3200" cap="all" baseline="0">
          <a:solidFill>
            <a:schemeClr val="tx2"/>
          </a:solidFill>
          <a:effectLst>
            <a:outerShdw blurRad="51000" dist="370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 lang="cs-CZ">
          <a:solidFill>
            <a:schemeClr val="tx2"/>
          </a:solidFill>
        </a:defRPr>
      </a:lvl2pPr>
      <a:lvl3pPr eaLnBrk="1" latinLnBrk="0" hangingPunct="1">
        <a:defRPr kumimoji="0" lang="cs-CZ">
          <a:solidFill>
            <a:schemeClr val="tx2"/>
          </a:solidFill>
        </a:defRPr>
      </a:lvl3pPr>
      <a:lvl4pPr eaLnBrk="1" latinLnBrk="0" hangingPunct="1">
        <a:defRPr kumimoji="0" lang="cs-CZ">
          <a:solidFill>
            <a:schemeClr val="tx2"/>
          </a:solidFill>
        </a:defRPr>
      </a:lvl4pPr>
      <a:lvl5pPr eaLnBrk="1" latinLnBrk="0" hangingPunct="1">
        <a:defRPr kumimoji="0" lang="cs-CZ">
          <a:solidFill>
            <a:schemeClr val="tx2"/>
          </a:solidFill>
        </a:defRPr>
      </a:lvl5pPr>
      <a:lvl6pPr eaLnBrk="1" latinLnBrk="0" hangingPunct="1">
        <a:defRPr kumimoji="0" lang="cs-CZ">
          <a:solidFill>
            <a:schemeClr val="tx2"/>
          </a:solidFill>
        </a:defRPr>
      </a:lvl6pPr>
      <a:lvl7pPr eaLnBrk="1" latinLnBrk="0" hangingPunct="1">
        <a:defRPr kumimoji="0" lang="cs-CZ">
          <a:solidFill>
            <a:schemeClr val="tx2"/>
          </a:solidFill>
        </a:defRPr>
      </a:lvl7pPr>
      <a:lvl8pPr eaLnBrk="1" latinLnBrk="0" hangingPunct="1">
        <a:defRPr kumimoji="0" lang="cs-CZ">
          <a:solidFill>
            <a:schemeClr val="tx2"/>
          </a:solidFill>
        </a:defRPr>
      </a:lvl8pPr>
      <a:lvl9pPr eaLnBrk="1" latinLnBrk="0" hangingPunct="1">
        <a:defRPr kumimoji="0" lang="cs-CZ">
          <a:solidFill>
            <a:schemeClr val="tx2"/>
          </a:solidFill>
        </a:defRPr>
      </a:lvl9pPr>
      <a:extLst/>
    </p:titleStyle>
    <p:bodyStyle>
      <a:lvl1pPr marL="342900" indent="-342900" algn="l" rtl="0" eaLnBrk="1" latinLnBrk="0" hangingPunct="1">
        <a:spcBef>
          <a:spcPct val="20000"/>
        </a:spcBef>
        <a:buChar char="•"/>
        <a:defRPr kumimoji="0" lang="cs-CZ"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har char="–"/>
        <a:defRPr kumimoji="0" lang="cs-CZ" sz="24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har char="–"/>
        <a:defRPr kumimoji="0" lang="cs-CZ" sz="18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har char="»"/>
        <a:defRPr kumimoji="0" lang="cs-CZ" sz="16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25.11.2011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ransition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4/48/Vasik_kaple_200px.jpg" TargetMode="External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iteratura" TargetMode="External"/><Relationship Id="rId2" Type="http://schemas.openxmlformats.org/officeDocument/2006/relationships/hyperlink" Target="http://cs.wikipedia.org/wiki/Kronika" TargetMode="Externa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://cs.wikipedia.org/wiki/St%C5%99edov%C4%9Bk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c/c4/Dalimilova_kronika_parizsky_fragment.jpg" TargetMode="Externa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e/e3/Cosmas-Chronica_Boemorum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ronika" TargetMode="External"/><Relationship Id="rId3" Type="http://schemas.openxmlformats.org/officeDocument/2006/relationships/hyperlink" Target="http://upload.wikimedia.org/wikipedia/commons/4/48/Vasik_kaple_200px.jpg" TargetMode="External"/><Relationship Id="rId7" Type="http://schemas.openxmlformats.org/officeDocument/2006/relationships/hyperlink" Target="http://cs.wikipedia.org/wiki/Legenda" TargetMode="External"/><Relationship Id="rId2" Type="http://schemas.openxmlformats.org/officeDocument/2006/relationships/hyperlink" Target="http://upload.wikimedia.org/wikipedia/commons/c/ca/Hospodine_pomiluj_ny_Traktat_Jana_z_Holesova.jpg" TargetMode="External"/><Relationship Id="rId1" Type="http://schemas.openxmlformats.org/officeDocument/2006/relationships/slideLayout" Target="../slideLayouts/slideLayout24.xml"/><Relationship Id="rId6" Type="http://schemas.openxmlformats.org/officeDocument/2006/relationships/hyperlink" Target="http://upload.wikimedia.org/wikipedia/commons/thumb/e/e3/Cosmas-Chronica_Boemorum.jpg/411px-Cosmas-Chronica_Boemorum.jpg" TargetMode="External"/><Relationship Id="rId5" Type="http://schemas.openxmlformats.org/officeDocument/2006/relationships/hyperlink" Target="http://upload.wikimedia.org/wikipedia/commons/thumb/c/c4/Dalimilova_kronika_parizsky_fragment.jpg/800px-Dalimilova_kronika_parizsky_fragment.jpg" TargetMode="External"/><Relationship Id="rId4" Type="http://schemas.openxmlformats.org/officeDocument/2006/relationships/hyperlink" Target="http://zena-in.cz/media/2010/11/25/kat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byla použita v 7. ročníku v hodině českého jazyka jako doplňkový materiál k výkladu učiva </a:t>
            </a:r>
            <a:r>
              <a:rPr lang="cs-CZ" b="1" dirty="0" smtClean="0"/>
              <a:t> Nejstarší česká literatura,</a:t>
            </a:r>
            <a:endParaRPr lang="cs-CZ" dirty="0" smtClean="0"/>
          </a:p>
          <a:p>
            <a:r>
              <a:rPr lang="cs-CZ" dirty="0" smtClean="0"/>
              <a:t>seznamuje s pojmy </a:t>
            </a:r>
            <a:r>
              <a:rPr lang="cs-CZ" i="1" dirty="0" smtClean="0"/>
              <a:t>chorál, legenda, kronika</a:t>
            </a:r>
            <a:r>
              <a:rPr lang="cs-CZ" dirty="0" smtClean="0"/>
              <a:t>,....</a:t>
            </a:r>
          </a:p>
          <a:p>
            <a:r>
              <a:rPr lang="cs-CZ" dirty="0" smtClean="0"/>
              <a:t> může být využita i při opakování, je doplněna textem básně s možností doplnění textu, testem, kterého lze využít k procvičování , skupinovému i frontálnímu opakování  i zkoušení probraného učiva,</a:t>
            </a:r>
          </a:p>
          <a:p>
            <a:r>
              <a:rPr lang="cs-CZ" dirty="0" smtClean="0"/>
              <a:t>Součástí prezentace jsou i pracovní listy zaměřené na procvičování, opakování nových pojmů,</a:t>
            </a:r>
          </a:p>
          <a:p>
            <a:r>
              <a:rPr lang="cs-CZ" dirty="0" smtClean="0"/>
              <a:t>t</a:t>
            </a:r>
            <a:r>
              <a:rPr lang="cs-CZ" smtClean="0"/>
              <a:t>est </a:t>
            </a:r>
            <a:r>
              <a:rPr lang="cs-CZ" dirty="0" smtClean="0"/>
              <a:t>i pracovní listy  obsahují i řešení.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500034" y="4143380"/>
            <a:ext cx="8027052" cy="885820"/>
          </a:xfrm>
        </p:spPr>
        <p:txBody>
          <a:bodyPr/>
          <a:lstStyle>
            <a:extLst/>
          </a:lstStyle>
          <a:p>
            <a:r>
              <a:rPr dirty="0" err="1" smtClean="0"/>
              <a:t>Nejstarší</a:t>
            </a:r>
            <a:r>
              <a:rPr dirty="0" smtClean="0"/>
              <a:t> </a:t>
            </a:r>
            <a:r>
              <a:rPr dirty="0" err="1" smtClean="0"/>
              <a:t>česká</a:t>
            </a:r>
            <a:r>
              <a:rPr dirty="0" smtClean="0"/>
              <a:t> </a:t>
            </a:r>
            <a:r>
              <a:rPr dirty="0" err="1" smtClean="0"/>
              <a:t>literatura</a:t>
            </a:r>
            <a:r>
              <a:rPr dirty="0" smtClean="0"/>
              <a:t> </a:t>
            </a:r>
            <a:endParaRPr lang="cs-CZ" dirty="0"/>
          </a:p>
        </p:txBody>
      </p:sp>
      <p:sp>
        <p:nvSpPr>
          <p:cNvPr id="17" name="Rectangle 16"/>
          <p:cNvSpPr>
            <a:spLocks noGrp="1"/>
          </p:cNvSpPr>
          <p:nvPr>
            <p:ph type="body" sz="quarter" idx="10"/>
          </p:nvPr>
        </p:nvSpPr>
        <p:spPr>
          <a:xfrm>
            <a:off x="7092280" y="5133975"/>
            <a:ext cx="1428266" cy="599281"/>
          </a:xfrm>
        </p:spPr>
        <p:txBody>
          <a:bodyPr/>
          <a:lstStyle/>
          <a:p>
            <a:r>
              <a:rPr lang="cs-CZ" dirty="0" smtClean="0"/>
              <a:t>  7.ročník</a:t>
            </a:r>
            <a:endParaRPr lang="cs-CZ" dirty="0"/>
          </a:p>
        </p:txBody>
      </p:sp>
      <p:pic>
        <p:nvPicPr>
          <p:cNvPr id="17410" name="Picture 2" descr="Fialová kopretina"/>
          <p:cNvPicPr>
            <a:picLocks noGrp="1" noChangeAspect="1" noChangeArrowheads="1"/>
          </p:cNvPicPr>
          <p:nvPr>
            <p:ph type="pic" sz="quarter" idx="11"/>
          </p:nvPr>
        </p:nvPicPr>
        <p:blipFill>
          <a:blip r:embed="rId3" cstate="print"/>
          <a:srcRect t="14700" b="14700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dirty="0" smtClean="0"/>
          </a:p>
          <a:p>
            <a:r>
              <a:rPr lang="cs-CZ" sz="4000" dirty="0" smtClean="0"/>
              <a:t>chorál</a:t>
            </a:r>
            <a:endParaRPr sz="4000" dirty="0" smtClean="0"/>
          </a:p>
          <a:p>
            <a:r>
              <a:rPr lang="cs-CZ" sz="4000" dirty="0" smtClean="0"/>
              <a:t>legenda</a:t>
            </a:r>
            <a:endParaRPr sz="4000" dirty="0" smtClean="0"/>
          </a:p>
          <a:p>
            <a:r>
              <a:rPr lang="cs-CZ" sz="4000" dirty="0" smtClean="0"/>
              <a:t>kronika</a:t>
            </a:r>
            <a:endParaRPr sz="40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Nejstarším </a:t>
            </a:r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českým</a:t>
            </a:r>
            <a:r>
              <a:rPr lang="cs-CZ" dirty="0" smtClean="0"/>
              <a:t> chorálem je </a:t>
            </a:r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Hospodine, pomiluj </a:t>
            </a:r>
            <a:r>
              <a:rPr lang="cs-CZ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ny</a:t>
            </a:r>
            <a:r>
              <a:rPr lang="cs-CZ" dirty="0" smtClean="0"/>
              <a:t>,</a:t>
            </a:r>
          </a:p>
          <a:p>
            <a:r>
              <a:rPr lang="cs-CZ" dirty="0" smtClean="0"/>
              <a:t> nejznámějšími pak </a:t>
            </a:r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Svatováclavský chorál</a:t>
            </a:r>
            <a:r>
              <a:rPr lang="cs-CZ" dirty="0" smtClean="0"/>
              <a:t>, který je českou církevní hymnou, a bojový chorál husitských vojsk </a:t>
            </a:r>
            <a:r>
              <a:rPr lang="cs-CZ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Ktož</a:t>
            </a:r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jsú</a:t>
            </a:r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boží bojovníci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Chorál</a:t>
            </a:r>
            <a:endParaRPr lang="cs-CZ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Hospodine_pomiluj_ny_Traktat_Jana_z_Holesova[1]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556792"/>
            <a:ext cx="3168352" cy="4600447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l-PL" b="1" dirty="0" smtClean="0">
                <a:solidFill>
                  <a:srgbClr val="FFFF00"/>
                </a:solidFill>
              </a:rPr>
              <a:t>Hospodine pomiluj ny  </a:t>
            </a:r>
            <a:r>
              <a:rPr lang="pl-PL" b="1" dirty="0" smtClean="0"/>
              <a:t>- traktát Jana z Holešova</a:t>
            </a:r>
            <a:endParaRPr lang="cs-CZ" dirty="0"/>
          </a:p>
        </p:txBody>
      </p:sp>
      <p:sp>
        <p:nvSpPr>
          <p:cNvPr id="5" name="Tlačítko akce: Začátek 4">
            <a:hlinkClick r:id="rId3" action="ppaction://hlinksldjump" highlightClick="1"/>
          </p:cNvPr>
          <p:cNvSpPr/>
          <p:nvPr/>
        </p:nvSpPr>
        <p:spPr>
          <a:xfrm>
            <a:off x="8072462" y="6357958"/>
            <a:ext cx="285752" cy="214314"/>
          </a:xfrm>
          <a:prstGeom prst="actionButtonBeginning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580526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7467600" cy="2548880"/>
          </a:xfrm>
        </p:spPr>
        <p:txBody>
          <a:bodyPr>
            <a:normAutofit/>
          </a:bodyPr>
          <a:lstStyle/>
          <a:p>
            <a:r>
              <a:rPr lang="cs-CZ" dirty="0" smtClean="0"/>
              <a:t> česká církevní </a:t>
            </a:r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hymna</a:t>
            </a:r>
            <a:r>
              <a:rPr lang="cs-CZ" dirty="0" smtClean="0"/>
              <a:t> z 12.  </a:t>
            </a:r>
            <a:br>
              <a:rPr lang="cs-CZ" dirty="0" smtClean="0"/>
            </a:br>
            <a:r>
              <a:rPr lang="cs-CZ" dirty="0" smtClean="0"/>
              <a:t>  století,</a:t>
            </a:r>
            <a:br>
              <a:rPr lang="cs-CZ" dirty="0" smtClean="0"/>
            </a:br>
            <a:r>
              <a:rPr lang="cs-CZ" dirty="0" smtClean="0"/>
              <a:t> obsahem byla prostá </a:t>
            </a:r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modlitba</a:t>
            </a:r>
            <a:r>
              <a:rPr lang="cs-CZ" dirty="0" smtClean="0"/>
              <a:t> ke 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sv. Václavu</a:t>
            </a:r>
            <a:r>
              <a:rPr lang="cs-CZ" dirty="0" smtClean="0"/>
              <a:t>, vévodovi a patronovi </a:t>
            </a:r>
            <a:br>
              <a:rPr lang="cs-CZ" dirty="0" smtClean="0"/>
            </a:br>
            <a:r>
              <a:rPr lang="cs-CZ" dirty="0" smtClean="0"/>
              <a:t>  české země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4800" b="1" dirty="0" smtClean="0">
                <a:solidFill>
                  <a:srgbClr val="FFFF00"/>
                </a:solidFill>
              </a:rPr>
              <a:t>Svatováclavský chorál</a:t>
            </a:r>
            <a:r>
              <a:rPr lang="cs-CZ" sz="4800" dirty="0" smtClean="0">
                <a:solidFill>
                  <a:prstClr val="white"/>
                </a:solidFill>
              </a:rPr>
              <a:t/>
            </a:r>
            <a:br>
              <a:rPr lang="cs-CZ" sz="4800" dirty="0" smtClean="0">
                <a:solidFill>
                  <a:prstClr val="white"/>
                </a:solidFill>
              </a:rPr>
            </a:br>
            <a:endParaRPr lang="cs-CZ" dirty="0"/>
          </a:p>
        </p:txBody>
      </p:sp>
      <p:pic>
        <p:nvPicPr>
          <p:cNvPr id="4" name="Picture 2" descr="Soubor:Vasik kaple 200px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4005064"/>
            <a:ext cx="2131661" cy="237626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707904" y="616530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Epický literární </a:t>
            </a:r>
            <a:r>
              <a:rPr lang="cs-CZ" dirty="0" smtClean="0"/>
              <a:t>druh, pojednávající o životě, smrti, umučení a zázracích určitého </a:t>
            </a:r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světce</a:t>
            </a:r>
            <a:r>
              <a:rPr lang="cs-CZ" dirty="0" smtClean="0"/>
              <a:t> či </a:t>
            </a:r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mučedníka.</a:t>
            </a:r>
            <a:endParaRPr lang="cs-CZ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Legenda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0658" name="Picture 2" descr="http://zena-in.cz/media/2010/11/25/kat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708920"/>
            <a:ext cx="2376264" cy="325887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563888" y="558924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524000"/>
            <a:ext cx="8363272" cy="4572000"/>
          </a:xfrm>
        </p:spPr>
        <p:txBody>
          <a:bodyPr>
            <a:normAutofit fontScale="92500" lnSpcReduction="20000"/>
          </a:bodyPr>
          <a:lstStyle/>
          <a:p>
            <a:r>
              <a:rPr lang="cs-CZ" b="1" u="sng" dirty="0" smtClean="0"/>
              <a:t>Kosmova kronika česká</a:t>
            </a:r>
            <a:r>
              <a:rPr lang="cs-CZ" u="sng" dirty="0" smtClean="0"/>
              <a:t> </a:t>
            </a:r>
            <a:r>
              <a:rPr lang="cs-CZ" dirty="0" smtClean="0"/>
              <a:t>(lat. </a:t>
            </a:r>
            <a:r>
              <a:rPr lang="cs-CZ" dirty="0" err="1" smtClean="0"/>
              <a:t>orig</a:t>
            </a:r>
            <a:r>
              <a:rPr lang="cs-CZ" dirty="0" smtClean="0"/>
              <a:t>. </a:t>
            </a:r>
            <a:r>
              <a:rPr lang="cs-CZ" i="1" dirty="0" err="1" smtClean="0"/>
              <a:t>Chronica</a:t>
            </a:r>
            <a:r>
              <a:rPr lang="cs-CZ" i="1" dirty="0" smtClean="0"/>
              <a:t> </a:t>
            </a:r>
            <a:r>
              <a:rPr lang="cs-CZ" i="1" dirty="0" err="1" smtClean="0"/>
              <a:t>Boemorum</a:t>
            </a:r>
            <a:r>
              <a:rPr lang="cs-CZ" dirty="0" smtClean="0"/>
              <a:t>,  je nejstarší česká </a:t>
            </a:r>
            <a:r>
              <a:rPr lang="cs-CZ" dirty="0" smtClean="0">
                <a:hlinkClick r:id="rId2" action="ppaction://hlinkfile" tooltip="Kronika"/>
              </a:rPr>
              <a:t>kronika</a:t>
            </a:r>
            <a:r>
              <a:rPr lang="cs-CZ" dirty="0" smtClean="0"/>
              <a:t>, Původní text byl napsán </a:t>
            </a:r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latinsky</a:t>
            </a:r>
            <a:r>
              <a:rPr lang="cs-CZ" dirty="0" smtClean="0"/>
              <a:t> a jeho autorem byl </a:t>
            </a:r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Kosmas</a:t>
            </a:r>
            <a:r>
              <a:rPr lang="cs-CZ" dirty="0" smtClean="0"/>
              <a:t>, děkan pražské  svatovítské kapituly , který kroniku sepsal pravděpodobně v letech </a:t>
            </a:r>
            <a:r>
              <a:rPr lang="cs-CZ" u="sng" dirty="0" smtClean="0"/>
              <a:t>1119 </a:t>
            </a:r>
            <a:r>
              <a:rPr lang="cs-CZ" dirty="0" smtClean="0"/>
              <a:t>až</a:t>
            </a:r>
            <a:r>
              <a:rPr lang="cs-CZ" u="sng" dirty="0" smtClean="0"/>
              <a:t> 1125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b="1" u="sng" dirty="0" smtClean="0"/>
              <a:t>Dalimilova kronika</a:t>
            </a:r>
            <a:r>
              <a:rPr lang="cs-CZ" u="sng" dirty="0" smtClean="0"/>
              <a:t> </a:t>
            </a:r>
            <a:r>
              <a:rPr lang="cs-CZ" dirty="0" smtClean="0"/>
              <a:t>je nejstarší 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česky</a:t>
            </a:r>
            <a:r>
              <a:rPr lang="cs-CZ" dirty="0" smtClean="0"/>
              <a:t> psaná veršovaná kronika, pochází z počátku </a:t>
            </a:r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14. století</a:t>
            </a:r>
            <a:r>
              <a:rPr lang="cs-CZ" dirty="0" smtClean="0"/>
              <a:t>, záznamy končí rokem </a:t>
            </a:r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1314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 smtClean="0"/>
              <a:t>    Je anonymní, přívlastek Dalimila se objevil až v 17. st.  v období 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baroka</a:t>
            </a:r>
            <a:r>
              <a:rPr lang="cs-CZ" dirty="0" smtClean="0"/>
              <a:t> ( autorem údajně mohl být kanovník 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Dalimil</a:t>
            </a:r>
            <a:r>
              <a:rPr lang="cs-CZ" dirty="0" smtClean="0">
                <a:solidFill>
                  <a:schemeClr val="accent4"/>
                </a:solidFill>
              </a:rPr>
              <a:t> </a:t>
            </a:r>
            <a:r>
              <a:rPr lang="cs-CZ" dirty="0" smtClean="0"/>
              <a:t>Meziříčský.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/>
                </a:solidFill>
              </a:rPr>
              <a:t>Kronika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-</a:t>
            </a:r>
            <a:r>
              <a:rPr lang="cs-CZ" dirty="0" smtClean="0"/>
              <a:t> </a:t>
            </a:r>
            <a:r>
              <a:rPr lang="cs-CZ" sz="3600" dirty="0" smtClean="0">
                <a:hlinkClick r:id="rId3" action="ppaction://hlinkfile" tooltip="Literatura"/>
              </a:rPr>
              <a:t>literární</a:t>
            </a:r>
            <a:r>
              <a:rPr lang="cs-CZ" sz="3600" dirty="0" smtClean="0"/>
              <a:t> (epický) žánr  vzniklý ve </a:t>
            </a:r>
            <a:r>
              <a:rPr lang="cs-CZ" sz="3600" dirty="0" smtClean="0">
                <a:hlinkClick r:id="rId4" action="ppaction://hlinkfile" tooltip="Středověk"/>
              </a:rPr>
              <a:t>středověku</a:t>
            </a:r>
            <a:endParaRPr lang="cs-CZ" sz="36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524000"/>
            <a:ext cx="8496944" cy="4572000"/>
          </a:xfrm>
        </p:spPr>
        <p:txBody>
          <a:bodyPr>
            <a:normAutofit fontScale="92500" lnSpcReduction="20000"/>
          </a:bodyPr>
          <a:lstStyle/>
          <a:p>
            <a:r>
              <a:rPr lang="cs-CZ" b="1" u="sng" dirty="0" smtClean="0"/>
              <a:t>Kosmova kronika česká</a:t>
            </a:r>
            <a:r>
              <a:rPr lang="cs-CZ" u="sng" dirty="0" smtClean="0"/>
              <a:t> </a:t>
            </a:r>
            <a:r>
              <a:rPr lang="cs-CZ" dirty="0" smtClean="0"/>
              <a:t>(lat. </a:t>
            </a:r>
            <a:r>
              <a:rPr lang="cs-CZ" dirty="0" err="1" smtClean="0"/>
              <a:t>orig</a:t>
            </a:r>
            <a:r>
              <a:rPr lang="cs-CZ" dirty="0" smtClean="0"/>
              <a:t>. </a:t>
            </a:r>
            <a:r>
              <a:rPr lang="cs-CZ" i="1" dirty="0" err="1" smtClean="0"/>
              <a:t>Chronica</a:t>
            </a:r>
            <a:r>
              <a:rPr lang="cs-CZ" i="1" dirty="0" smtClean="0"/>
              <a:t> </a:t>
            </a:r>
            <a:r>
              <a:rPr lang="cs-CZ" i="1" dirty="0" err="1" smtClean="0"/>
              <a:t>Boemorum</a:t>
            </a:r>
            <a:r>
              <a:rPr lang="cs-CZ" dirty="0" smtClean="0"/>
              <a:t>,  je nejstarší česká ............, Původní text byl napsán ........... a jeho autorem byl............, děkan pražské svatovítské kapituly , který kroniku sepsal pravděpodobně v letech  </a:t>
            </a:r>
            <a:r>
              <a:rPr lang="cs-CZ" u="sng" dirty="0" smtClean="0"/>
              <a:t>1119</a:t>
            </a:r>
            <a:r>
              <a:rPr lang="cs-CZ" dirty="0" smtClean="0"/>
              <a:t> až </a:t>
            </a:r>
            <a:r>
              <a:rPr lang="cs-CZ" u="sng" dirty="0" smtClean="0"/>
              <a:t>1125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b="1" u="sng" dirty="0" smtClean="0"/>
              <a:t>Dalimilova kronika</a:t>
            </a:r>
            <a:r>
              <a:rPr lang="cs-CZ" u="sng" dirty="0" smtClean="0"/>
              <a:t> </a:t>
            </a:r>
            <a:r>
              <a:rPr lang="cs-CZ" dirty="0" smtClean="0"/>
              <a:t>je nejstarší ..........psaná veršovaná kronika, pochází z počátku..... století, záznamy končí rokem 1314. </a:t>
            </a:r>
          </a:p>
          <a:p>
            <a:pPr>
              <a:buNone/>
            </a:pPr>
            <a:r>
              <a:rPr lang="cs-CZ" dirty="0" smtClean="0"/>
              <a:t>    Je anonymní, přívlastek Dalimila  se  objevil až v 17. st.  v období ..........( autorem údajně mohl být kanovník ..............  Meziříčský.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/>
                </a:solidFill>
              </a:rPr>
              <a:t>Kronika </a:t>
            </a:r>
            <a:r>
              <a:rPr lang="cs-CZ" b="1" dirty="0" smtClean="0">
                <a:solidFill>
                  <a:schemeClr val="tx1">
                    <a:lumMod val="95000"/>
                  </a:schemeClr>
                </a:solidFill>
              </a:rPr>
              <a:t>(</a:t>
            </a:r>
            <a:r>
              <a:rPr lang="cs-CZ" b="1" dirty="0" smtClean="0">
                <a:solidFill>
                  <a:schemeClr val="accent2"/>
                </a:solidFill>
              </a:rPr>
              <a:t> </a:t>
            </a:r>
            <a:r>
              <a:rPr lang="cs-CZ" sz="3600" b="1" dirty="0" smtClean="0">
                <a:solidFill>
                  <a:srgbClr val="FFFF00"/>
                </a:solidFill>
              </a:rPr>
              <a:t>doplň chybějící text</a:t>
            </a:r>
            <a:r>
              <a:rPr lang="cs-CZ" b="1" dirty="0" smtClean="0">
                <a:solidFill>
                  <a:schemeClr val="tx1">
                    <a:lumMod val="95000"/>
                  </a:schemeClr>
                </a:solidFill>
              </a:rPr>
              <a:t>)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-</a:t>
            </a:r>
            <a:r>
              <a:rPr lang="cs-CZ" dirty="0" smtClean="0"/>
              <a:t> .................žánr  vzniklý ve.....................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82" name="Picture 2" descr="Soubor:Dalimilova kronika parizsky fragmen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356992"/>
            <a:ext cx="4595346" cy="2520280"/>
          </a:xfrm>
          <a:prstGeom prst="rect">
            <a:avLst/>
          </a:prstGeom>
          <a:noFill/>
        </p:spPr>
      </p:pic>
      <p:pic>
        <p:nvPicPr>
          <p:cNvPr id="71684" name="Picture 4" descr="Soubor:Cosmas-Chronica Boemorum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1556792"/>
            <a:ext cx="2964253" cy="432737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211960" y="378904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52320" y="112474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980728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Kosmova kronika </a:t>
            </a:r>
            <a:r>
              <a:rPr lang="cs-CZ" sz="2800" dirty="0" smtClean="0"/>
              <a:t>obr.....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1916832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Dalimilova kronika </a:t>
            </a:r>
            <a:r>
              <a:rPr lang="cs-CZ" sz="2800" dirty="0" smtClean="0"/>
              <a:t>obr.....</a:t>
            </a:r>
            <a:endParaRPr lang="cs-CZ" sz="28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Dalimilova kronika - 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úryvek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4464496" cy="4572000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Vězte však,  že věc je přetěžká</a:t>
            </a:r>
          </a:p>
          <a:p>
            <a:pPr>
              <a:buNone/>
            </a:pPr>
            <a:r>
              <a:rPr lang="cs-CZ" dirty="0" smtClean="0"/>
              <a:t>shledat. co známo je dodneška.</a:t>
            </a:r>
          </a:p>
          <a:p>
            <a:pPr>
              <a:buNone/>
            </a:pPr>
            <a:r>
              <a:rPr lang="cs-CZ" dirty="0" smtClean="0"/>
              <a:t>našla se kronika nejedna,</a:t>
            </a:r>
          </a:p>
          <a:p>
            <a:pPr>
              <a:buNone/>
            </a:pPr>
            <a:r>
              <a:rPr lang="cs-CZ" dirty="0" smtClean="0"/>
              <a:t>žádná však o celku nejedná.</a:t>
            </a:r>
          </a:p>
          <a:p>
            <a:pPr>
              <a:buNone/>
            </a:pPr>
            <a:r>
              <a:rPr lang="cs-CZ" dirty="0" smtClean="0"/>
              <a:t>Písaři, lenošní   </a:t>
            </a:r>
            <a:r>
              <a:rPr lang="cs-CZ" dirty="0" err="1" smtClean="0"/>
              <a:t>lajdáci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zbůhdarma tráví čas nad prací,</a:t>
            </a:r>
          </a:p>
          <a:p>
            <a:pPr>
              <a:buNone/>
            </a:pPr>
            <a:r>
              <a:rPr lang="cs-CZ" dirty="0" smtClean="0"/>
              <a:t> mají zvyk  </a:t>
            </a:r>
            <a:r>
              <a:rPr lang="cs-CZ" dirty="0" err="1" smtClean="0"/>
              <a:t>prlenčit</a:t>
            </a:r>
            <a:r>
              <a:rPr lang="cs-CZ" dirty="0" smtClean="0"/>
              <a:t>  nejvíce </a:t>
            </a:r>
          </a:p>
          <a:p>
            <a:pPr>
              <a:buNone/>
            </a:pPr>
            <a:r>
              <a:rPr lang="cs-CZ" dirty="0" smtClean="0"/>
              <a:t>o  vlastním městě a o kraji,</a:t>
            </a:r>
          </a:p>
          <a:p>
            <a:pPr>
              <a:buNone/>
            </a:pPr>
            <a:r>
              <a:rPr lang="cs-CZ" dirty="0" smtClean="0"/>
              <a:t>nevidí za jeho hranice,</a:t>
            </a:r>
          </a:p>
          <a:p>
            <a:pPr>
              <a:buNone/>
            </a:pPr>
            <a:r>
              <a:rPr lang="cs-CZ" dirty="0" smtClean="0"/>
              <a:t>na smysl dějů nic nedbají.</a:t>
            </a:r>
          </a:p>
          <a:p>
            <a:pPr>
              <a:buNone/>
            </a:pPr>
            <a:r>
              <a:rPr lang="cs-CZ" dirty="0" smtClean="0"/>
              <a:t>Prastará kronika z Boleslavi.</a:t>
            </a:r>
          </a:p>
          <a:p>
            <a:pPr>
              <a:buNone/>
            </a:pPr>
            <a:r>
              <a:rPr lang="cs-CZ" dirty="0" smtClean="0"/>
              <a:t> ta byla pro mne  však  poklad  pravý.</a:t>
            </a:r>
          </a:p>
          <a:p>
            <a:pPr>
              <a:buNone/>
            </a:pPr>
            <a:r>
              <a:rPr lang="cs-CZ" dirty="0" smtClean="0"/>
              <a:t>Z té často čerpal jsem nové zprávy,</a:t>
            </a:r>
          </a:p>
          <a:p>
            <a:pPr>
              <a:buNone/>
            </a:pPr>
            <a:r>
              <a:rPr lang="cs-CZ" dirty="0" smtClean="0"/>
              <a:t>jak moje zem v bojích došla  slávy.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err="1" smtClean="0"/>
              <a:t>Břevnovská</a:t>
            </a:r>
            <a:r>
              <a:rPr lang="cs-CZ" dirty="0" smtClean="0"/>
              <a:t>  a pražská kronika</a:t>
            </a:r>
          </a:p>
          <a:p>
            <a:pPr>
              <a:buNone/>
            </a:pPr>
            <a:r>
              <a:rPr lang="cs-CZ" dirty="0" smtClean="0"/>
              <a:t>k podstatě méně už proniká.</a:t>
            </a:r>
          </a:p>
          <a:p>
            <a:pPr>
              <a:buNone/>
            </a:pPr>
            <a:r>
              <a:rPr lang="cs-CZ" dirty="0" smtClean="0"/>
              <a:t>Ač květnatá je a je mnohoslovná, </a:t>
            </a:r>
          </a:p>
          <a:p>
            <a:pPr>
              <a:buNone/>
            </a:pPr>
            <a:r>
              <a:rPr lang="cs-CZ" dirty="0" smtClean="0"/>
              <a:t>boleslavské se v šíři nevyrovná.</a:t>
            </a:r>
          </a:p>
          <a:p>
            <a:pPr>
              <a:buNone/>
            </a:pPr>
            <a:r>
              <a:rPr lang="cs-CZ" dirty="0" smtClean="0"/>
              <a:t>Z </a:t>
            </a:r>
            <a:r>
              <a:rPr lang="cs-CZ" dirty="0" err="1" smtClean="0"/>
              <a:t>opatovické</a:t>
            </a:r>
            <a:r>
              <a:rPr lang="cs-CZ" dirty="0" smtClean="0"/>
              <a:t> dost se dovídáme,</a:t>
            </a:r>
          </a:p>
          <a:p>
            <a:pPr>
              <a:buNone/>
            </a:pPr>
            <a:r>
              <a:rPr lang="cs-CZ" dirty="0" smtClean="0"/>
              <a:t>bohužel  ale  </a:t>
            </a:r>
            <a:r>
              <a:rPr lang="cs-CZ" dirty="0" err="1" smtClean="0"/>
              <a:t>začasté</a:t>
            </a:r>
            <a:r>
              <a:rPr lang="cs-CZ" dirty="0" smtClean="0"/>
              <a:t>  nás klame.</a:t>
            </a:r>
          </a:p>
          <a:p>
            <a:pPr>
              <a:buNone/>
            </a:pPr>
            <a:r>
              <a:rPr lang="cs-CZ" dirty="0" smtClean="0"/>
              <a:t>Vyšehradská  je vůbec plná chyb.</a:t>
            </a:r>
          </a:p>
          <a:p>
            <a:pPr>
              <a:buNone/>
            </a:pPr>
            <a:r>
              <a:rPr lang="cs-CZ" dirty="0" smtClean="0"/>
              <a:t>Kněz boleslavský vyjádřil vše líp.</a:t>
            </a:r>
          </a:p>
          <a:p>
            <a:pPr>
              <a:buNone/>
            </a:pPr>
            <a:r>
              <a:rPr lang="cs-CZ" dirty="0" smtClean="0"/>
              <a:t>Tu kroniku mám ze všech nejraději,</a:t>
            </a:r>
          </a:p>
          <a:p>
            <a:pPr>
              <a:buNone/>
            </a:pPr>
            <a:r>
              <a:rPr lang="cs-CZ" dirty="0" smtClean="0"/>
              <a:t>a proto chci se držet verze její</a:t>
            </a:r>
          </a:p>
          <a:p>
            <a:pPr>
              <a:buNone/>
            </a:pPr>
            <a:r>
              <a:rPr lang="cs-CZ" dirty="0" smtClean="0"/>
              <a:t>a přiznávám, že za mnohé jí vděčím.</a:t>
            </a:r>
          </a:p>
          <a:p>
            <a:pPr>
              <a:buNone/>
            </a:pPr>
            <a:r>
              <a:rPr lang="cs-CZ" dirty="0" smtClean="0"/>
              <a:t>Jestliže tedy snad se liším něčím</a:t>
            </a:r>
          </a:p>
          <a:p>
            <a:pPr>
              <a:buNone/>
            </a:pPr>
            <a:r>
              <a:rPr lang="cs-CZ" dirty="0" smtClean="0"/>
              <a:t>od  toho, co je odjinud vám známo, </a:t>
            </a:r>
          </a:p>
          <a:p>
            <a:pPr>
              <a:buNone/>
            </a:pPr>
            <a:r>
              <a:rPr lang="cs-CZ" dirty="0" smtClean="0"/>
              <a:t>žádný div. Píši, tak jak v ní je psáno. </a:t>
            </a:r>
          </a:p>
          <a:p>
            <a:pPr>
              <a:buNone/>
            </a:pPr>
            <a:r>
              <a:rPr lang="cs-CZ" sz="1700" dirty="0" smtClean="0"/>
              <a:t>                                 překlad  M. Krčmářové  a H. Vrbové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Dalimilova kronika – </a:t>
            </a: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úryvek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sz="3600" dirty="0" smtClean="0">
                <a:solidFill>
                  <a:srgbClr val="FFFF00"/>
                </a:solidFill>
              </a:rPr>
              <a:t>doplň chybějící text, recituj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4464496" cy="4572000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..... však,  že     ...   ..    ........</a:t>
            </a:r>
          </a:p>
          <a:p>
            <a:pPr>
              <a:buNone/>
            </a:pPr>
            <a:r>
              <a:rPr lang="cs-CZ" dirty="0" smtClean="0"/>
              <a:t>shledat.   ..  ......   ..   dodneška.</a:t>
            </a:r>
          </a:p>
          <a:p>
            <a:pPr>
              <a:buNone/>
            </a:pPr>
            <a:r>
              <a:rPr lang="cs-CZ" dirty="0" smtClean="0"/>
              <a:t>.....   ..    .......    nejedna,</a:t>
            </a:r>
          </a:p>
          <a:p>
            <a:pPr>
              <a:buNone/>
            </a:pPr>
            <a:r>
              <a:rPr lang="cs-CZ" dirty="0" smtClean="0"/>
              <a:t>.....     však  .   .....     ........</a:t>
            </a:r>
          </a:p>
          <a:p>
            <a:pPr>
              <a:buNone/>
            </a:pPr>
            <a:r>
              <a:rPr lang="cs-CZ" dirty="0" smtClean="0"/>
              <a:t>Písaři,    .......      .......,</a:t>
            </a:r>
          </a:p>
          <a:p>
            <a:pPr>
              <a:buNone/>
            </a:pPr>
            <a:r>
              <a:rPr lang="cs-CZ" dirty="0" smtClean="0"/>
              <a:t>zbůhdarma  ..... ... ... prací,</a:t>
            </a:r>
          </a:p>
          <a:p>
            <a:pPr>
              <a:buNone/>
            </a:pPr>
            <a:r>
              <a:rPr lang="cs-CZ" dirty="0" smtClean="0"/>
              <a:t>....    ....    </a:t>
            </a:r>
            <a:r>
              <a:rPr lang="cs-CZ" dirty="0" err="1" smtClean="0"/>
              <a:t>prlenčit</a:t>
            </a:r>
            <a:r>
              <a:rPr lang="cs-CZ" dirty="0" smtClean="0"/>
              <a:t>    .......</a:t>
            </a:r>
          </a:p>
          <a:p>
            <a:pPr>
              <a:buNone/>
            </a:pPr>
            <a:r>
              <a:rPr lang="cs-CZ" dirty="0" smtClean="0"/>
              <a:t>o   ........   .....  .   o kraji,</a:t>
            </a:r>
          </a:p>
          <a:p>
            <a:pPr>
              <a:buNone/>
            </a:pPr>
            <a:r>
              <a:rPr lang="cs-CZ" dirty="0" smtClean="0"/>
              <a:t>nevidí  ..  ....  .......,</a:t>
            </a:r>
          </a:p>
          <a:p>
            <a:pPr>
              <a:buNone/>
            </a:pPr>
            <a:r>
              <a:rPr lang="cs-CZ" dirty="0" smtClean="0"/>
              <a:t>na  .....   dějů nic  ........</a:t>
            </a:r>
          </a:p>
          <a:p>
            <a:pPr>
              <a:buNone/>
            </a:pPr>
            <a:r>
              <a:rPr lang="cs-CZ" dirty="0" smtClean="0"/>
              <a:t>Prastará   ....... z   B.........</a:t>
            </a:r>
          </a:p>
          <a:p>
            <a:pPr>
              <a:buNone/>
            </a:pPr>
            <a:r>
              <a:rPr lang="cs-CZ" dirty="0" smtClean="0"/>
              <a:t> ta byla  ...   ...  ....   ......   pravý.</a:t>
            </a:r>
          </a:p>
          <a:p>
            <a:pPr>
              <a:buNone/>
            </a:pPr>
            <a:r>
              <a:rPr lang="cs-CZ" dirty="0" smtClean="0"/>
              <a:t>Z té   .....   čerpal  ....  nové  ......,</a:t>
            </a:r>
          </a:p>
          <a:p>
            <a:pPr>
              <a:buNone/>
            </a:pPr>
            <a:r>
              <a:rPr lang="cs-CZ" dirty="0" smtClean="0"/>
              <a:t>jak moje    ...  v  .....  .....  slávy.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err="1" smtClean="0"/>
              <a:t>Břevnovská</a:t>
            </a:r>
            <a:r>
              <a:rPr lang="cs-CZ" dirty="0" smtClean="0"/>
              <a:t>  a   .......   kronika</a:t>
            </a:r>
          </a:p>
          <a:p>
            <a:pPr>
              <a:buNone/>
            </a:pPr>
            <a:r>
              <a:rPr lang="cs-CZ" dirty="0" smtClean="0"/>
              <a:t>k podstatě ....  .. ........</a:t>
            </a:r>
          </a:p>
          <a:p>
            <a:pPr>
              <a:buNone/>
            </a:pPr>
            <a:r>
              <a:rPr lang="cs-CZ" dirty="0" smtClean="0"/>
              <a:t>..   ........   .. a je mnohoslovná, </a:t>
            </a:r>
          </a:p>
          <a:p>
            <a:pPr>
              <a:buNone/>
            </a:pPr>
            <a:r>
              <a:rPr lang="cs-CZ" dirty="0" smtClean="0"/>
              <a:t>boleslavské se .  ....  ..........</a:t>
            </a:r>
          </a:p>
          <a:p>
            <a:pPr>
              <a:buNone/>
            </a:pPr>
            <a:r>
              <a:rPr lang="cs-CZ" dirty="0" smtClean="0"/>
              <a:t>Z  ..........   dost  .. dovídáme,</a:t>
            </a:r>
          </a:p>
          <a:p>
            <a:pPr>
              <a:buNone/>
            </a:pPr>
            <a:r>
              <a:rPr lang="cs-CZ" dirty="0" smtClean="0"/>
              <a:t>bohužel  ale .......  ... ......</a:t>
            </a:r>
          </a:p>
          <a:p>
            <a:pPr>
              <a:buNone/>
            </a:pPr>
            <a:r>
              <a:rPr lang="cs-CZ" dirty="0" smtClean="0"/>
              <a:t>Vyšehradská   ..  ..... ....  chyb.</a:t>
            </a:r>
          </a:p>
          <a:p>
            <a:pPr>
              <a:buNone/>
            </a:pPr>
            <a:r>
              <a:rPr lang="cs-CZ" dirty="0" smtClean="0"/>
              <a:t>Kněz  ...........    vyjádřil  ...  ....</a:t>
            </a:r>
          </a:p>
          <a:p>
            <a:pPr>
              <a:buNone/>
            </a:pPr>
            <a:r>
              <a:rPr lang="cs-CZ" dirty="0" smtClean="0"/>
              <a:t>Tu kroniku mám .. ....   .........,</a:t>
            </a:r>
          </a:p>
          <a:p>
            <a:pPr>
              <a:buNone/>
            </a:pPr>
            <a:r>
              <a:rPr lang="cs-CZ" dirty="0" smtClean="0"/>
              <a:t>a  .....   ...  .. .....   verze její</a:t>
            </a:r>
          </a:p>
          <a:p>
            <a:pPr>
              <a:buNone/>
            </a:pPr>
            <a:r>
              <a:rPr lang="cs-CZ" dirty="0" smtClean="0"/>
              <a:t>a přiznávám, že  .. ...... .. .......</a:t>
            </a:r>
          </a:p>
          <a:p>
            <a:pPr>
              <a:buNone/>
            </a:pPr>
            <a:r>
              <a:rPr lang="cs-CZ" dirty="0" smtClean="0"/>
              <a:t>.......   tedy   ....  .. .....   něčím</a:t>
            </a:r>
          </a:p>
          <a:p>
            <a:pPr>
              <a:buNone/>
            </a:pPr>
            <a:r>
              <a:rPr lang="cs-CZ" dirty="0" smtClean="0"/>
              <a:t>od  toho, co .. ........  ... ....., </a:t>
            </a:r>
          </a:p>
          <a:p>
            <a:pPr>
              <a:buNone/>
            </a:pPr>
            <a:r>
              <a:rPr lang="cs-CZ" dirty="0" smtClean="0"/>
              <a:t>žádný .... Píši, ... ... . ..  ..   psáno.</a:t>
            </a:r>
          </a:p>
          <a:p>
            <a:pPr>
              <a:buNone/>
            </a:pPr>
            <a:r>
              <a:rPr lang="cs-CZ" sz="1900" dirty="0" smtClean="0"/>
              <a:t>                     překlad  M. Krčmářové  a H. Vrbové </a:t>
            </a:r>
            <a:endParaRPr lang="cs-CZ" sz="19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7715200" cy="4525963"/>
          </a:xfrm>
        </p:spPr>
        <p:txBody>
          <a:bodyPr>
            <a:normAutofit fontScale="25000" lnSpcReduction="20000"/>
          </a:bodyPr>
          <a:lstStyle/>
          <a:p>
            <a:r>
              <a:rPr lang="cs-CZ" sz="4400" dirty="0" smtClean="0"/>
              <a:t>Obr.1</a:t>
            </a:r>
            <a:r>
              <a:rPr lang="en-US" sz="4400" dirty="0" smtClean="0"/>
              <a:t>],</a:t>
            </a:r>
            <a:r>
              <a:rPr lang="cs-CZ" sz="4400" dirty="0" smtClean="0"/>
              <a:t> </a:t>
            </a:r>
            <a:r>
              <a:rPr lang="en-US" sz="4400" dirty="0" smtClean="0"/>
              <a:t>[</a:t>
            </a:r>
            <a:r>
              <a:rPr lang="cs-CZ" sz="4400" dirty="0" smtClean="0"/>
              <a:t>citace 2011-11-14</a:t>
            </a:r>
            <a:r>
              <a:rPr lang="en-US" sz="4400" dirty="0" smtClean="0"/>
              <a:t>],</a:t>
            </a:r>
            <a:r>
              <a:rPr lang="en-US" sz="4400" dirty="0" err="1" smtClean="0"/>
              <a:t>dostupn</a:t>
            </a:r>
            <a:r>
              <a:rPr lang="cs-CZ" sz="4400" dirty="0" smtClean="0"/>
              <a:t>é</a:t>
            </a:r>
            <a:r>
              <a:rPr lang="en-US" sz="4400" dirty="0" smtClean="0"/>
              <a:t> </a:t>
            </a:r>
            <a:r>
              <a:rPr lang="en-US" sz="4400" dirty="0" err="1" smtClean="0"/>
              <a:t>na</a:t>
            </a:r>
            <a:r>
              <a:rPr lang="en-US" sz="4400" dirty="0" smtClean="0"/>
              <a:t> www</a:t>
            </a:r>
            <a:r>
              <a:rPr lang="cs-CZ" sz="4400" dirty="0" smtClean="0"/>
              <a:t>:</a:t>
            </a:r>
            <a:endParaRPr lang="cs-CZ" sz="4400" dirty="0" smtClean="0">
              <a:hlinkClick r:id="rId2"/>
            </a:endParaRPr>
          </a:p>
          <a:p>
            <a:pPr>
              <a:buNone/>
            </a:pPr>
            <a:r>
              <a:rPr lang="cs-CZ" sz="4400" dirty="0" err="1" smtClean="0">
                <a:hlinkClick r:id="rId2"/>
              </a:rPr>
              <a:t>ohttp</a:t>
            </a:r>
            <a:r>
              <a:rPr lang="cs-CZ" sz="4400" dirty="0" smtClean="0">
                <a:hlinkClick r:id="rId2"/>
              </a:rPr>
              <a:t>://</a:t>
            </a:r>
            <a:r>
              <a:rPr lang="cs-CZ" sz="4400" dirty="0" err="1" smtClean="0">
                <a:hlinkClick r:id="rId2"/>
              </a:rPr>
              <a:t>upload.wikimedia.org</a:t>
            </a:r>
            <a:r>
              <a:rPr lang="cs-CZ" sz="4400" dirty="0" smtClean="0">
                <a:hlinkClick r:id="rId2"/>
              </a:rPr>
              <a:t>/</a:t>
            </a:r>
            <a:r>
              <a:rPr lang="cs-CZ" sz="4400" dirty="0" err="1" smtClean="0">
                <a:hlinkClick r:id="rId2"/>
              </a:rPr>
              <a:t>wikipedia</a:t>
            </a:r>
            <a:r>
              <a:rPr lang="cs-CZ" sz="4400" dirty="0" smtClean="0">
                <a:hlinkClick r:id="rId2"/>
              </a:rPr>
              <a:t>/</a:t>
            </a:r>
            <a:r>
              <a:rPr lang="cs-CZ" sz="4400" dirty="0" err="1" smtClean="0">
                <a:hlinkClick r:id="rId2"/>
              </a:rPr>
              <a:t>commons</a:t>
            </a:r>
            <a:r>
              <a:rPr lang="cs-CZ" sz="4400" dirty="0" smtClean="0">
                <a:hlinkClick r:id="rId2"/>
              </a:rPr>
              <a:t>/c/ca/Hospodine_pomiluj_</a:t>
            </a:r>
            <a:r>
              <a:rPr lang="cs-CZ" sz="4400" dirty="0" err="1" smtClean="0">
                <a:hlinkClick r:id="rId2"/>
              </a:rPr>
              <a:t>ny</a:t>
            </a:r>
            <a:r>
              <a:rPr lang="cs-CZ" sz="4400" dirty="0" smtClean="0">
                <a:hlinkClick r:id="rId2"/>
              </a:rPr>
              <a:t>_</a:t>
            </a:r>
            <a:r>
              <a:rPr lang="cs-CZ" sz="4400" dirty="0" err="1" smtClean="0">
                <a:hlinkClick r:id="rId2"/>
              </a:rPr>
              <a:t>Traktat</a:t>
            </a:r>
            <a:r>
              <a:rPr lang="cs-CZ" sz="4400" dirty="0" smtClean="0">
                <a:hlinkClick r:id="rId2"/>
              </a:rPr>
              <a:t>_Jana_z_</a:t>
            </a:r>
            <a:r>
              <a:rPr lang="cs-CZ" sz="4400" dirty="0" err="1" smtClean="0">
                <a:hlinkClick r:id="rId2"/>
              </a:rPr>
              <a:t>Holesova.jpg</a:t>
            </a: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r>
              <a:rPr lang="cs-CZ" sz="4400" dirty="0" smtClean="0"/>
              <a:t>Obr.2</a:t>
            </a:r>
            <a:r>
              <a:rPr lang="en-US" sz="4400" dirty="0" smtClean="0"/>
              <a:t>],</a:t>
            </a:r>
            <a:r>
              <a:rPr lang="cs-CZ" sz="4400" dirty="0" smtClean="0"/>
              <a:t> </a:t>
            </a:r>
            <a:r>
              <a:rPr lang="en-US" sz="4400" dirty="0" smtClean="0"/>
              <a:t>[</a:t>
            </a:r>
            <a:r>
              <a:rPr lang="cs-CZ" sz="4400" dirty="0" smtClean="0"/>
              <a:t>citace 2011-11-14</a:t>
            </a:r>
            <a:r>
              <a:rPr lang="en-US" sz="4400" dirty="0" smtClean="0"/>
              <a:t>],</a:t>
            </a:r>
            <a:r>
              <a:rPr lang="en-US" sz="4400" dirty="0" err="1" smtClean="0"/>
              <a:t>dostupn</a:t>
            </a:r>
            <a:r>
              <a:rPr lang="cs-CZ" sz="4400" dirty="0" smtClean="0"/>
              <a:t>é</a:t>
            </a:r>
            <a:r>
              <a:rPr lang="en-US" sz="4400" dirty="0" smtClean="0"/>
              <a:t> </a:t>
            </a:r>
            <a:r>
              <a:rPr lang="en-US" sz="4400" dirty="0" err="1" smtClean="0"/>
              <a:t>na</a:t>
            </a:r>
            <a:r>
              <a:rPr lang="en-US" sz="4400" dirty="0" smtClean="0"/>
              <a:t> www</a:t>
            </a:r>
            <a:r>
              <a:rPr lang="cs-CZ" sz="4400" dirty="0" smtClean="0"/>
              <a:t>: </a:t>
            </a:r>
          </a:p>
          <a:p>
            <a:pPr>
              <a:buNone/>
            </a:pPr>
            <a:r>
              <a:rPr lang="cs-CZ" sz="4400" dirty="0" smtClean="0">
                <a:hlinkClick r:id="rId3"/>
              </a:rPr>
              <a:t>http://upload.wikimedia.org/wikipedia/commons/4/48/Vasik_kaple_200px.jpg</a:t>
            </a: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endParaRPr lang="cs-CZ" sz="4400" dirty="0" smtClean="0"/>
          </a:p>
          <a:p>
            <a:r>
              <a:rPr lang="cs-CZ" sz="4400" dirty="0" smtClean="0"/>
              <a:t>Obr.13</a:t>
            </a:r>
            <a:r>
              <a:rPr lang="en-US" sz="4400" dirty="0" smtClean="0"/>
              <a:t>,</a:t>
            </a:r>
            <a:r>
              <a:rPr lang="cs-CZ" sz="4400" dirty="0" smtClean="0"/>
              <a:t> </a:t>
            </a:r>
            <a:r>
              <a:rPr lang="en-US" sz="4400" dirty="0" smtClean="0"/>
              <a:t>[</a:t>
            </a:r>
            <a:r>
              <a:rPr lang="cs-CZ" sz="4400" dirty="0" smtClean="0"/>
              <a:t>citace 2011-11-14</a:t>
            </a:r>
            <a:r>
              <a:rPr lang="en-US" sz="4400" dirty="0" smtClean="0"/>
              <a:t>],</a:t>
            </a:r>
            <a:r>
              <a:rPr lang="en-US" sz="4400" dirty="0" err="1" smtClean="0"/>
              <a:t>dostupn</a:t>
            </a:r>
            <a:r>
              <a:rPr lang="cs-CZ" sz="4400" dirty="0" smtClean="0"/>
              <a:t>é</a:t>
            </a:r>
            <a:r>
              <a:rPr lang="en-US" sz="4400" dirty="0" smtClean="0"/>
              <a:t> </a:t>
            </a:r>
            <a:r>
              <a:rPr lang="en-US" sz="4400" dirty="0" err="1" smtClean="0"/>
              <a:t>na</a:t>
            </a:r>
            <a:r>
              <a:rPr lang="en-US" sz="4400" dirty="0" smtClean="0"/>
              <a:t> www</a:t>
            </a:r>
            <a:r>
              <a:rPr lang="cs-CZ" sz="4400" dirty="0" smtClean="0"/>
              <a:t>: </a:t>
            </a:r>
          </a:p>
          <a:p>
            <a:pPr>
              <a:buNone/>
            </a:pPr>
            <a:r>
              <a:rPr lang="cs-CZ" sz="4400" dirty="0" smtClean="0">
                <a:hlinkClick r:id="rId4"/>
              </a:rPr>
              <a:t>http://zena-in.</a:t>
            </a:r>
            <a:r>
              <a:rPr lang="cs-CZ" sz="4400" dirty="0" err="1" smtClean="0">
                <a:hlinkClick r:id="rId4"/>
              </a:rPr>
              <a:t>cz</a:t>
            </a:r>
            <a:r>
              <a:rPr lang="cs-CZ" sz="4400" dirty="0" smtClean="0">
                <a:hlinkClick r:id="rId4"/>
              </a:rPr>
              <a:t>/media/2010/11/25/kat1.jpg</a:t>
            </a:r>
            <a:endParaRPr lang="cs-CZ" sz="4400" dirty="0" smtClean="0"/>
          </a:p>
          <a:p>
            <a:endParaRPr lang="cs-CZ" sz="4400" dirty="0" smtClean="0"/>
          </a:p>
          <a:p>
            <a:r>
              <a:rPr lang="cs-CZ" sz="4400" dirty="0" smtClean="0"/>
              <a:t>Obr.4</a:t>
            </a:r>
            <a:r>
              <a:rPr lang="en-US" sz="4400" dirty="0" smtClean="0"/>
              <a:t>],</a:t>
            </a:r>
            <a:r>
              <a:rPr lang="cs-CZ" sz="4400" dirty="0" smtClean="0"/>
              <a:t> </a:t>
            </a:r>
            <a:r>
              <a:rPr lang="en-US" sz="4400" dirty="0" smtClean="0"/>
              <a:t>[</a:t>
            </a:r>
            <a:r>
              <a:rPr lang="cs-CZ" sz="4400" dirty="0" smtClean="0"/>
              <a:t>citace 2011-11-14</a:t>
            </a:r>
            <a:r>
              <a:rPr lang="en-US" sz="4400" dirty="0" smtClean="0"/>
              <a:t>],</a:t>
            </a:r>
            <a:r>
              <a:rPr lang="en-US" sz="4400" dirty="0" err="1" smtClean="0"/>
              <a:t>dostupn</a:t>
            </a:r>
            <a:r>
              <a:rPr lang="cs-CZ" sz="4400" dirty="0" smtClean="0"/>
              <a:t>é</a:t>
            </a:r>
            <a:r>
              <a:rPr lang="en-US" sz="4400" dirty="0" smtClean="0"/>
              <a:t> </a:t>
            </a:r>
            <a:r>
              <a:rPr lang="en-US" sz="4400" dirty="0" err="1" smtClean="0"/>
              <a:t>na</a:t>
            </a:r>
            <a:r>
              <a:rPr lang="en-US" sz="4400" dirty="0" smtClean="0"/>
              <a:t> www</a:t>
            </a:r>
            <a:r>
              <a:rPr lang="cs-CZ" sz="4400" dirty="0" smtClean="0"/>
              <a:t>: </a:t>
            </a:r>
          </a:p>
          <a:p>
            <a:pPr>
              <a:buNone/>
            </a:pPr>
            <a:r>
              <a:rPr lang="cs-CZ" sz="4400" dirty="0" smtClean="0">
                <a:hlinkClick r:id="rId5"/>
              </a:rPr>
              <a:t>http://upload.wikimedia.org/wikipedia/commons/thumb/c/c4/Dalimilova_kronika_parizsky_fragment.jpg/800px-Dalimilova_kronika_parizsky_fragment.jpg</a:t>
            </a:r>
            <a:endParaRPr lang="cs-CZ" sz="4400" dirty="0" smtClean="0"/>
          </a:p>
          <a:p>
            <a:endParaRPr lang="cs-CZ" sz="4400" dirty="0" smtClean="0"/>
          </a:p>
          <a:p>
            <a:r>
              <a:rPr lang="cs-CZ" sz="4400" dirty="0" smtClean="0"/>
              <a:t>Obr.5</a:t>
            </a:r>
            <a:r>
              <a:rPr lang="en-US" sz="4400" dirty="0" smtClean="0"/>
              <a:t>],</a:t>
            </a:r>
            <a:r>
              <a:rPr lang="cs-CZ" sz="4400" dirty="0" smtClean="0"/>
              <a:t> </a:t>
            </a:r>
            <a:r>
              <a:rPr lang="en-US" sz="4400" dirty="0" smtClean="0"/>
              <a:t>[</a:t>
            </a:r>
            <a:r>
              <a:rPr lang="cs-CZ" sz="4400" dirty="0" smtClean="0"/>
              <a:t>citace 2011-11-14</a:t>
            </a:r>
            <a:r>
              <a:rPr lang="en-US" sz="4400" dirty="0" smtClean="0"/>
              <a:t>],</a:t>
            </a:r>
            <a:r>
              <a:rPr lang="en-US" sz="4400" dirty="0" err="1" smtClean="0"/>
              <a:t>dostupn</a:t>
            </a:r>
            <a:r>
              <a:rPr lang="cs-CZ" sz="4400" dirty="0" smtClean="0"/>
              <a:t>é</a:t>
            </a:r>
            <a:r>
              <a:rPr lang="en-US" sz="4400" dirty="0" smtClean="0"/>
              <a:t> </a:t>
            </a:r>
            <a:r>
              <a:rPr lang="en-US" sz="4400" dirty="0" err="1" smtClean="0"/>
              <a:t>na</a:t>
            </a:r>
            <a:r>
              <a:rPr lang="en-US" sz="4400" dirty="0" smtClean="0"/>
              <a:t> www</a:t>
            </a:r>
            <a:r>
              <a:rPr lang="cs-CZ" sz="4400" dirty="0" smtClean="0"/>
              <a:t>: </a:t>
            </a:r>
          </a:p>
          <a:p>
            <a:pPr>
              <a:buNone/>
            </a:pPr>
            <a:r>
              <a:rPr lang="cs-CZ" sz="4400" dirty="0" smtClean="0">
                <a:hlinkClick r:id="rId6"/>
              </a:rPr>
              <a:t>http://upload.wikimedia.org/wikipedia/commons/thumb/e/e3/Cosmas-Chronica_Boemorum.jpg/411px-Cosmas-Chronica_Boemorum.jpg</a:t>
            </a:r>
            <a:endParaRPr lang="cs-CZ" sz="4400" dirty="0" smtClean="0"/>
          </a:p>
          <a:p>
            <a:r>
              <a:rPr lang="cs-CZ" sz="4400" dirty="0" smtClean="0"/>
              <a:t>Použitá literatura:</a:t>
            </a:r>
          </a:p>
          <a:p>
            <a:r>
              <a:rPr lang="cs-CZ" sz="4400" dirty="0" smtClean="0"/>
              <a:t> </a:t>
            </a:r>
            <a:r>
              <a:rPr lang="cs-CZ" sz="4400" dirty="0" err="1" smtClean="0"/>
              <a:t>Lískovcová</a:t>
            </a:r>
            <a:r>
              <a:rPr lang="cs-CZ" sz="4400" dirty="0" smtClean="0"/>
              <a:t>, M , Bradáčová, L a kolektiv: Čítanka pro 7. ročník ZŠ a příslušný ročník víceletých gymnázií. Alter, </a:t>
            </a:r>
            <a:r>
              <a:rPr lang="cs-CZ" sz="4400" dirty="0" err="1" smtClean="0"/>
              <a:t>Všeň</a:t>
            </a:r>
            <a:r>
              <a:rPr lang="cs-CZ" sz="4400" dirty="0" smtClean="0"/>
              <a:t> 2001.</a:t>
            </a:r>
          </a:p>
          <a:p>
            <a:r>
              <a:rPr lang="cs-CZ" sz="4400" dirty="0" err="1" smtClean="0"/>
              <a:t>Wikipedia</a:t>
            </a:r>
            <a:r>
              <a:rPr lang="cs-CZ" sz="4400" dirty="0" smtClean="0"/>
              <a:t>, dostupné na www:  chorál  http://cs.wikipedia.org/wiki/Chor%C3%A1l</a:t>
            </a:r>
          </a:p>
          <a:p>
            <a:pPr>
              <a:buNone/>
            </a:pPr>
            <a:r>
              <a:rPr lang="cs-CZ" sz="4400" dirty="0" smtClean="0"/>
              <a:t>                                                              legenda </a:t>
            </a:r>
            <a:r>
              <a:rPr lang="cs-CZ" sz="4400" dirty="0" smtClean="0">
                <a:hlinkClick r:id="rId7"/>
              </a:rPr>
              <a:t>http://cs.wikipedia.org/wiki/Legenda</a:t>
            </a: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                                                              kronika </a:t>
            </a:r>
            <a:r>
              <a:rPr lang="cs-CZ" sz="4400" dirty="0" smtClean="0">
                <a:hlinkClick r:id="rId8"/>
              </a:rPr>
              <a:t>http://cs.wikipedia.org/wiki/Kronika    </a:t>
            </a:r>
          </a:p>
          <a:p>
            <a:pPr>
              <a:buNone/>
            </a:pPr>
            <a:r>
              <a:rPr lang="cs-CZ" dirty="0" smtClean="0">
                <a:hlinkClick r:id="rId8"/>
              </a:rPr>
              <a:t> </a:t>
            </a:r>
          </a:p>
          <a:p>
            <a:pPr>
              <a:buNone/>
            </a:pPr>
            <a:r>
              <a:rPr lang="cs-CZ" dirty="0" smtClean="0">
                <a:hlinkClick r:id="rId8"/>
              </a:rPr>
              <a:t>  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r>
              <a:rPr lang="en-US" dirty="0" smtClean="0"/>
              <a:t>,</a:t>
            </a:r>
            <a:r>
              <a:rPr lang="en-US" dirty="0" err="1" smtClean="0"/>
              <a:t>citace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ClassicPhotoAlbum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rek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70000"/>
                <a:satMod val="350000"/>
              </a:schemeClr>
            </a:gs>
          </a:gsLst>
          <a:path path="circle">
            <a:fillToRect l="51000" t="-20000" r="2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25000"/>
                <a:satMod val="350000"/>
              </a:schemeClr>
              <a:schemeClr val="phClr">
                <a:tint val="83000"/>
                <a:satMod val="115000"/>
              </a:schemeClr>
            </a:duotone>
          </a:blip>
          <a:tile tx="0" ty="0" sx="120000" sy="120000" flip="xy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apír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8000"/>
                <a:satMod val="300000"/>
              </a:schemeClr>
            </a:gs>
            <a:gs pos="25000">
              <a:schemeClr val="phClr">
                <a:tint val="37000"/>
                <a:shade val="98000"/>
                <a:satMod val="300000"/>
              </a:schemeClr>
            </a:gs>
            <a:gs pos="100000">
              <a:schemeClr val="phClr">
                <a:tint val="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2000">
              <a:schemeClr val="phClr">
                <a:satMod val="125000"/>
              </a:schemeClr>
            </a:gs>
            <a:gs pos="100000">
              <a:schemeClr val="phClr">
                <a:tint val="80000"/>
                <a:satMod val="140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>
              <a:srgbClr val="000000">
                <a:alpha val="45882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contourW="12700" prstMaterial="powder">
            <a:bevelT h="50800"/>
            <a:contourClr>
              <a:schemeClr val="phClr"/>
            </a:contourClr>
          </a:sp3d>
        </a:effectStyle>
        <a:effectStyle>
          <a:effectLst>
            <a:reflection blurRad="12700" stA="25000" endPos="28000" dist="38100" dir="5400000" sy="-100000"/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>
            <a:bevelT w="139700" h="381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75000"/>
                <a:satMod val="250000"/>
              </a:schemeClr>
            </a:gs>
            <a:gs pos="20000">
              <a:schemeClr val="phClr">
                <a:shade val="85000"/>
                <a:satMod val="17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0000"/>
                <a:satMod val="145000"/>
              </a:schemeClr>
            </a:gs>
            <a:gs pos="30000">
              <a:schemeClr val="phClr">
                <a:shade val="65000"/>
                <a:satMod val="155000"/>
              </a:schemeClr>
            </a:gs>
            <a:gs pos="100000">
              <a:schemeClr val="phClr">
                <a:tint val="60000"/>
                <a:satMod val="17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8000"/>
                <a:satMod val="300000"/>
              </a:schemeClr>
            </a:gs>
            <a:gs pos="25000">
              <a:schemeClr val="phClr">
                <a:tint val="37000"/>
                <a:shade val="98000"/>
                <a:satMod val="300000"/>
              </a:schemeClr>
            </a:gs>
            <a:gs pos="100000">
              <a:schemeClr val="phClr">
                <a:tint val="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2000">
              <a:schemeClr val="phClr">
                <a:satMod val="125000"/>
              </a:schemeClr>
            </a:gs>
            <a:gs pos="100000">
              <a:schemeClr val="phClr">
                <a:tint val="80000"/>
                <a:satMod val="140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>
              <a:srgbClr val="000000">
                <a:alpha val="45882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contourW="12700" prstMaterial="powder">
            <a:bevelT h="50800"/>
            <a:contourClr>
              <a:schemeClr val="phClr"/>
            </a:contourClr>
          </a:sp3d>
        </a:effectStyle>
        <a:effectStyle>
          <a:effectLst>
            <a:reflection blurRad="12700" stA="25000" endPos="28000" dist="38100" dir="5400000" sy="-100000"/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>
            <a:bevelT w="139700" h="381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75000"/>
                <a:satMod val="250000"/>
              </a:schemeClr>
            </a:gs>
            <a:gs pos="20000">
              <a:schemeClr val="phClr">
                <a:shade val="85000"/>
                <a:satMod val="17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0000"/>
                <a:satMod val="145000"/>
              </a:schemeClr>
            </a:gs>
            <a:gs pos="30000">
              <a:schemeClr val="phClr">
                <a:shade val="65000"/>
                <a:satMod val="155000"/>
              </a:schemeClr>
            </a:gs>
            <a:gs pos="100000">
              <a:schemeClr val="phClr">
                <a:tint val="60000"/>
                <a:satMod val="17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ClassicPhotoAlbum</Template>
  <TotalTime>0</TotalTime>
  <Words>686</Words>
  <Application>Microsoft Office PowerPoint</Application>
  <PresentationFormat>Předvádění na obrazovce (4:3)</PresentationFormat>
  <Paragraphs>136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ClassicPhotoAlbum</vt:lpstr>
      <vt:lpstr>Papír</vt:lpstr>
      <vt:lpstr>Snímek 1</vt:lpstr>
      <vt:lpstr>Anotace</vt:lpstr>
      <vt:lpstr>Nejstarší česká literatura </vt:lpstr>
      <vt:lpstr>OBSAH</vt:lpstr>
      <vt:lpstr>Chorál</vt:lpstr>
      <vt:lpstr>Hospodine pomiluj ny  - traktát Jana z Holešova</vt:lpstr>
      <vt:lpstr>Svatováclavský chorál </vt:lpstr>
      <vt:lpstr>Legenda </vt:lpstr>
      <vt:lpstr>Kronika - literární (epický) žánr  vzniklý ve středověku</vt:lpstr>
      <vt:lpstr>Kronika ( doplň chybějící text) - .................žánr  vzniklý ve.....................</vt:lpstr>
      <vt:lpstr>Snímek 11</vt:lpstr>
      <vt:lpstr>Dalimilova kronika - úryvek</vt:lpstr>
      <vt:lpstr>Dalimilova kronika – úryvek (doplň chybějící text, recituj)</vt:lpstr>
      <vt:lpstr>Zdroje,citace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2010-12-01T14:09:06Z</dcterms:created>
  <dcterms:modified xsi:type="dcterms:W3CDTF">2011-11-25T10:43:01Z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LCID">
    <vt:i4>1029</vt:i4>
  </property>
  <property fmtid="{D5CDD505-2E9C-101B-9397-08002B2CF9AE}" pid="3" name="_Version">
    <vt:lpwstr>12.0.4518</vt:lpwstr>
  </property>
</Properties>
</file>