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  <p:sldMasterId id="2147483671" r:id="rId2"/>
  </p:sldMasterIdLst>
  <p:notesMasterIdLst>
    <p:notesMasterId r:id="rId11"/>
  </p:notesMasterIdLst>
  <p:handoutMasterIdLst>
    <p:handoutMasterId r:id="rId12"/>
  </p:handoutMasterIdLst>
  <p:sldIdLst>
    <p:sldId id="344" r:id="rId3"/>
    <p:sldId id="351" r:id="rId4"/>
    <p:sldId id="343" r:id="rId5"/>
    <p:sldId id="347" r:id="rId6"/>
    <p:sldId id="346" r:id="rId7"/>
    <p:sldId id="349" r:id="rId8"/>
    <p:sldId id="350" r:id="rId9"/>
    <p:sldId id="345" r:id="rId10"/>
  </p:sldIdLst>
  <p:sldSz cx="9144000" cy="6858000" type="screen4x3"/>
  <p:notesSz cx="6858000" cy="9144000"/>
  <p:defaultTextStyle>
    <a:lvl1pPr marL="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800" kern="1200">
        <a:solidFill>
          <a:schemeClr val="tx1"/>
        </a:solidFill>
        <a:latin typeface="+mn-lt"/>
        <a:ea typeface="+mn-ea"/>
        <a:cs typeface="+mn-cs"/>
      </a:defRPr>
    </a:lvl9pPr>
    <a:extLst/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CC00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8070" autoAdjust="0"/>
  </p:normalViewPr>
  <p:slideViewPr>
    <p:cSldViewPr>
      <p:cViewPr varScale="1">
        <p:scale>
          <a:sx n="76" d="100"/>
          <a:sy n="76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="1" dirty="0" smtClean="0"/>
            <a:t>VY_32_INOVACE_03_ČJ_04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</a:t>
          </a:r>
          <a:r>
            <a:rPr lang="cs-CZ" sz="1400" b="1" dirty="0" smtClean="0"/>
            <a:t>Základní škola, Uherský Ostroh, okres Uherské Hradiště,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Marcela Maršálková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TEMA:  ČJ – 7.A  -  Slovo a sousloví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PROJEKTU:</a:t>
          </a:r>
          <a:r>
            <a:rPr lang="cs-CZ" sz="1400" b="1" dirty="0" smtClean="0"/>
            <a:t>CZ.1.07/1.4.00/21.1616</a:t>
          </a:r>
          <a:endParaRPr lang="cs-CZ" sz="14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54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8A4B74-24DB-40D5-812E-46C2250C1E6A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4FC1955-4662-4F5A-A01D-8D3E2983DE8F}" type="presOf" srcId="{D1D4F407-5343-4D3F-B5B9-D407B03CAEB4}" destId="{D005CE8C-CC26-4C3E-AC11-E15060ECD759}" srcOrd="0" destOrd="0" presId="urn:microsoft.com/office/officeart/2005/8/layout/target3"/>
    <dgm:cxn modelId="{37E6E5F9-3313-4813-B7CE-D883384BEBE5}" type="presOf" srcId="{D8197B8C-B260-4A16-BDF4-0947B075E274}" destId="{25B08C86-7E15-44DC-BE7F-FFB55DD49D12}" srcOrd="0" destOrd="0" presId="urn:microsoft.com/office/officeart/2005/8/layout/target3"/>
    <dgm:cxn modelId="{BAE1CA4A-4459-4D85-9AC2-945EA80B3FD1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001CCF1-6939-41F5-B87F-2B3DDDB6C3F6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5A753D6-B02E-4132-BCBB-4051F51FF4A3}" type="presOf" srcId="{D8197B8C-B260-4A16-BDF4-0947B075E274}" destId="{5A5FFA88-C948-4069-8E93-59FA12366E83}" srcOrd="1" destOrd="0" presId="urn:microsoft.com/office/officeart/2005/8/layout/target3"/>
    <dgm:cxn modelId="{45659D34-A3B3-4844-A0AB-C169B5581A09}" type="presOf" srcId="{4C35D32F-0EAB-4CD7-82EE-45574DC2A586}" destId="{8BEBB6EC-1DAA-4CAC-8A25-BC0FCBD5DBD5}" srcOrd="0" destOrd="0" presId="urn:microsoft.com/office/officeart/2005/8/layout/target3"/>
    <dgm:cxn modelId="{225ACDCF-DEE4-40B1-8454-921615A9B271}" type="presOf" srcId="{D1B46980-6531-4606-95E6-44980827E919}" destId="{2BE915AB-18AA-4053-B92C-3BFC9ED204BB}" srcOrd="1" destOrd="0" presId="urn:microsoft.com/office/officeart/2005/8/layout/target3"/>
    <dgm:cxn modelId="{9D19678F-468D-4B97-81EB-96FB6425A406}" type="presOf" srcId="{B651F6E3-6281-48DB-9319-2AEAFDAE7572}" destId="{619D679B-A015-4ECF-8348-D1034C574F40}" srcOrd="0" destOrd="0" presId="urn:microsoft.com/office/officeart/2005/8/layout/target3"/>
    <dgm:cxn modelId="{6C9F8609-2E9B-430D-B763-CE9A29168561}" type="presOf" srcId="{4C35D32F-0EAB-4CD7-82EE-45574DC2A586}" destId="{890E4F0B-2866-4A3F-A3C7-2A14B1797930}" srcOrd="1" destOrd="0" presId="urn:microsoft.com/office/officeart/2005/8/layout/target3"/>
    <dgm:cxn modelId="{10EF1730-1E7D-40DC-B842-FEEC6C7987B0}" type="presOf" srcId="{D1D4F407-5343-4D3F-B5B9-D407B03CAEB4}" destId="{AED2198E-93D5-4001-81B4-73124B309672}" srcOrd="1" destOrd="0" presId="urn:microsoft.com/office/officeart/2005/8/layout/target3"/>
    <dgm:cxn modelId="{C51A1D8B-DEE6-4698-BA9C-EA7FD861E2F1}" type="presParOf" srcId="{333A1088-737F-45CB-B68E-254E46348037}" destId="{F5ABB229-8D3B-4694-996A-96F23CF14429}" srcOrd="0" destOrd="0" presId="urn:microsoft.com/office/officeart/2005/8/layout/target3"/>
    <dgm:cxn modelId="{8DDBF784-E686-4CA3-BA54-1424742EA0B6}" type="presParOf" srcId="{333A1088-737F-45CB-B68E-254E46348037}" destId="{F41139FD-01EE-4571-8B17-4FB00FC51163}" srcOrd="1" destOrd="0" presId="urn:microsoft.com/office/officeart/2005/8/layout/target3"/>
    <dgm:cxn modelId="{2E251076-345D-49AE-A5D7-68198F7D6CC5}" type="presParOf" srcId="{333A1088-737F-45CB-B68E-254E46348037}" destId="{D005CE8C-CC26-4C3E-AC11-E15060ECD759}" srcOrd="2" destOrd="0" presId="urn:microsoft.com/office/officeart/2005/8/layout/target3"/>
    <dgm:cxn modelId="{84E89300-4D23-4550-9A9A-2A8ECCBF12E7}" type="presParOf" srcId="{333A1088-737F-45CB-B68E-254E46348037}" destId="{2C702D82-9B77-49B7-9568-BB8EB47C3372}" srcOrd="3" destOrd="0" presId="urn:microsoft.com/office/officeart/2005/8/layout/target3"/>
    <dgm:cxn modelId="{AED914FC-785C-483F-96A0-A2FDE083708F}" type="presParOf" srcId="{333A1088-737F-45CB-B68E-254E46348037}" destId="{A52A0455-90FF-4808-ABD0-F02540D31D5A}" srcOrd="4" destOrd="0" presId="urn:microsoft.com/office/officeart/2005/8/layout/target3"/>
    <dgm:cxn modelId="{D97E43D1-0DBA-4CEC-9E8E-CF8338DC7EED}" type="presParOf" srcId="{333A1088-737F-45CB-B68E-254E46348037}" destId="{6140AFEC-043D-4C43-A2F9-D0F5331DF3A3}" srcOrd="5" destOrd="0" presId="urn:microsoft.com/office/officeart/2005/8/layout/target3"/>
    <dgm:cxn modelId="{D7BEE179-443B-436F-9F32-985141575C20}" type="presParOf" srcId="{333A1088-737F-45CB-B68E-254E46348037}" destId="{9358AC05-5D7D-4327-9F80-1AD486AEA664}" srcOrd="6" destOrd="0" presId="urn:microsoft.com/office/officeart/2005/8/layout/target3"/>
    <dgm:cxn modelId="{450BA629-FE72-48AA-A34C-6DECD4BA9D59}" type="presParOf" srcId="{333A1088-737F-45CB-B68E-254E46348037}" destId="{313FC574-E1CD-4FB4-B054-0B805CE0447D}" srcOrd="7" destOrd="0" presId="urn:microsoft.com/office/officeart/2005/8/layout/target3"/>
    <dgm:cxn modelId="{118F2A7E-E053-4C70-BE05-62458E0ADC4C}" type="presParOf" srcId="{333A1088-737F-45CB-B68E-254E46348037}" destId="{619D679B-A015-4ECF-8348-D1034C574F40}" srcOrd="8" destOrd="0" presId="urn:microsoft.com/office/officeart/2005/8/layout/target3"/>
    <dgm:cxn modelId="{A0A485D0-E0E0-4AB6-A26A-C643EDF73CF7}" type="presParOf" srcId="{333A1088-737F-45CB-B68E-254E46348037}" destId="{322283A8-4A27-4CDA-BAE3-F381106A9174}" srcOrd="9" destOrd="0" presId="urn:microsoft.com/office/officeart/2005/8/layout/target3"/>
    <dgm:cxn modelId="{1FDC7E5A-1955-4333-95E9-0180BCE9CAEF}" type="presParOf" srcId="{333A1088-737F-45CB-B68E-254E46348037}" destId="{FFC9F71D-1B4F-4AD9-A4A6-86ADEFC8AF5C}" srcOrd="10" destOrd="0" presId="urn:microsoft.com/office/officeart/2005/8/layout/target3"/>
    <dgm:cxn modelId="{D34DC0BE-D611-4BDD-A865-A79C84358965}" type="presParOf" srcId="{333A1088-737F-45CB-B68E-254E46348037}" destId="{25B08C86-7E15-44DC-BE7F-FFB55DD49D12}" srcOrd="11" destOrd="0" presId="urn:microsoft.com/office/officeart/2005/8/layout/target3"/>
    <dgm:cxn modelId="{A9584A61-63FB-48A2-A25D-D3569D583AF2}" type="presParOf" srcId="{333A1088-737F-45CB-B68E-254E46348037}" destId="{76644BE8-9D7C-4C09-B250-3D10AF48CBB7}" srcOrd="12" destOrd="0" presId="urn:microsoft.com/office/officeart/2005/8/layout/target3"/>
    <dgm:cxn modelId="{5ED5ACE5-8EA8-4390-AFDD-912C6468AD12}" type="presParOf" srcId="{333A1088-737F-45CB-B68E-254E46348037}" destId="{EE85B701-7295-41C0-BA7A-34D3756A2AE6}" srcOrd="13" destOrd="0" presId="urn:microsoft.com/office/officeart/2005/8/layout/target3"/>
    <dgm:cxn modelId="{12200AD1-404D-4B30-9A89-526F05BE485F}" type="presParOf" srcId="{333A1088-737F-45CB-B68E-254E46348037}" destId="{8BEBB6EC-1DAA-4CAC-8A25-BC0FCBD5DBD5}" srcOrd="14" destOrd="0" presId="urn:microsoft.com/office/officeart/2005/8/layout/target3"/>
    <dgm:cxn modelId="{51ED284B-CC9B-48ED-BBD2-358A67F35D36}" type="presParOf" srcId="{333A1088-737F-45CB-B68E-254E46348037}" destId="{AED2198E-93D5-4001-81B4-73124B309672}" srcOrd="15" destOrd="0" presId="urn:microsoft.com/office/officeart/2005/8/layout/target3"/>
    <dgm:cxn modelId="{19CBC58F-4C5F-4680-9980-150D117DD266}" type="presParOf" srcId="{333A1088-737F-45CB-B68E-254E46348037}" destId="{2BE915AB-18AA-4053-B92C-3BFC9ED204BB}" srcOrd="16" destOrd="0" presId="urn:microsoft.com/office/officeart/2005/8/layout/target3"/>
    <dgm:cxn modelId="{A261C51F-9322-416F-9845-A84448D0D82F}" type="presParOf" srcId="{333A1088-737F-45CB-B68E-254E46348037}" destId="{6BB5E863-4638-4E1D-BFDE-399D028AC4ED}" srcOrd="17" destOrd="0" presId="urn:microsoft.com/office/officeart/2005/8/layout/target3"/>
    <dgm:cxn modelId="{57E4EB9D-709D-4568-AEE1-0589D540D782}" type="presParOf" srcId="{333A1088-737F-45CB-B68E-254E46348037}" destId="{5A5FFA88-C948-4069-8E93-59FA12366E83}" srcOrd="18" destOrd="0" presId="urn:microsoft.com/office/officeart/2005/8/layout/target3"/>
    <dgm:cxn modelId="{8F3827E4-C1F9-4997-98A2-64919974B94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8" cy="22322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099882" y="0"/>
          <a:ext cx="6656276" cy="22322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</a:t>
          </a:r>
          <a:r>
            <a:rPr lang="cs-CZ" sz="1400" b="1" kern="1200" dirty="0" smtClean="0"/>
            <a:t>Základní škola, Uherský Ostroh, okres Uherské Hradiště, příspěvková organizace</a:t>
          </a:r>
          <a:endParaRPr lang="cs-CZ" sz="1400" kern="1200" dirty="0"/>
        </a:p>
      </dsp:txBody>
      <dsp:txXfrm>
        <a:off x="1099882" y="0"/>
        <a:ext cx="6656276" cy="357159"/>
      </dsp:txXfrm>
    </dsp:sp>
    <dsp:sp modelId="{A52A0455-90FF-4808-ABD0-F02540D31D5A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16123" y="357159"/>
          <a:ext cx="6656276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Marcela Maršálková</a:t>
          </a:r>
          <a:endParaRPr lang="cs-CZ" sz="1400" kern="1200" dirty="0"/>
        </a:p>
      </dsp:txBody>
      <dsp:txXfrm>
        <a:off x="1116123" y="357159"/>
        <a:ext cx="6656276" cy="357159"/>
      </dsp:txXfrm>
    </dsp:sp>
    <dsp:sp modelId="{313FC574-E1CD-4FB4-B054-0B805CE0447D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16123" y="714319"/>
          <a:ext cx="6656276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NÁZEV:</a:t>
          </a:r>
          <a:r>
            <a:rPr lang="cs-CZ" sz="1400" b="1" kern="1200" smtClean="0"/>
            <a:t>VY_32_INOVACE_03_ČJ _</a:t>
          </a:r>
          <a:r>
            <a:rPr lang="cs-CZ" sz="1400" b="1" kern="1200" dirty="0" smtClean="0"/>
            <a:t>04</a:t>
          </a:r>
          <a:endParaRPr lang="cs-CZ" sz="1400" kern="1200" dirty="0"/>
        </a:p>
      </dsp:txBody>
      <dsp:txXfrm>
        <a:off x="1116123" y="714319"/>
        <a:ext cx="6656276" cy="357159"/>
      </dsp:txXfrm>
    </dsp:sp>
    <dsp:sp modelId="{FFC9F71D-1B4F-4AD9-A4A6-86ADEFC8AF5C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16123" y="1071479"/>
          <a:ext cx="6656276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TEMA:  ČJ – 7.A  -  Slovo a sousloví</a:t>
          </a:r>
          <a:endParaRPr lang="cs-CZ" sz="1400" kern="1200" dirty="0"/>
        </a:p>
      </dsp:txBody>
      <dsp:txXfrm>
        <a:off x="1116123" y="1071479"/>
        <a:ext cx="6656276" cy="357159"/>
      </dsp:txXfrm>
    </dsp:sp>
    <dsp:sp modelId="{EE85B701-7295-41C0-BA7A-34D3756A2AE6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3000"/>
                <a:satMod val="15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05000"/>
              </a:schemeClr>
            </a:gs>
            <a:gs pos="38000">
              <a:schemeClr val="accent1">
                <a:hueOff val="0"/>
                <a:satOff val="0"/>
                <a:lumOff val="0"/>
                <a:alphaOff val="0"/>
                <a:tint val="96000"/>
                <a:shade val="59000"/>
                <a:satMod val="120000"/>
              </a:schemeClr>
            </a:gs>
            <a:gs pos="55000">
              <a:schemeClr val="accent1">
                <a:hueOff val="0"/>
                <a:satOff val="0"/>
                <a:lumOff val="0"/>
                <a:alphaOff val="0"/>
                <a:shade val="57000"/>
                <a:satMod val="12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56000"/>
                <a:satMod val="145000"/>
              </a:schemeClr>
            </a:gs>
            <a:gs pos="88000">
              <a:schemeClr val="accent1">
                <a:hueOff val="0"/>
                <a:satOff val="0"/>
                <a:lumOff val="0"/>
                <a:alphaOff val="0"/>
                <a:shade val="63000"/>
                <a:satMod val="16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9555"/>
                <a:satMod val="155000"/>
              </a:schemeClr>
            </a:gs>
          </a:gsLst>
          <a:lin ang="5400000" scaled="1"/>
        </a:gradFill>
        <a:ln>
          <a:noFill/>
        </a:ln>
        <a:effectLst>
          <a:glow rad="762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 fov="0">
            <a:rot lat="0" lon="0" rev="0"/>
          </a:camera>
          <a:lightRig rig="harsh" dir="t">
            <a:rot lat="6000000" lon="6000000" rev="0"/>
          </a:lightRig>
        </a:scene3d>
        <a:sp3d contourW="10000" prstMaterial="metal">
          <a:bevelT w="20000" h="9000" prst="softRound"/>
          <a:contourClr>
            <a:schemeClr val="accent1">
              <a:hueOff val="0"/>
              <a:satOff val="0"/>
              <a:lumOff val="0"/>
              <a:alphaOff val="0"/>
              <a:shade val="30000"/>
              <a:satMod val="2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080113" y="1428638"/>
          <a:ext cx="6656276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70000">
            <a:schemeClr val="lt1">
              <a:alpha val="90000"/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</a:t>
          </a:r>
          <a:r>
            <a:rPr lang="cs-CZ" sz="1400" kern="1200" dirty="0" smtClean="0"/>
            <a:t>PROJEKTU:</a:t>
          </a:r>
          <a:r>
            <a:rPr lang="cs-CZ" sz="1400" b="1" kern="1200" dirty="0" smtClean="0"/>
            <a:t>CZ.1.07/1.4.00/21.1616</a:t>
          </a:r>
          <a:endParaRPr lang="cs-CZ" sz="1400" kern="1200" dirty="0"/>
        </a:p>
      </dsp:txBody>
      <dsp:txXfrm>
        <a:off x="1080113" y="1428638"/>
        <a:ext cx="6656276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 latinLnBrk="0">
              <a:defRPr lang="cs-CZ" sz="1200"/>
            </a:lvl1pPr>
            <a:extLst/>
          </a:lstStyle>
          <a:p>
            <a:fld id="{68F88C59-319B-4332-9A1D-2A62CFCB00D8}" type="datetimeFigureOut">
              <a:rPr lang="cs-CZ" smtClean="0"/>
              <a:pPr/>
              <a:t>25.11.2011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 latinLnBrk="0">
              <a:defRPr lang="cs-CZ" sz="1200"/>
            </a:lvl1pPr>
            <a:extLst/>
          </a:lstStyle>
          <a:p>
            <a:fld id="{B16A41B8-7DC3-4DB6-84E4-E105629EAA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 latinLnBrk="0">
              <a:defRPr lang="cs-CZ" sz="1200"/>
            </a:lvl1pPr>
            <a:extLst/>
          </a:lstStyle>
          <a:p>
            <a:fld id="{968B300D-05F0-4B43-940D-46DED5A791AD}" type="datetimeFigureOut">
              <a:rPr/>
              <a:pPr/>
              <a:t>30. 6. 2006</a:t>
            </a:fld>
            <a:endParaRPr lang="cs-CZ"/>
          </a:p>
        </p:txBody>
      </p:sp>
      <p:sp>
        <p:nvSpPr>
          <p:cNvPr id="4" name="Rectangle 4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>
            <a:extLst/>
          </a:lstStyle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>
            <a:extLst/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Rectangle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 latinLnBrk="0">
              <a:defRPr lang="cs-CZ" sz="1200"/>
            </a:lvl1pPr>
            <a:extLst/>
          </a:lstStyle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 latinLnBrk="0">
              <a:defRPr lang="cs-CZ" sz="1200"/>
            </a:lvl1pPr>
            <a:extLst/>
          </a:lstStyle>
          <a:p>
            <a:fld id="{9B26CD33-4337-4529-948A-94F6960B2374}" type="slidenum">
              <a:rPr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lang="cs-CZ" sz="1200" kern="1200">
        <a:solidFill>
          <a:schemeClr val="tx1"/>
        </a:solidFill>
        <a:latin typeface="+mn-lt"/>
        <a:ea typeface="+mn-ea"/>
        <a:cs typeface="+mn-cs"/>
      </a:defRPr>
    </a:lvl9pPr>
    <a:extLst/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álka t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title" hasCustomPrompt="1"/>
          </p:nvPr>
        </p:nvSpPr>
        <p:spPr>
          <a:xfrm>
            <a:off x="228601" y="3962400"/>
            <a:ext cx="8298485" cy="1066800"/>
          </a:xfrm>
        </p:spPr>
        <p:txBody>
          <a:bodyPr bIns="0"/>
          <a:lstStyle>
            <a:lvl1pPr algn="r" eaLnBrk="1" latinLnBrk="0" hangingPunct="1">
              <a:defRPr kumimoji="0" lang="cs-CZ"/>
            </a:lvl1pPr>
            <a:extLst/>
          </a:lstStyle>
          <a:p>
            <a:r>
              <a:rPr kumimoji="0" lang="cs-CZ"/>
              <a:t>Klepnutím přidáte název fotoalba.</a:t>
            </a:r>
          </a:p>
        </p:txBody>
      </p:sp>
      <p:sp>
        <p:nvSpPr>
          <p:cNvPr id="30" name="Rectangle 7"/>
          <p:cNvSpPr>
            <a:spLocks/>
          </p:cNvSpPr>
          <p:nvPr/>
        </p:nvSpPr>
        <p:spPr>
          <a:xfrm>
            <a:off x="453736" y="5181600"/>
            <a:ext cx="8229600" cy="1143000"/>
          </a:xfrm>
          <a:prstGeom prst="rect">
            <a:avLst/>
          </a:prstGeom>
        </p:spPr>
        <p:txBody>
          <a:bodyPr vert="horz" anchor="ctr">
            <a:normAutofit/>
          </a:bodyPr>
          <a:lstStyle>
            <a:extLst/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cs-CZ"/>
            </a:pPr>
            <a:endParaRPr kumimoji="0" lang="cs-CZ" sz="3200" b="0" i="1" u="none" strike="noStrike" kern="0" cap="none" spc="0" normalizeH="0" baseline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Rectangle 7"/>
          <p:cNvSpPr>
            <a:spLocks noGrp="1"/>
          </p:cNvSpPr>
          <p:nvPr>
            <p:ph type="body" sz="quarter" idx="10" hasCustomPrompt="1"/>
          </p:nvPr>
        </p:nvSpPr>
        <p:spPr>
          <a:xfrm>
            <a:off x="2133600" y="5133975"/>
            <a:ext cx="6386946" cy="1219200"/>
          </a:xfrm>
        </p:spPr>
        <p:txBody>
          <a:bodyPr vert="horz" tIns="0" anchor="t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datum a další podrobnosti.</a:t>
            </a:r>
          </a:p>
        </p:txBody>
      </p:sp>
      <p:sp>
        <p:nvSpPr>
          <p:cNvPr id="27" name="Rectangle 6"/>
          <p:cNvSpPr>
            <a:spLocks noGrp="1"/>
          </p:cNvSpPr>
          <p:nvPr>
            <p:ph type="pic" sz="quarter" idx="11"/>
          </p:nvPr>
        </p:nvSpPr>
        <p:spPr>
          <a:xfrm>
            <a:off x="6096000" y="1600200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5"/>
          <p:cNvSpPr/>
          <p:nvPr userDrawn="1"/>
        </p:nvSpPr>
        <p:spPr>
          <a:xfrm>
            <a:off x="176844" y="186904"/>
            <a:ext cx="8763000" cy="6213896"/>
          </a:xfrm>
          <a:prstGeom prst="rect">
            <a:avLst/>
          </a:prstGeom>
          <a:noFill/>
          <a:ln w="9525" cap="rnd" cmpd="sng" algn="ctr">
            <a:solidFill>
              <a:schemeClr val="bg1">
                <a:tint val="85000"/>
              </a:schemeClr>
            </a:solidFill>
            <a:prstDash val="dash"/>
          </a:ln>
          <a:effectLst>
            <a:outerShdw blurRad="25400" dist="12700" dir="5400000" algn="tl" rotWithShape="0">
              <a:schemeClr val="bg1">
                <a:alpha val="60000"/>
              </a:scheme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3" name="Rectangle 1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Na šíř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9"/>
          <p:cNvSpPr>
            <a:spLocks noGrp="1" noChangeAspect="1"/>
          </p:cNvSpPr>
          <p:nvPr>
            <p:ph type="pic" sz="quarter" idx="10"/>
          </p:nvPr>
        </p:nvSpPr>
        <p:spPr>
          <a:xfrm>
            <a:off x="914400" y="294590"/>
            <a:ext cx="7467600" cy="56007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5"/>
          <p:cNvSpPr>
            <a:spLocks noGrp="1"/>
          </p:cNvSpPr>
          <p:nvPr>
            <p:ph type="body" sz="quarter" idx="11" hasCustomPrompt="1"/>
          </p:nvPr>
        </p:nvSpPr>
        <p:spPr>
          <a:xfrm>
            <a:off x="914400" y="6019800"/>
            <a:ext cx="7467600" cy="38100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Na výšku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/>
          <p:cNvSpPr>
            <a:spLocks noGrp="1"/>
          </p:cNvSpPr>
          <p:nvPr>
            <p:ph type="pic" sz="quarter" idx="10"/>
          </p:nvPr>
        </p:nvSpPr>
        <p:spPr>
          <a:xfrm>
            <a:off x="419375" y="233241"/>
            <a:ext cx="4640305" cy="61722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3" name="Rectangle 6"/>
          <p:cNvSpPr>
            <a:spLocks noGrp="1"/>
          </p:cNvSpPr>
          <p:nvPr>
            <p:ph type="body" sz="quarter" idx="11" hasCustomPrompt="1"/>
          </p:nvPr>
        </p:nvSpPr>
        <p:spPr>
          <a:xfrm>
            <a:off x="5257800" y="3048000"/>
            <a:ext cx="3505200" cy="3352800"/>
          </a:xfrm>
        </p:spPr>
        <p:txBody>
          <a:bodyPr tIns="91440" bIns="91440"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3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a šířku (Celá obrazovka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6"/>
          <p:cNvSpPr>
            <a:spLocks noGrp="1" noChangeAspect="1"/>
          </p:cNvSpPr>
          <p:nvPr>
            <p:ph type="pic" sz="quarter" idx="10" hasCustomPrompt="1"/>
          </p:nvPr>
        </p:nvSpPr>
        <p:spPr>
          <a:xfrm>
            <a:off x="0" y="0"/>
            <a:ext cx="9144000" cy="6858000"/>
          </a:xfrm>
          <a:noFill/>
          <a:ln w="25400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>
              <a:buFontTx/>
              <a:buNone/>
            </a:pPr>
            <a:r>
              <a:rPr kumimoji="0" lang="cs-CZ" i="0"/>
              <a:t>Klepnutím na ikonu</a:t>
            </a:r>
            <a:r>
              <a:rPr kumimoji="0" lang="cs-CZ" i="0" baseline="0"/>
              <a:t> přidáte </a:t>
            </a:r>
            <a:r>
              <a:rPr kumimoji="0" lang="cs-CZ" i="0"/>
              <a:t>obrázek na celou stránku.</a:t>
            </a:r>
            <a:endParaRPr kumimoji="0" lang="cs-CZ" i="0" baseline="0"/>
          </a:p>
          <a:p>
            <a:pPr marL="0" marR="0" indent="0" algn="ctr">
              <a:buFontTx/>
              <a:buNone/>
            </a:pPr>
            <a:endParaRPr kumimoji="0" lang="cs-CZ" i="0"/>
          </a:p>
          <a:p>
            <a:pPr algn="ctr">
              <a:buFontTx/>
              <a:buNone/>
            </a:pPr>
            <a:endParaRPr kumimoji="0" lang="cs-CZ" i="0"/>
          </a:p>
          <a:p>
            <a:pPr algn="ctr">
              <a:buFontTx/>
              <a:buNone/>
            </a:pPr>
            <a:endParaRPr kumimoji="0" lang="cs-CZ" i="0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ddíl fotoalb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title" hasCustomPrompt="1"/>
          </p:nvPr>
        </p:nvSpPr>
        <p:spPr>
          <a:xfrm>
            <a:off x="752670" y="4572000"/>
            <a:ext cx="7781730" cy="990600"/>
          </a:xfrm>
        </p:spPr>
        <p:txBody>
          <a:bodyPr vert="horz" bIns="0" anchor="b" anchorCtr="0"/>
          <a:lstStyle>
            <a:lvl1pPr eaLnBrk="1" latinLnBrk="0" hangingPunct="1">
              <a:defRPr kumimoji="0" lang="cs-CZ" baseline="0"/>
            </a:lvl1pPr>
            <a:extLst/>
          </a:lstStyle>
          <a:p>
            <a:r>
              <a:rPr kumimoji="0" lang="cs-CZ"/>
              <a:t>Klepnutím přidáte název oddílu.</a:t>
            </a:r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752670" y="5600700"/>
            <a:ext cx="7772400" cy="838200"/>
          </a:xfrm>
        </p:spPr>
        <p:txBody>
          <a:bodyPr vert="horz" tIns="0"/>
          <a:lstStyle>
            <a:lvl1pPr eaLnBrk="1" latinLnBrk="0" hangingPunct="1">
              <a:buFontTx/>
              <a:buNone/>
              <a:defRPr kumimoji="0" lang="cs-CZ" sz="180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7" name="Rectangle 6"/>
          <p:cNvSpPr>
            <a:spLocks noGrp="1"/>
          </p:cNvSpPr>
          <p:nvPr>
            <p:ph type="pic" sz="quarter" idx="11"/>
          </p:nvPr>
        </p:nvSpPr>
        <p:spPr>
          <a:xfrm>
            <a:off x="786338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8" name="Rectangle 6"/>
          <p:cNvSpPr>
            <a:spLocks noGrp="1"/>
          </p:cNvSpPr>
          <p:nvPr>
            <p:ph type="pic" sz="quarter" idx="15"/>
          </p:nvPr>
        </p:nvSpPr>
        <p:spPr>
          <a:xfrm>
            <a:off x="3474604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" name="Rectangle 6"/>
          <p:cNvSpPr>
            <a:spLocks noGrp="1"/>
          </p:cNvSpPr>
          <p:nvPr>
            <p:ph type="pic" sz="quarter" idx="16"/>
          </p:nvPr>
        </p:nvSpPr>
        <p:spPr>
          <a:xfrm>
            <a:off x="6162870" y="2140695"/>
            <a:ext cx="2286000" cy="2286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/>
          <a:lstStyle>
            <a:extLst/>
          </a:lstStyle>
          <a:p>
            <a:pPr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 preserve="1">
  <p:cSld name="2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4722047" y="609600"/>
            <a:ext cx="3431353" cy="4575141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1066800" y="609600"/>
            <a:ext cx="3429000" cy="45720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Rectangle 7"/>
          <p:cNvSpPr>
            <a:spLocks noGrp="1"/>
          </p:cNvSpPr>
          <p:nvPr>
            <p:ph type="body" sz="quarter" idx="14" hasCustomPrompt="1"/>
          </p:nvPr>
        </p:nvSpPr>
        <p:spPr>
          <a:xfrm>
            <a:off x="1066800" y="5334000"/>
            <a:ext cx="3429000" cy="1066800"/>
          </a:xfrm>
        </p:spPr>
        <p:txBody>
          <a:bodyPr lIns="91440"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4724400" y="5334000"/>
            <a:ext cx="3429000" cy="1066800"/>
          </a:xfrm>
        </p:spPr>
        <p:txBody>
          <a:bodyPr lIns="91440"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na šíř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48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5" name="Rectangle 7"/>
          <p:cNvSpPr>
            <a:spLocks noGrp="1" noChangeAspect="1"/>
          </p:cNvSpPr>
          <p:nvPr>
            <p:ph type="pic" sz="quarter" idx="14"/>
          </p:nvPr>
        </p:nvSpPr>
        <p:spPr>
          <a:xfrm>
            <a:off x="457200" y="1676400"/>
            <a:ext cx="4038600" cy="3028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57200" y="4857750"/>
            <a:ext cx="4038600" cy="123825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4648200" y="4857750"/>
            <a:ext cx="4038600" cy="1238250"/>
          </a:xfrm>
        </p:spPr>
        <p:txBody>
          <a:bodyPr rIns="9144"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20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smíšen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141976" y="381000"/>
            <a:ext cx="3773424" cy="2830068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2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4152" y="381000"/>
            <a:ext cx="4462272" cy="5949696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1" name="Rectangle 7"/>
          <p:cNvSpPr>
            <a:spLocks noGrp="1"/>
          </p:cNvSpPr>
          <p:nvPr>
            <p:ph type="body" sz="quarter" idx="13" hasCustomPrompt="1"/>
          </p:nvPr>
        </p:nvSpPr>
        <p:spPr>
          <a:xfrm>
            <a:off x="5141976" y="3352800"/>
            <a:ext cx="3773425" cy="2971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spect="1"/>
          </p:cNvSpPr>
          <p:nvPr>
            <p:ph type="pic" sz="quarter" idx="10"/>
          </p:nvPr>
        </p:nvSpPr>
        <p:spPr>
          <a:xfrm>
            <a:off x="2286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8"/>
          <p:cNvSpPr>
            <a:spLocks noGrp="1" noChangeAspect="1"/>
          </p:cNvSpPr>
          <p:nvPr>
            <p:ph type="pic" sz="quarter" idx="11"/>
          </p:nvPr>
        </p:nvSpPr>
        <p:spPr>
          <a:xfrm>
            <a:off x="32004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8"/>
          <p:cNvSpPr>
            <a:spLocks noGrp="1" noChangeAspect="1"/>
          </p:cNvSpPr>
          <p:nvPr>
            <p:ph type="pic" sz="quarter" idx="12"/>
          </p:nvPr>
        </p:nvSpPr>
        <p:spPr>
          <a:xfrm>
            <a:off x="6172200" y="1066800"/>
            <a:ext cx="2743200" cy="3657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body" sz="quarter" idx="13" hasCustomPrompt="1"/>
          </p:nvPr>
        </p:nvSpPr>
        <p:spPr>
          <a:xfrm>
            <a:off x="2286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6"/>
          <p:cNvSpPr>
            <a:spLocks noGrp="1"/>
          </p:cNvSpPr>
          <p:nvPr>
            <p:ph type="body" sz="quarter" idx="14" hasCustomPrompt="1"/>
          </p:nvPr>
        </p:nvSpPr>
        <p:spPr>
          <a:xfrm>
            <a:off x="32004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4" name="Rectangle 6"/>
          <p:cNvSpPr>
            <a:spLocks noGrp="1"/>
          </p:cNvSpPr>
          <p:nvPr>
            <p:ph type="body" sz="quarter" idx="15" hasCustomPrompt="1"/>
          </p:nvPr>
        </p:nvSpPr>
        <p:spPr>
          <a:xfrm>
            <a:off x="6172200" y="4876800"/>
            <a:ext cx="2743200" cy="1447800"/>
          </a:xfrm>
        </p:spPr>
        <p:txBody>
          <a:bodyPr anchor="t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Rectangle 7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466344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5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57200" y="3403823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4663440" y="228600"/>
            <a:ext cx="4023360" cy="3017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342900" indent="-34290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11"/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28600"/>
            <a:ext cx="4023360" cy="3017520"/>
          </a:xfrm>
        </p:spPr>
        <p:txBody>
          <a:bodyPr anchor="b" anchorCtr="0">
            <a:noAutofit/>
          </a:bodyPr>
          <a:lstStyle>
            <a:lvl1pPr marL="0" marR="0" indent="0" algn="l" rtl="0" eaLnBrk="1" latinLnBrk="0" hangingPunct="1">
              <a:spcBef>
                <a:spcPct val="20000"/>
              </a:spcBef>
              <a:buFontTx/>
              <a:buNone/>
              <a:defRPr kumimoji="0" lang="cs-CZ" sz="1800" i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tránky smíšené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spect="1"/>
          </p:cNvSpPr>
          <p:nvPr>
            <p:ph type="pic" sz="quarter" idx="11"/>
          </p:nvPr>
        </p:nvSpPr>
        <p:spPr>
          <a:xfrm>
            <a:off x="5067300" y="3436620"/>
            <a:ext cx="3649900" cy="2889504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9" name="Rectangle 7"/>
          <p:cNvSpPr>
            <a:spLocks noGrp="1" noChangeAspect="1"/>
          </p:cNvSpPr>
          <p:nvPr>
            <p:ph type="pic" sz="quarter" idx="12"/>
          </p:nvPr>
        </p:nvSpPr>
        <p:spPr>
          <a:xfrm>
            <a:off x="426720" y="384048"/>
            <a:ext cx="4457700" cy="59436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13"/>
          </p:nvPr>
        </p:nvSpPr>
        <p:spPr>
          <a:xfrm>
            <a:off x="5067300" y="389332"/>
            <a:ext cx="3657600" cy="2887269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5" name="Rectangle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titulky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7"/>
          <p:cNvSpPr>
            <a:spLocks noGrp="1"/>
          </p:cNvSpPr>
          <p:nvPr>
            <p:ph type="pic" sz="quarter" idx="14"/>
          </p:nvPr>
        </p:nvSpPr>
        <p:spPr>
          <a:xfrm>
            <a:off x="2229297" y="228600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" name="Rectangle 7"/>
          <p:cNvSpPr>
            <a:spLocks noGrp="1"/>
          </p:cNvSpPr>
          <p:nvPr>
            <p:ph type="pic" sz="quarter" idx="26"/>
          </p:nvPr>
        </p:nvSpPr>
        <p:spPr>
          <a:xfrm>
            <a:off x="22292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0" name="Rectangle 7"/>
          <p:cNvSpPr>
            <a:spLocks noGrp="1" noChangeAspect="1"/>
          </p:cNvSpPr>
          <p:nvPr>
            <p:ph type="pic" sz="quarter" idx="25"/>
          </p:nvPr>
        </p:nvSpPr>
        <p:spPr>
          <a:xfrm>
            <a:off x="4672217" y="228600"/>
            <a:ext cx="2286000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27"/>
          </p:nvPr>
        </p:nvSpPr>
        <p:spPr>
          <a:xfrm>
            <a:off x="4667697" y="3365392"/>
            <a:ext cx="228521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400497" y="1295400"/>
            <a:ext cx="1676400" cy="1905000"/>
          </a:xfrm>
        </p:spPr>
        <p:txBody>
          <a:bodyPr anchor="b" anchorCtr="0">
            <a:noAutofit/>
          </a:bodyPr>
          <a:lstStyle>
            <a:lvl1pPr marL="0" marR="0" indent="0" algn="r" rtl="0" eaLnBrk="1" latinLnBrk="0" hangingPunct="1">
              <a:spcBef>
                <a:spcPct val="20000"/>
              </a:spcBef>
              <a:buFontTx/>
              <a:buNone/>
              <a:defRPr kumimoji="0" lang="cs-CZ" sz="16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7086600" y="1295400"/>
            <a:ext cx="1676400" cy="1905000"/>
          </a:xfrm>
        </p:spPr>
        <p:txBody>
          <a:bodyPr anchor="b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8" hasCustomPrompt="1"/>
          </p:nvPr>
        </p:nvSpPr>
        <p:spPr>
          <a:xfrm>
            <a:off x="400497" y="3352800"/>
            <a:ext cx="1676400" cy="1905000"/>
          </a:xfrm>
        </p:spPr>
        <p:txBody>
          <a:bodyPr anchor="t" anchorCtr="0"/>
          <a:lstStyle>
            <a:lvl1pPr marL="0" marR="0" indent="0" algn="r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30" hasCustomPrompt="1"/>
          </p:nvPr>
        </p:nvSpPr>
        <p:spPr>
          <a:xfrm>
            <a:off x="7086600" y="3352800"/>
            <a:ext cx="1676400" cy="1905000"/>
          </a:xfrm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1" name="Rectangle 10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5" name="Rectangle 14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šířku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7"/>
          <p:cNvSpPr>
            <a:spLocks noGrp="1"/>
          </p:cNvSpPr>
          <p:nvPr>
            <p:ph type="pic" sz="quarter" idx="14"/>
          </p:nvPr>
        </p:nvSpPr>
        <p:spPr>
          <a:xfrm>
            <a:off x="926821" y="533400"/>
            <a:ext cx="3653297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8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926821" y="61722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9" name="Rectangle 7"/>
          <p:cNvSpPr>
            <a:spLocks noGrp="1"/>
          </p:cNvSpPr>
          <p:nvPr>
            <p:ph type="pic" sz="quarter" idx="17"/>
          </p:nvPr>
        </p:nvSpPr>
        <p:spPr>
          <a:xfrm>
            <a:off x="4660621" y="5334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/>
          </p:cNvSpPr>
          <p:nvPr>
            <p:ph type="pic" sz="quarter" idx="18"/>
          </p:nvPr>
        </p:nvSpPr>
        <p:spPr>
          <a:xfrm>
            <a:off x="9268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/>
          </p:cNvSpPr>
          <p:nvPr>
            <p:ph type="pic" sz="quarter" idx="19"/>
          </p:nvPr>
        </p:nvSpPr>
        <p:spPr>
          <a:xfrm>
            <a:off x="4660621" y="3352800"/>
            <a:ext cx="3657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7"/>
          <p:cNvSpPr>
            <a:spLocks noGrp="1"/>
          </p:cNvSpPr>
          <p:nvPr>
            <p:ph type="body" sz="quarter" idx="22" hasCustomPrompt="1"/>
          </p:nvPr>
        </p:nvSpPr>
        <p:spPr>
          <a:xfrm>
            <a:off x="926821" y="1524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8" name="Rectangle 7"/>
          <p:cNvSpPr>
            <a:spLocks noGrp="1"/>
          </p:cNvSpPr>
          <p:nvPr>
            <p:ph type="body" sz="quarter" idx="23" hasCustomPrompt="1"/>
          </p:nvPr>
        </p:nvSpPr>
        <p:spPr>
          <a:xfrm>
            <a:off x="4660621" y="61722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6" name="Rectangle 7"/>
          <p:cNvSpPr>
            <a:spLocks noGrp="1"/>
          </p:cNvSpPr>
          <p:nvPr>
            <p:ph type="body" sz="quarter" idx="24" hasCustomPrompt="1"/>
          </p:nvPr>
        </p:nvSpPr>
        <p:spPr>
          <a:xfrm>
            <a:off x="4660621" y="152400"/>
            <a:ext cx="3657600" cy="304800"/>
          </a:xfrm>
        </p:spPr>
        <p:txBody>
          <a:bodyPr lIns="9144" anchor="t" anchorCtr="0"/>
          <a:lstStyle>
            <a:lvl1pPr marL="0" marR="0" indent="0" algn="l" eaLnBrk="1" latinLnBrk="0" hangingPunct="1">
              <a:buFontTx/>
              <a:buNone/>
              <a:defRPr kumimoji="0" lang="cs-CZ" sz="16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10" name="Rectangle 9"/>
          <p:cNvSpPr>
            <a:spLocks noGrp="1"/>
          </p:cNvSpPr>
          <p:nvPr>
            <p:ph type="dt" sz="half" idx="25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sldNum" sz="quarter" idx="26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2" name="Rectangle 11"/>
          <p:cNvSpPr>
            <a:spLocks noGrp="1"/>
          </p:cNvSpPr>
          <p:nvPr>
            <p:ph type="ftr" sz="quarter" idx="27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výšku s velkým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1524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1"/>
          </p:nvPr>
        </p:nvSpPr>
        <p:spPr>
          <a:xfrm>
            <a:off x="454660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7"/>
          <p:cNvSpPr>
            <a:spLocks noGrp="1"/>
          </p:cNvSpPr>
          <p:nvPr>
            <p:ph type="pic" sz="quarter" idx="30"/>
          </p:nvPr>
        </p:nvSpPr>
        <p:spPr>
          <a:xfrm>
            <a:off x="2349060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9" name="Rectangle 7"/>
          <p:cNvSpPr>
            <a:spLocks noGrp="1"/>
          </p:cNvSpPr>
          <p:nvPr>
            <p:ph type="pic" sz="quarter" idx="32"/>
          </p:nvPr>
        </p:nvSpPr>
        <p:spPr>
          <a:xfrm>
            <a:off x="6740166" y="1524000"/>
            <a:ext cx="2106985" cy="2809311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4" name="Rectangle 7"/>
          <p:cNvSpPr>
            <a:spLocks noGrp="1"/>
          </p:cNvSpPr>
          <p:nvPr>
            <p:ph type="body" sz="quarter" idx="29" hasCustomPrompt="1"/>
          </p:nvPr>
        </p:nvSpPr>
        <p:spPr>
          <a:xfrm>
            <a:off x="152400" y="4495800"/>
            <a:ext cx="8763000" cy="1905000"/>
          </a:xfrm>
        </p:spPr>
        <p:txBody>
          <a:bodyPr anchor="t" anchorCtr="0"/>
          <a:lstStyle>
            <a:lvl1pPr marL="0" marR="0" indent="0" algn="l" eaLnBrk="1" latinLnBrk="0" hangingPunct="1">
              <a:buFontTx/>
              <a:buNone/>
              <a:defRPr kumimoji="0" lang="cs-CZ" sz="2400" baseline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Rectangle 7"/>
          <p:cNvSpPr>
            <a:spLocks noGrp="1"/>
          </p:cNvSpPr>
          <p:nvPr>
            <p:ph type="dt" sz="half" idx="33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34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35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4 stránky na list: 1 na výšku a 3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7"/>
          <p:cNvSpPr>
            <a:spLocks noGrp="1"/>
          </p:cNvSpPr>
          <p:nvPr>
            <p:ph type="pic" sz="quarter" idx="14"/>
          </p:nvPr>
        </p:nvSpPr>
        <p:spPr>
          <a:xfrm>
            <a:off x="685800" y="257665"/>
            <a:ext cx="4617720" cy="6172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Rectangle 7"/>
          <p:cNvSpPr>
            <a:spLocks noGrp="1" noChangeAspect="1"/>
          </p:cNvSpPr>
          <p:nvPr>
            <p:ph type="pic" sz="quarter" idx="18"/>
          </p:nvPr>
        </p:nvSpPr>
        <p:spPr>
          <a:xfrm>
            <a:off x="5788848" y="257665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Rectangle 7"/>
          <p:cNvSpPr>
            <a:spLocks noGrp="1" noChangeAspect="1"/>
          </p:cNvSpPr>
          <p:nvPr>
            <p:ph type="pic" sz="quarter" idx="22"/>
          </p:nvPr>
        </p:nvSpPr>
        <p:spPr>
          <a:xfrm>
            <a:off x="5788848" y="2432657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14" name="Rectangle 7"/>
          <p:cNvSpPr>
            <a:spLocks noGrp="1" noChangeAspect="1"/>
          </p:cNvSpPr>
          <p:nvPr>
            <p:ph type="pic" sz="quarter" idx="23"/>
          </p:nvPr>
        </p:nvSpPr>
        <p:spPr>
          <a:xfrm>
            <a:off x="5788848" y="4607649"/>
            <a:ext cx="2438402" cy="1828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24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26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šířku a 2 na výš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/>
          <p:cNvSpPr>
            <a:spLocks noGrp="1"/>
          </p:cNvSpPr>
          <p:nvPr>
            <p:ph type="pic" sz="quarter" idx="14"/>
          </p:nvPr>
        </p:nvSpPr>
        <p:spPr>
          <a:xfrm>
            <a:off x="609600" y="34290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7" name="Rectangle 7"/>
          <p:cNvSpPr>
            <a:spLocks noGrp="1"/>
          </p:cNvSpPr>
          <p:nvPr>
            <p:ph type="pic" sz="quarter" idx="17"/>
          </p:nvPr>
        </p:nvSpPr>
        <p:spPr>
          <a:xfrm>
            <a:off x="3033848" y="228600"/>
            <a:ext cx="5562600" cy="417195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6"/>
          </p:nvPr>
        </p:nvSpPr>
        <p:spPr>
          <a:xfrm>
            <a:off x="609600" y="228600"/>
            <a:ext cx="2070154" cy="29718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6" name="Rectangle 7"/>
          <p:cNvSpPr>
            <a:spLocks noGrp="1" noChangeAspect="1"/>
          </p:cNvSpPr>
          <p:nvPr>
            <p:ph type="pic" sz="quarter" idx="27"/>
          </p:nvPr>
        </p:nvSpPr>
        <p:spPr>
          <a:xfrm>
            <a:off x="5943600" y="4495800"/>
            <a:ext cx="2666999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Rectangle 7"/>
          <p:cNvSpPr>
            <a:spLocks noGrp="1" noChangeAspect="1"/>
          </p:cNvSpPr>
          <p:nvPr>
            <p:ph type="pic" sz="quarter" idx="28"/>
          </p:nvPr>
        </p:nvSpPr>
        <p:spPr>
          <a:xfrm>
            <a:off x="3033848" y="4495800"/>
            <a:ext cx="2757352" cy="187452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29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30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ftr" sz="quarter" idx="3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5 stránek na list: 3 na výšku a 2 na šířk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/>
          <p:cNvSpPr>
            <a:spLocks noGrp="1"/>
          </p:cNvSpPr>
          <p:nvPr>
            <p:ph type="pic" sz="quarter" idx="26"/>
          </p:nvPr>
        </p:nvSpPr>
        <p:spPr>
          <a:xfrm>
            <a:off x="5121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3" name="Rectangle 7"/>
          <p:cNvSpPr>
            <a:spLocks noGrp="1"/>
          </p:cNvSpPr>
          <p:nvPr>
            <p:ph type="pic" sz="quarter" idx="29"/>
          </p:nvPr>
        </p:nvSpPr>
        <p:spPr>
          <a:xfrm>
            <a:off x="51213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0" name="Rectangle 7"/>
          <p:cNvSpPr>
            <a:spLocks noGrp="1"/>
          </p:cNvSpPr>
          <p:nvPr>
            <p:ph type="pic" sz="quarter" idx="30"/>
          </p:nvPr>
        </p:nvSpPr>
        <p:spPr>
          <a:xfrm>
            <a:off x="4718374" y="228600"/>
            <a:ext cx="39624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22" name="Rectangle 7"/>
          <p:cNvSpPr>
            <a:spLocks noGrp="1"/>
          </p:cNvSpPr>
          <p:nvPr>
            <p:ph type="pic" sz="quarter" idx="27"/>
          </p:nvPr>
        </p:nvSpPr>
        <p:spPr>
          <a:xfrm>
            <a:off x="32934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31" name="Rectangle 7"/>
          <p:cNvSpPr>
            <a:spLocks noGrp="1"/>
          </p:cNvSpPr>
          <p:nvPr>
            <p:ph type="pic" sz="quarter" idx="28"/>
          </p:nvPr>
        </p:nvSpPr>
        <p:spPr>
          <a:xfrm>
            <a:off x="6074734" y="3124200"/>
            <a:ext cx="2606040" cy="32766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Rectangle 6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9" name="Rectangle 8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Čtverec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3050273" y="16002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3048000" y="48768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8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stránky čtvercové s titulkem na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¥ل云玗İαЂôÁûÂÚ丫:Pïçtúrê Plå¢éhõlðér 表¥鷗字㌍ 表_W 3"/>
          <p:cNvSpPr>
            <a:spLocks noGrp="1" noChangeAspect="1"/>
          </p:cNvSpPr>
          <p:nvPr>
            <p:ph type="pic" sz="quarter" idx="10"/>
          </p:nvPr>
        </p:nvSpPr>
        <p:spPr>
          <a:xfrm>
            <a:off x="4955273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6" name="W¥ل云玗İαЂôÁûÂÚ丫:Pïçtúrê Plå¢éhõlðér 表¥鷗字㌍ 表_W 5"/>
          <p:cNvSpPr>
            <a:spLocks noGrp="1" noChangeAspect="1"/>
          </p:cNvSpPr>
          <p:nvPr>
            <p:ph type="pic" sz="quarter" idx="14"/>
          </p:nvPr>
        </p:nvSpPr>
        <p:spPr>
          <a:xfrm>
            <a:off x="1143000" y="1371600"/>
            <a:ext cx="3198127" cy="3200400"/>
          </a:xfr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1588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7" name="W¥ل云玗İαЂÕØÚáÛ丫:Téxt Plàçèhòlðêr 表¥鷗字㌍_W 6"/>
          <p:cNvSpPr>
            <a:spLocks noGrp="1"/>
          </p:cNvSpPr>
          <p:nvPr>
            <p:ph type="body" sz="quarter" idx="15" hasCustomPrompt="1"/>
          </p:nvPr>
        </p:nvSpPr>
        <p:spPr>
          <a:xfrm>
            <a:off x="4953000" y="46482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8" name="W¥ل云玗İαЂÕØÚáÛ丫:Téxt Plàçèhòlðêr 表¥鷗字㌍_W 7"/>
          <p:cNvSpPr>
            <a:spLocks noGrp="1"/>
          </p:cNvSpPr>
          <p:nvPr>
            <p:ph type="body" sz="quarter" idx="16" hasCustomPrompt="1"/>
          </p:nvPr>
        </p:nvSpPr>
        <p:spPr>
          <a:xfrm>
            <a:off x="1143000" y="4648200"/>
            <a:ext cx="3200400" cy="12954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9" name="Rectangle 8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10" name="Rectangle 9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11" name="Rectangle 10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¥ل云玗İαЂôÁûÂÚ丫:Pïçtúrê Plå¢éhõlðér 表¥鷗字㌍ 表_W 2"/>
          <p:cNvSpPr>
            <a:spLocks noGrp="1"/>
          </p:cNvSpPr>
          <p:nvPr>
            <p:ph type="pic" sz="quarter" idx="30"/>
          </p:nvPr>
        </p:nvSpPr>
        <p:spPr>
          <a:xfrm>
            <a:off x="457200" y="2057400"/>
            <a:ext cx="8229600" cy="2743200"/>
          </a:xfrm>
          <a:prstGeom prst="rect">
            <a:avLst/>
          </a:prstGeom>
          <a:noFill/>
          <a:ln w="38100" cap="sq" cmpd="sng" algn="ctr">
            <a:solidFill>
              <a:schemeClr val="tx1"/>
            </a:solidFill>
            <a:prstDash val="solid"/>
            <a:miter lim="800000"/>
          </a:ln>
          <a:effectLst>
            <a:outerShdw blurRad="50800" dist="50800" dir="2700000" algn="tl" rotWithShape="0">
              <a:srgbClr val="000000">
                <a:alpha val="50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>
            <a:lvl1pPr marL="0" marR="0" indent="1588" algn="ctr" rtl="0" eaLnBrk="1" latinLnBrk="0" hangingPunct="1">
              <a:spcBef>
                <a:spcPct val="20000"/>
              </a:spcBef>
              <a:buFontTx/>
              <a:buNone/>
              <a:defRPr kumimoji="0" lang="cs-CZ" sz="2400" i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extLst/>
          </a:lstStyle>
          <a:p>
            <a:pPr marL="0" marR="0" indent="0" algn="ctr" eaLnBrk="1" latinLnBrk="0" hangingPunct="1"/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W¥ل云玗İαЂÕØÚáÛ丫:Téxt Plàçèhòlðêr 表¥鷗字㌍_W 3"/>
          <p:cNvSpPr>
            <a:spLocks noGrp="1"/>
          </p:cNvSpPr>
          <p:nvPr>
            <p:ph type="body" sz="quarter" idx="12" hasCustomPrompt="1"/>
          </p:nvPr>
        </p:nvSpPr>
        <p:spPr>
          <a:xfrm>
            <a:off x="457200" y="4876800"/>
            <a:ext cx="8229600" cy="1447800"/>
          </a:xfrm>
        </p:spPr>
        <p:txBody>
          <a:bodyPr tIns="91440" rIns="9144" bIns="91440" anchor="t"/>
          <a:lstStyle>
            <a:lvl1pPr marL="0" marR="0" indent="0" algn="l" eaLnBrk="1" latinLnBrk="0" hangingPunct="1">
              <a:buFontTx/>
              <a:buNone/>
              <a:defRPr kumimoji="0" lang="cs-CZ" sz="1800" i="0"/>
            </a:lvl1pPr>
            <a:extLst/>
          </a:lstStyle>
          <a:p>
            <a:pPr lvl="0"/>
            <a:r>
              <a:rPr kumimoji="0" lang="cs-CZ"/>
              <a:t>Klepnutím přidáte titulek.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31"/>
          </p:nvPr>
        </p:nvSpPr>
        <p:spPr/>
        <p:txBody>
          <a:bodyPr/>
          <a:lstStyle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32"/>
          </p:nvPr>
        </p:nvSpPr>
        <p:spPr/>
        <p:txBody>
          <a:bodyPr/>
          <a:lstStyle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33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3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extLst/>
          </a:lstStyle>
          <a:p>
            <a:pPr eaLnBrk="1" latinLnBrk="0" hangingPunct="1"/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14" name="Rectangle 6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/>
          </a:p>
        </p:txBody>
      </p:sp>
      <p:sp>
        <p:nvSpPr>
          <p:cNvPr id="2" name="Rectangle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B2EC6F-6501-4E04-BD6C-A8A6CABB2C5B}" type="datetimeFigureOut">
              <a:rPr/>
              <a:pPr/>
              <a:t>30.6. 2006</a:t>
            </a:fld>
            <a:endParaRPr kumimoji="0" lang="cs-CZ"/>
          </a:p>
        </p:txBody>
      </p:sp>
      <p:sp>
        <p:nvSpPr>
          <p:cNvPr id="27" name="Rectangle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cs-CZ"/>
          </a:p>
        </p:txBody>
      </p:sp>
      <p:sp>
        <p:nvSpPr>
          <p:cNvPr id="24" name="Rectangle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63B0023-0CED-47F7-85AE-654F0B232C29}" type="slidenum">
              <a:rPr/>
              <a:pPr/>
              <a:t>‹#›</a:t>
            </a:fld>
            <a:endParaRPr kumimoji="0" lang="cs-CZ"/>
          </a:p>
        </p:txBody>
      </p:sp>
    </p:spTree>
  </p:cSld>
  <p:clrMapOvr>
    <a:masterClrMapping/>
  </p:clrMapOvr>
  <p:transition advClick="0" advTm="3000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 advTm="3000"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3000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2EC6F-6501-4E04-BD6C-A8A6CABB2C5B}" type="datetimeFigureOut">
              <a:rPr lang="cs-CZ" smtClean="0"/>
              <a:pPr/>
              <a:t>25.11.2011</a:t>
            </a:fld>
            <a:endParaRPr kumimoji="0"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B0023-0CED-47F7-85AE-654F0B232C29}" type="slidenum">
              <a:rPr lang="cs-CZ" smtClean="0"/>
              <a:pPr/>
              <a:t>‹#›</a:t>
            </a:fld>
            <a:endParaRPr kumimoji="0" lang="cs-CZ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 advTm="3000"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37BB6B-EE1B-48FB-8575-0D55C373DE88}" type="datetimeFigureOut">
              <a:rPr lang="en-US" smtClean="0"/>
              <a:pPr/>
              <a:t>11/25/2011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957AF-53C0-420B-9C2D-77DB1416566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 advClick="0" advTm="3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49362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pPr eaLnBrk="1" latinLnBrk="0" hangingPunct="1"/>
            <a:r>
              <a:rPr kumimoji="0" lang="cs-CZ" smtClean="0"/>
              <a:t>Klepnutím lze upravit styl předlohy nadpisů.</a:t>
            </a:r>
            <a:endParaRPr kumimoji="0" lang="en-US" smtClean="0"/>
          </a:p>
        </p:txBody>
      </p:sp>
      <p:sp>
        <p:nvSpPr>
          <p:cNvPr id="13" name="Rectangle 5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9" name="Rectangle 3"/>
          <p:cNvSpPr>
            <a:spLocks noGrp="1"/>
          </p:cNvSpPr>
          <p:nvPr>
            <p:ph type="dt" sz="half" idx="2"/>
          </p:nvPr>
        </p:nvSpPr>
        <p:spPr>
          <a:xfrm>
            <a:off x="66675" y="6559360"/>
            <a:ext cx="2438400" cy="244475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fld id="{F30C84A2-23CF-44F5-B813-5187ED5C7D1C}" type="datetimeFigureOut">
              <a:rPr kumimoji="0" lang="cs-CZ" sz="120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0" name="Rectangle 25"/>
          <p:cNvSpPr>
            <a:spLocks noGrp="1"/>
          </p:cNvSpPr>
          <p:nvPr>
            <p:ph type="ftr" sz="quarter" idx="3"/>
          </p:nvPr>
        </p:nvSpPr>
        <p:spPr>
          <a:xfrm>
            <a:off x="2995653" y="6558153"/>
            <a:ext cx="4648200" cy="246888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3" name="Rectangle 16"/>
          <p:cNvSpPr>
            <a:spLocks noGrp="1"/>
          </p:cNvSpPr>
          <p:nvPr>
            <p:ph type="sldNum" sz="quarter" idx="4"/>
          </p:nvPr>
        </p:nvSpPr>
        <p:spPr>
          <a:xfrm>
            <a:off x="8172450" y="6559360"/>
            <a:ext cx="914400" cy="244475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lang="cs-CZ" sz="1200">
                <a:solidFill>
                  <a:schemeClr val="tx2"/>
                </a:solidFill>
              </a:defRPr>
            </a:lvl1pPr>
            <a:extLst/>
          </a:lstStyle>
          <a:p>
            <a:pPr algn="r"/>
            <a:fld id="{F99EC173-99AE-4773-AB25-02E469A13EAE}" type="slidenum">
              <a:rPr kumimoji="0" lang="cs-CZ" sz="120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</p:sldLayoutIdLst>
  <p:transition advClick="0" advTm="3000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cs-CZ" sz="3200" cap="all" baseline="0">
          <a:solidFill>
            <a:schemeClr val="tx2"/>
          </a:solidFill>
          <a:effectLst>
            <a:outerShdw blurRad="51000" dist="370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 lang="cs-CZ">
          <a:solidFill>
            <a:schemeClr val="tx2"/>
          </a:solidFill>
        </a:defRPr>
      </a:lvl2pPr>
      <a:lvl3pPr eaLnBrk="1" latinLnBrk="0" hangingPunct="1">
        <a:defRPr kumimoji="0" lang="cs-CZ">
          <a:solidFill>
            <a:schemeClr val="tx2"/>
          </a:solidFill>
        </a:defRPr>
      </a:lvl3pPr>
      <a:lvl4pPr eaLnBrk="1" latinLnBrk="0" hangingPunct="1">
        <a:defRPr kumimoji="0" lang="cs-CZ">
          <a:solidFill>
            <a:schemeClr val="tx2"/>
          </a:solidFill>
        </a:defRPr>
      </a:lvl4pPr>
      <a:lvl5pPr eaLnBrk="1" latinLnBrk="0" hangingPunct="1">
        <a:defRPr kumimoji="0" lang="cs-CZ">
          <a:solidFill>
            <a:schemeClr val="tx2"/>
          </a:solidFill>
        </a:defRPr>
      </a:lvl5pPr>
      <a:lvl6pPr eaLnBrk="1" latinLnBrk="0" hangingPunct="1">
        <a:defRPr kumimoji="0" lang="cs-CZ">
          <a:solidFill>
            <a:schemeClr val="tx2"/>
          </a:solidFill>
        </a:defRPr>
      </a:lvl6pPr>
      <a:lvl7pPr eaLnBrk="1" latinLnBrk="0" hangingPunct="1">
        <a:defRPr kumimoji="0" lang="cs-CZ">
          <a:solidFill>
            <a:schemeClr val="tx2"/>
          </a:solidFill>
        </a:defRPr>
      </a:lvl7pPr>
      <a:lvl8pPr eaLnBrk="1" latinLnBrk="0" hangingPunct="1">
        <a:defRPr kumimoji="0" lang="cs-CZ">
          <a:solidFill>
            <a:schemeClr val="tx2"/>
          </a:solidFill>
        </a:defRPr>
      </a:lvl8pPr>
      <a:lvl9pPr eaLnBrk="1" latinLnBrk="0" hangingPunct="1">
        <a:defRPr kumimoji="0" lang="cs-CZ">
          <a:solidFill>
            <a:schemeClr val="tx2"/>
          </a:solidFill>
        </a:defRPr>
      </a:lvl9pPr>
      <a:extLst/>
    </p:titleStyle>
    <p:bodyStyle>
      <a:lvl1pPr marL="342900" indent="-342900" algn="l" rtl="0" eaLnBrk="1" latinLnBrk="0" hangingPunct="1">
        <a:spcBef>
          <a:spcPct val="20000"/>
        </a:spcBef>
        <a:buChar char="•"/>
        <a:defRPr kumimoji="0" lang="cs-CZ"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har char="–"/>
        <a:defRPr kumimoji="0" lang="cs-CZ" sz="24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har char="–"/>
        <a:defRPr kumimoji="0" lang="cs-CZ" sz="18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har char="»"/>
        <a:defRPr kumimoji="0" lang="cs-CZ" sz="16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har char="•"/>
        <a:defRPr kumimoji="0" lang="cs-CZ" sz="20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lang="cs-CZ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30C84A2-23CF-44F5-B813-5187ED5C7D1C}" type="datetimeFigureOut">
              <a:rPr kumimoji="0" lang="cs-CZ" sz="1200" smtClean="0">
                <a:solidFill>
                  <a:schemeClr val="tx2"/>
                </a:solidFill>
              </a:rPr>
              <a:pPr/>
              <a:t>25.11.2011</a:t>
            </a:fld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ctr"/>
            <a:endParaRPr kumimoji="0" lang="cs-CZ" sz="1200">
              <a:solidFill>
                <a:schemeClr val="tx2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algn="r"/>
            <a:fld id="{F99EC173-99AE-4773-AB25-02E469A13EAE}" type="slidenum">
              <a:rPr kumimoji="0" lang="cs-CZ" sz="1200" smtClean="0">
                <a:solidFill>
                  <a:schemeClr val="tx2"/>
                </a:solidFill>
              </a:rPr>
              <a:pPr algn="r"/>
              <a:t>‹#›</a:t>
            </a:fld>
            <a:endParaRPr kumimoji="0" lang="cs-CZ" sz="1200">
              <a:solidFill>
                <a:schemeClr val="tx2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advClick="0" advTm="3000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7467600" cy="39170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byla použita v 7. ročníku v hodině českého jazyka jako doplňkový materiál k výkladu učiva NAUKA O VÝZNAMU SLOV – </a:t>
            </a:r>
            <a:r>
              <a:rPr lang="cs-CZ" dirty="0" smtClean="0">
                <a:solidFill>
                  <a:srgbClr val="00B0F0"/>
                </a:solidFill>
              </a:rPr>
              <a:t>Slovo a sousloví</a:t>
            </a:r>
          </a:p>
          <a:p>
            <a:r>
              <a:rPr lang="cs-CZ" dirty="0" smtClean="0"/>
              <a:t>seznamuje s pojmy </a:t>
            </a:r>
            <a:r>
              <a:rPr lang="cs-CZ" i="1" dirty="0" smtClean="0"/>
              <a:t>sousloví, rčení</a:t>
            </a:r>
            <a:r>
              <a:rPr lang="cs-CZ" dirty="0" smtClean="0"/>
              <a:t>...</a:t>
            </a:r>
          </a:p>
          <a:p>
            <a:r>
              <a:rPr lang="cs-CZ" dirty="0" smtClean="0"/>
              <a:t>může být využita i při opakování, je doplněna testem, kterého lze využít k procvičování , skupinovému i frontálnímu opakování  i zkoušení probraného učiva,</a:t>
            </a:r>
          </a:p>
          <a:p>
            <a:r>
              <a:rPr lang="cs-CZ" dirty="0" smtClean="0"/>
              <a:t>součástí prezentace jsou i pracovní listy zaměřené na procvičování, opakování nových pojmů,</a:t>
            </a:r>
          </a:p>
          <a:p>
            <a:r>
              <a:rPr lang="cs-CZ" dirty="0" smtClean="0"/>
              <a:t>test obsahuje i řešení. </a:t>
            </a:r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Nauka o významu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Slovo a sousloví</a:t>
            </a:r>
            <a:endParaRPr dirty="0" smtClean="0">
              <a:solidFill>
                <a:srgbClr val="00B0F0"/>
              </a:solidFill>
            </a:endParaRPr>
          </a:p>
          <a:p>
            <a:r>
              <a:rPr lang="cs-CZ" dirty="0" smtClean="0"/>
              <a:t>Jednoznačná a mnohoznačná slova</a:t>
            </a:r>
          </a:p>
          <a:p>
            <a:r>
              <a:rPr lang="cs-CZ" dirty="0" smtClean="0"/>
              <a:t>Odborné názvy  a názvosloví</a:t>
            </a:r>
            <a:endParaRPr dirty="0" smtClean="0"/>
          </a:p>
          <a:p>
            <a:r>
              <a:rPr lang="cs-CZ" dirty="0" smtClean="0"/>
              <a:t>Synonyma, homonyma a slova citově zabarvená</a:t>
            </a:r>
            <a:endParaRPr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Slovo a sousloví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Slovo má význam ..........</a:t>
            </a:r>
            <a:r>
              <a:rPr lang="cs-CZ" dirty="0" smtClean="0"/>
              <a:t>(obsahový)</a:t>
            </a:r>
          </a:p>
          <a:p>
            <a:pPr>
              <a:buNone/>
            </a:pPr>
            <a:r>
              <a:rPr lang="cs-CZ" dirty="0" smtClean="0"/>
              <a:t>    a </a:t>
            </a:r>
            <a:r>
              <a:rPr lang="cs-CZ" b="1" dirty="0" smtClean="0"/>
              <a:t>význam .................</a:t>
            </a:r>
            <a:r>
              <a:rPr lang="cs-CZ" dirty="0" smtClean="0"/>
              <a:t>(rod, číslo, pád, čas, ...), zachycuje slovník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Sousloví – ustálené spojení slov s ...........významem</a:t>
            </a:r>
            <a:r>
              <a:rPr lang="cs-CZ" dirty="0" smtClean="0"/>
              <a:t>, jde o ..................nebo víceslovné pojmenování (</a:t>
            </a:r>
            <a:r>
              <a:rPr lang="cs-CZ" i="1" dirty="0" smtClean="0"/>
              <a:t>kyselina sírová, psací stroj)</a:t>
            </a:r>
          </a:p>
          <a:p>
            <a:endParaRPr lang="cs-CZ" i="1" dirty="0" smtClean="0"/>
          </a:p>
          <a:p>
            <a:r>
              <a:rPr lang="cs-CZ" b="1" dirty="0" smtClean="0"/>
              <a:t>Rčení</a:t>
            </a:r>
            <a:r>
              <a:rPr lang="cs-CZ" dirty="0" smtClean="0"/>
              <a:t> je obrazné spojení, jehož základem bývá obyčejně ...............(</a:t>
            </a:r>
            <a:r>
              <a:rPr lang="cs-CZ" i="1" dirty="0" smtClean="0"/>
              <a:t>Vzal nohy na ramena. Roste jako z vody  </a:t>
            </a:r>
            <a:endParaRPr lang="cs-CZ" i="1" dirty="0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Slovo a sousloví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/>
              <a:t>Slovo má význam </a:t>
            </a:r>
            <a:r>
              <a:rPr lang="cs-CZ" b="1" dirty="0" smtClean="0">
                <a:solidFill>
                  <a:srgbClr val="00B0F0"/>
                </a:solidFill>
              </a:rPr>
              <a:t>věcný</a:t>
            </a:r>
            <a:r>
              <a:rPr lang="cs-CZ" b="1" dirty="0" smtClean="0"/>
              <a:t> </a:t>
            </a:r>
            <a:r>
              <a:rPr lang="cs-CZ" dirty="0" smtClean="0"/>
              <a:t>(obsahový)</a:t>
            </a:r>
          </a:p>
          <a:p>
            <a:pPr>
              <a:buNone/>
            </a:pPr>
            <a:r>
              <a:rPr lang="cs-CZ" dirty="0" smtClean="0"/>
              <a:t>    a </a:t>
            </a:r>
            <a:r>
              <a:rPr lang="cs-CZ" b="1" dirty="0" smtClean="0"/>
              <a:t>význam </a:t>
            </a:r>
            <a:r>
              <a:rPr lang="cs-CZ" b="1" dirty="0" smtClean="0">
                <a:solidFill>
                  <a:srgbClr val="00B0F0"/>
                </a:solidFill>
              </a:rPr>
              <a:t>mluvnický</a:t>
            </a:r>
            <a:r>
              <a:rPr lang="cs-CZ" b="1" dirty="0" smtClean="0"/>
              <a:t> </a:t>
            </a:r>
            <a:r>
              <a:rPr lang="cs-CZ" dirty="0" smtClean="0"/>
              <a:t>(rod, číslo, pád, čas, ...), zachycuje slovník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Sousloví – ustálené spojení slov s </a:t>
            </a:r>
            <a:r>
              <a:rPr lang="cs-CZ" b="1" dirty="0" smtClean="0">
                <a:solidFill>
                  <a:srgbClr val="00B0F0"/>
                </a:solidFill>
              </a:rPr>
              <a:t>jedním</a:t>
            </a:r>
            <a:r>
              <a:rPr lang="cs-CZ" b="1" dirty="0" smtClean="0"/>
              <a:t> významem</a:t>
            </a:r>
            <a:r>
              <a:rPr lang="cs-CZ" dirty="0" smtClean="0"/>
              <a:t>, jde o </a:t>
            </a:r>
            <a:r>
              <a:rPr lang="cs-CZ" dirty="0" smtClean="0">
                <a:solidFill>
                  <a:srgbClr val="00B0F0"/>
                </a:solidFill>
              </a:rPr>
              <a:t>dvouslovné</a:t>
            </a:r>
            <a:r>
              <a:rPr lang="cs-CZ" dirty="0" smtClean="0"/>
              <a:t> nebo víceslovné pojmenování (</a:t>
            </a:r>
            <a:r>
              <a:rPr lang="cs-CZ" i="1" dirty="0" smtClean="0"/>
              <a:t>kyselina sírová, psací stroj)</a:t>
            </a:r>
          </a:p>
          <a:p>
            <a:endParaRPr lang="cs-CZ" i="1" dirty="0" smtClean="0"/>
          </a:p>
          <a:p>
            <a:r>
              <a:rPr lang="cs-CZ" b="1" dirty="0" smtClean="0"/>
              <a:t>Rčení</a:t>
            </a:r>
            <a:r>
              <a:rPr lang="cs-CZ" dirty="0" smtClean="0"/>
              <a:t> je obrazné spojení, jehož základem bývá obyčejně </a:t>
            </a:r>
            <a:r>
              <a:rPr lang="cs-CZ" dirty="0" smtClean="0">
                <a:solidFill>
                  <a:srgbClr val="00B0F0"/>
                </a:solidFill>
              </a:rPr>
              <a:t>sloveso</a:t>
            </a:r>
            <a:r>
              <a:rPr lang="cs-CZ" dirty="0" smtClean="0"/>
              <a:t> (</a:t>
            </a:r>
            <a:r>
              <a:rPr lang="cs-CZ" i="1" dirty="0" smtClean="0"/>
              <a:t>Vzal nohy na ramena. Roste jako z vody  </a:t>
            </a:r>
            <a:endParaRPr lang="cs-CZ" i="1" dirty="0"/>
          </a:p>
        </p:txBody>
      </p:sp>
    </p:spTree>
  </p:cSld>
  <p:clrMapOvr>
    <a:masterClrMapping/>
  </p:clrMapOvr>
  <p:transition advClick="0" advTm="3000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Slovo a sousloví - </a:t>
            </a:r>
            <a:r>
              <a:rPr lang="cs-CZ" dirty="0" smtClean="0">
                <a:solidFill>
                  <a:srgbClr val="00B0F0"/>
                </a:solidFill>
              </a:rPr>
              <a:t>test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A. K uvedeným pojmenováním doplňte jednoslovná pojmenování</a:t>
            </a:r>
          </a:p>
          <a:p>
            <a:pPr>
              <a:buNone/>
            </a:pPr>
            <a:r>
              <a:rPr lang="cs-CZ" dirty="0" smtClean="0"/>
              <a:t>     1. pokutový kop ................  2. chirurgický zákrok..............  3.   žvýkací guma............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B. Co vyjadřuje rčení :</a:t>
            </a:r>
          </a:p>
          <a:p>
            <a:pPr>
              <a:buNone/>
            </a:pPr>
            <a:r>
              <a:rPr lang="cs-CZ" dirty="0" smtClean="0"/>
              <a:t>     1. podal pomocnou ruku ..........................</a:t>
            </a:r>
          </a:p>
          <a:p>
            <a:pPr>
              <a:buNone/>
            </a:pPr>
            <a:r>
              <a:rPr lang="cs-CZ" dirty="0" smtClean="0"/>
              <a:t>     2. je to hlava otevřená..............................</a:t>
            </a:r>
          </a:p>
          <a:p>
            <a:pPr>
              <a:buNone/>
            </a:pPr>
            <a:r>
              <a:rPr lang="cs-CZ" dirty="0" smtClean="0"/>
              <a:t>     3. dostal za vyučenou..............................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C. Rozlište, kdy jde o sousloví a kdy o volné spojení slov.</a:t>
            </a:r>
          </a:p>
          <a:p>
            <a:pPr>
              <a:buNone/>
            </a:pPr>
            <a:r>
              <a:rPr lang="cs-CZ" dirty="0" smtClean="0"/>
              <a:t>     1. nová kniha.......  2. slunéčko sedmitečné..... 3. obývací </a:t>
            </a:r>
          </a:p>
          <a:p>
            <a:pPr>
              <a:buNone/>
            </a:pPr>
            <a:r>
              <a:rPr lang="cs-CZ" dirty="0" smtClean="0"/>
              <a:t>     pokoj.......4. staré kolo........ 5. zmije obecná...</a:t>
            </a:r>
          </a:p>
          <a:p>
            <a:pPr>
              <a:buNone/>
            </a:pPr>
            <a:r>
              <a:rPr lang="cs-CZ" dirty="0" smtClean="0"/>
              <a:t>       </a:t>
            </a:r>
          </a:p>
          <a:p>
            <a:endParaRPr lang="cs-CZ" dirty="0"/>
          </a:p>
        </p:txBody>
      </p:sp>
    </p:spTree>
  </p:cSld>
  <p:clrMapOvr>
    <a:masterClrMapping/>
  </p:clrMapOvr>
  <p:transition advClick="0" advTm="3000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Slovo a sousloví – </a:t>
            </a:r>
            <a:r>
              <a:rPr lang="cs-CZ" dirty="0" smtClean="0">
                <a:solidFill>
                  <a:srgbClr val="00B0F0"/>
                </a:solidFill>
              </a:rPr>
              <a:t>test s doplněním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 smtClean="0"/>
              <a:t>A. K uvedeným pojmenováním doplňte jednoslovná pojmenování</a:t>
            </a:r>
            <a:r>
              <a:rPr lang="cs-CZ" dirty="0" smtClean="0"/>
              <a:t>....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      1. pokutový kop .....</a:t>
            </a:r>
            <a:r>
              <a:rPr lang="cs-CZ" dirty="0" smtClean="0">
                <a:solidFill>
                  <a:srgbClr val="00B0F0"/>
                </a:solidFill>
              </a:rPr>
              <a:t>penalta</a:t>
            </a:r>
            <a:r>
              <a:rPr lang="cs-CZ" dirty="0" smtClean="0"/>
              <a:t>.......  2. chirurgický zákrok.....</a:t>
            </a:r>
            <a:r>
              <a:rPr lang="cs-CZ" dirty="0" smtClean="0">
                <a:solidFill>
                  <a:srgbClr val="00B0F0"/>
                </a:solidFill>
              </a:rPr>
              <a:t>operace</a:t>
            </a:r>
            <a:r>
              <a:rPr lang="cs-CZ" dirty="0" smtClean="0"/>
              <a:t>...  3. žvýkací guma.......</a:t>
            </a:r>
            <a:r>
              <a:rPr lang="cs-CZ" dirty="0" smtClean="0">
                <a:solidFill>
                  <a:srgbClr val="00B0F0"/>
                </a:solidFill>
              </a:rPr>
              <a:t>žvýkačka</a:t>
            </a:r>
            <a:r>
              <a:rPr lang="cs-CZ" dirty="0" smtClean="0"/>
              <a:t>.....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B. Co vyjadřuje rčení :</a:t>
            </a:r>
          </a:p>
          <a:p>
            <a:pPr>
              <a:buNone/>
            </a:pPr>
            <a:r>
              <a:rPr lang="cs-CZ" dirty="0" smtClean="0"/>
              <a:t>      1. podal pomocnou ruku ........</a:t>
            </a:r>
            <a:r>
              <a:rPr lang="cs-CZ" dirty="0" smtClean="0">
                <a:solidFill>
                  <a:srgbClr val="00B0F0"/>
                </a:solidFill>
              </a:rPr>
              <a:t>pomohl někomu</a:t>
            </a:r>
            <a:r>
              <a:rPr lang="cs-CZ" dirty="0" smtClean="0"/>
              <a:t>......</a:t>
            </a:r>
          </a:p>
          <a:p>
            <a:pPr>
              <a:buNone/>
            </a:pPr>
            <a:r>
              <a:rPr lang="cs-CZ" dirty="0" smtClean="0"/>
              <a:t>      2. je to hlava otevřená...............</a:t>
            </a:r>
            <a:r>
              <a:rPr lang="cs-CZ" dirty="0" smtClean="0">
                <a:solidFill>
                  <a:srgbClr val="00B0F0"/>
                </a:solidFill>
              </a:rPr>
              <a:t>je chytrý</a:t>
            </a:r>
            <a:r>
              <a:rPr lang="cs-CZ" dirty="0" smtClean="0"/>
              <a:t>.......</a:t>
            </a:r>
          </a:p>
          <a:p>
            <a:pPr>
              <a:buNone/>
            </a:pPr>
            <a:r>
              <a:rPr lang="cs-CZ" dirty="0" smtClean="0"/>
              <a:t>      3. dostal za vyučenou...........</a:t>
            </a:r>
            <a:r>
              <a:rPr lang="cs-CZ" dirty="0" smtClean="0">
                <a:solidFill>
                  <a:srgbClr val="00B0F0"/>
                </a:solidFill>
              </a:rPr>
              <a:t>byl potrestán</a:t>
            </a:r>
            <a:r>
              <a:rPr lang="cs-CZ" dirty="0" smtClean="0"/>
              <a:t>...................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C. Rozlište, kdy jde o sousloví a kdy o volné spojení slov.</a:t>
            </a:r>
          </a:p>
          <a:p>
            <a:pPr>
              <a:buNone/>
            </a:pPr>
            <a:r>
              <a:rPr lang="cs-CZ" smtClean="0"/>
              <a:t>      </a:t>
            </a:r>
            <a:r>
              <a:rPr lang="cs-CZ" dirty="0" smtClean="0"/>
              <a:t>1. nová kniha..</a:t>
            </a:r>
            <a:r>
              <a:rPr lang="cs-CZ" dirty="0" smtClean="0">
                <a:solidFill>
                  <a:srgbClr val="00B0F0"/>
                </a:solidFill>
              </a:rPr>
              <a:t>volné </a:t>
            </a:r>
            <a:r>
              <a:rPr lang="cs-CZ" dirty="0" err="1" smtClean="0">
                <a:solidFill>
                  <a:srgbClr val="00B0F0"/>
                </a:solidFill>
              </a:rPr>
              <a:t>sp</a:t>
            </a:r>
            <a:r>
              <a:rPr lang="cs-CZ" dirty="0" smtClean="0">
                <a:solidFill>
                  <a:srgbClr val="00B0F0"/>
                </a:solidFill>
              </a:rPr>
              <a:t>. slov</a:t>
            </a:r>
            <a:r>
              <a:rPr lang="cs-CZ" dirty="0" smtClean="0"/>
              <a:t>.  2. slunéčko sedmitečné.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sousl</a:t>
            </a:r>
            <a:r>
              <a:rPr lang="cs-CZ" dirty="0" smtClean="0"/>
              <a:t>.... 3.  obývací pokoj.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sousl</a:t>
            </a:r>
            <a:r>
              <a:rPr lang="cs-CZ" dirty="0" smtClean="0"/>
              <a:t>... 4. staré kolo..</a:t>
            </a:r>
            <a:r>
              <a:rPr lang="cs-CZ" dirty="0" smtClean="0">
                <a:solidFill>
                  <a:srgbClr val="00B0F0"/>
                </a:solidFill>
              </a:rPr>
              <a:t> volné </a:t>
            </a:r>
            <a:r>
              <a:rPr lang="cs-CZ" dirty="0" err="1" smtClean="0">
                <a:solidFill>
                  <a:srgbClr val="00B0F0"/>
                </a:solidFill>
              </a:rPr>
              <a:t>sp</a:t>
            </a:r>
            <a:r>
              <a:rPr lang="cs-CZ" dirty="0" smtClean="0">
                <a:solidFill>
                  <a:srgbClr val="00B0F0"/>
                </a:solidFill>
              </a:rPr>
              <a:t>. slov</a:t>
            </a:r>
            <a:r>
              <a:rPr lang="cs-CZ" dirty="0" smtClean="0"/>
              <a:t>...... </a:t>
            </a:r>
          </a:p>
          <a:p>
            <a:pPr>
              <a:buNone/>
            </a:pPr>
            <a:r>
              <a:rPr lang="cs-CZ" dirty="0" smtClean="0"/>
              <a:t>      5. zmije obecná.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sousl</a:t>
            </a:r>
            <a:r>
              <a:rPr lang="cs-CZ" dirty="0" smtClean="0"/>
              <a:t>..</a:t>
            </a:r>
          </a:p>
          <a:p>
            <a:pPr>
              <a:buNone/>
            </a:pPr>
            <a:r>
              <a:rPr lang="cs-CZ" dirty="0" smtClean="0"/>
              <a:t>       </a:t>
            </a:r>
          </a:p>
          <a:p>
            <a:endParaRPr lang="cs-CZ" dirty="0"/>
          </a:p>
        </p:txBody>
      </p:sp>
    </p:spTree>
  </p:cSld>
  <p:clrMapOvr>
    <a:masterClrMapping/>
  </p:clrMapOvr>
  <p:transition advClick="0" advTm="3000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r>
              <a:rPr lang="en-US" dirty="0" smtClean="0"/>
              <a:t>,</a:t>
            </a:r>
            <a:r>
              <a:rPr lang="cs-CZ" dirty="0" smtClean="0"/>
              <a:t> </a:t>
            </a:r>
            <a:r>
              <a:rPr lang="en-US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27640" cy="50431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Použitá literatura:</a:t>
            </a:r>
          </a:p>
          <a:p>
            <a:r>
              <a:rPr lang="cs-CZ" dirty="0" err="1" smtClean="0"/>
              <a:t>Kvačková</a:t>
            </a:r>
            <a:r>
              <a:rPr lang="cs-CZ" dirty="0" smtClean="0"/>
              <a:t>, J: Opakujeme češtinu v 7.   ročníku, (2. díl), nakladatelství Nová škola, Brno 2003. </a:t>
            </a:r>
          </a:p>
          <a:p>
            <a:r>
              <a:rPr lang="cs-CZ" dirty="0" smtClean="0"/>
              <a:t>vlastní autorské dílo</a:t>
            </a:r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ssicPhotoAlbum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70000"/>
                <a:satMod val="350000"/>
              </a:schemeClr>
            </a:gs>
          </a:gsLst>
          <a:path path="circle">
            <a:fillToRect l="51000" t="-20000" r="2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25000"/>
                <a:satMod val="350000"/>
              </a:schemeClr>
              <a:schemeClr val="phClr">
                <a:tint val="83000"/>
                <a:satMod val="115000"/>
              </a:schemeClr>
            </a:duotone>
          </a:blip>
          <a:tile tx="0" ty="0" sx="120000" sy="120000" flip="xy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28000" dist="381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Grek" typeface=""/>
        <a:font script="Cyrl"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8000"/>
                <a:satMod val="300000"/>
              </a:schemeClr>
            </a:gs>
            <a:gs pos="25000">
              <a:schemeClr val="phClr">
                <a:tint val="37000"/>
                <a:shade val="98000"/>
                <a:satMod val="300000"/>
              </a:schemeClr>
            </a:gs>
            <a:gs pos="100000">
              <a:schemeClr val="phClr">
                <a:tint val="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2000">
              <a:schemeClr val="phClr">
                <a:satMod val="125000"/>
              </a:schemeClr>
            </a:gs>
            <a:gs pos="100000">
              <a:schemeClr val="phClr">
                <a:tint val="80000"/>
                <a:satMod val="140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45882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/>
            </a:contourClr>
          </a:sp3d>
        </a:effectStyle>
        <a:effectStyle>
          <a:effectLst>
            <a:reflection blurRad="12700" stA="25000" endPos="28000" dist="38100" dir="5400000" sy="-10000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5000"/>
                <a:satMod val="250000"/>
              </a:schemeClr>
            </a:gs>
            <a:gs pos="20000">
              <a:schemeClr val="phClr">
                <a:shade val="85000"/>
                <a:satMod val="17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0000"/>
                <a:satMod val="145000"/>
              </a:schemeClr>
            </a:gs>
            <a:gs pos="30000">
              <a:schemeClr val="phClr">
                <a:shade val="65000"/>
                <a:satMod val="155000"/>
              </a:schemeClr>
            </a:gs>
            <a:gs pos="100000">
              <a:schemeClr val="phClr">
                <a:tint val="6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ClassicPhotoAlbum</Template>
  <TotalTime>0</TotalTime>
  <Words>533</Words>
  <Application>Microsoft Office PowerPoint</Application>
  <PresentationFormat>Předvádění na obrazovce (4:3)</PresentationFormat>
  <Paragraphs>75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ClassicPhotoAlbum</vt:lpstr>
      <vt:lpstr>Technický</vt:lpstr>
      <vt:lpstr>Snímek 1</vt:lpstr>
      <vt:lpstr>ANOTACE</vt:lpstr>
      <vt:lpstr>Nauka o významu slov</vt:lpstr>
      <vt:lpstr>Slovo a sousloví</vt:lpstr>
      <vt:lpstr>Slovo a sousloví</vt:lpstr>
      <vt:lpstr>Slovo a sousloví - test</vt:lpstr>
      <vt:lpstr>Slovo a sousloví – test s doplněním</vt:lpstr>
      <vt:lpstr>Zdroje,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2010-12-01T14:09:06Z</dcterms:created>
  <dcterms:modified xsi:type="dcterms:W3CDTF">2011-11-25T11:50:33Z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LCID">
    <vt:i4>1029</vt:i4>
  </property>
  <property fmtid="{D5CDD505-2E9C-101B-9397-08002B2CF9AE}" pid="3" name="_Version">
    <vt:lpwstr>12.0.4518</vt:lpwstr>
  </property>
</Properties>
</file>