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>
  <p:sldMasterIdLst>
    <p:sldMasterId id="2147483648" r:id="rId1"/>
    <p:sldMasterId id="2147483697" r:id="rId2"/>
  </p:sldMasterIdLst>
  <p:notesMasterIdLst>
    <p:notesMasterId r:id="rId13"/>
  </p:notesMasterIdLst>
  <p:handoutMasterIdLst>
    <p:handoutMasterId r:id="rId14"/>
  </p:handoutMasterIdLst>
  <p:sldIdLst>
    <p:sldId id="362" r:id="rId3"/>
    <p:sldId id="375" r:id="rId4"/>
    <p:sldId id="319" r:id="rId5"/>
    <p:sldId id="343" r:id="rId6"/>
    <p:sldId id="373" r:id="rId7"/>
    <p:sldId id="364" r:id="rId8"/>
    <p:sldId id="365" r:id="rId9"/>
    <p:sldId id="372" r:id="rId10"/>
    <p:sldId id="368" r:id="rId11"/>
    <p:sldId id="374" r:id="rId12"/>
  </p:sldIdLst>
  <p:sldSz cx="9144000" cy="6858000" type="screen4x3"/>
  <p:notesSz cx="6858000" cy="9144000"/>
  <p:defaultTextStyle>
    <a:lvl1pPr marL="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9pPr>
    <a:extLst/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CC00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8070" autoAdjust="0"/>
  </p:normalViewPr>
  <p:slideViewPr>
    <p:cSldViewPr>
      <p:cViewPr>
        <p:scale>
          <a:sx n="80" d="100"/>
          <a:sy n="80" d="100"/>
        </p:scale>
        <p:origin x="-132" y="21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</a:t>
          </a:r>
          <a:r>
            <a:rPr lang="cs-CZ" sz="1400" b="1" dirty="0" smtClean="0"/>
            <a:t>Základní škola, Uherský Ostroh, okres Uherské Hradiště,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Marcela Maršálková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</a:t>
          </a:r>
          <a:r>
            <a:rPr lang="cs-CZ" sz="1400" dirty="0" smtClean="0">
              <a:latin typeface="Times New Roman" pitchFamily="18" charset="0"/>
              <a:cs typeface="Times New Roman" pitchFamily="18" charset="0"/>
            </a:rPr>
            <a:t>PROJEKTU:</a:t>
          </a:r>
          <a:r>
            <a:rPr lang="cs-CZ" sz="1400" b="1" dirty="0" smtClean="0">
              <a:latin typeface="Times New Roman" pitchFamily="18" charset="0"/>
              <a:cs typeface="Times New Roman" pitchFamily="18" charset="0"/>
            </a:rPr>
            <a:t>CZ.1.07/1.4.00/21.1616</a:t>
          </a:r>
          <a:endParaRPr lang="cs-CZ" sz="1400" dirty="0">
            <a:latin typeface="Times New Roman" pitchFamily="18" charset="0"/>
            <a:cs typeface="Times New Roman" pitchFamily="18" charset="0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TEMA: ČJ - 7. A – biografie, autobiografie</a:t>
          </a:r>
          <a:endParaRPr lang="cs-CZ" sz="14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</a:t>
          </a:r>
          <a:r>
            <a:rPr lang="cs-CZ" sz="1400" b="1" dirty="0" smtClean="0">
              <a:latin typeface="Times New Roman" pitchFamily="18" charset="0"/>
              <a:cs typeface="Times New Roman" pitchFamily="18" charset="0"/>
            </a:rPr>
            <a:t>VY_32_INOVACE_03_ČJ_08</a:t>
          </a:r>
          <a:endParaRPr lang="cs-CZ" sz="1400" dirty="0">
            <a:latin typeface="Times New Roman" pitchFamily="18" charset="0"/>
            <a:cs typeface="Times New Roman" pitchFamily="18" charset="0"/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541" custLinFactNeighborY="44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1006F03-BA9E-4E64-A267-9F1F5B8C4C86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A65FA09-814A-4C84-A31D-20199E4E2D7F}" type="presOf" srcId="{D1B46980-6531-4606-95E6-44980827E919}" destId="{2BE915AB-18AA-4053-B92C-3BFC9ED204BB}" srcOrd="1" destOrd="0" presId="urn:microsoft.com/office/officeart/2005/8/layout/target3"/>
    <dgm:cxn modelId="{7597E74D-AD8B-47A7-A714-15B7026666BC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6BE4793-D0C8-437E-8B86-5D887B533260}" type="presOf" srcId="{D1B46980-6531-4606-95E6-44980827E919}" destId="{6140AFEC-043D-4C43-A2F9-D0F5331DF3A3}" srcOrd="0" destOrd="0" presId="urn:microsoft.com/office/officeart/2005/8/layout/target3"/>
    <dgm:cxn modelId="{486F9ECE-FFB5-4A7D-AAD9-3C4032AD5E01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B3C0212-7A8F-4556-B566-96AFF44DB907}" type="presOf" srcId="{B651F6E3-6281-48DB-9319-2AEAFDAE7572}" destId="{6BB5E863-4638-4E1D-BFDE-399D028AC4ED}" srcOrd="1" destOrd="0" presId="urn:microsoft.com/office/officeart/2005/8/layout/target3"/>
    <dgm:cxn modelId="{7D53B43A-9669-4FEB-AA07-932B35C3ED5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71A87AB-A7C3-4F23-9738-E3C1E391BB8D}" type="presOf" srcId="{D8197B8C-B260-4A16-BDF4-0947B075E274}" destId="{25B08C86-7E15-44DC-BE7F-FFB55DD49D12}" srcOrd="0" destOrd="0" presId="urn:microsoft.com/office/officeart/2005/8/layout/target3"/>
    <dgm:cxn modelId="{6A646DCF-A7D3-4363-A932-BBE241E1694A}" type="presOf" srcId="{D8197B8C-B260-4A16-BDF4-0947B075E274}" destId="{5A5FFA88-C948-4069-8E93-59FA12366E83}" srcOrd="1" destOrd="0" presId="urn:microsoft.com/office/officeart/2005/8/layout/target3"/>
    <dgm:cxn modelId="{8FF04081-A45E-429B-91D6-D608ABE16726}" type="presOf" srcId="{D1D4F407-5343-4D3F-B5B9-D407B03CAEB4}" destId="{AED2198E-93D5-4001-81B4-73124B309672}" srcOrd="1" destOrd="0" presId="urn:microsoft.com/office/officeart/2005/8/layout/target3"/>
    <dgm:cxn modelId="{9F07EE1F-8BC0-4C10-BD57-E6FF1642E152}" type="presOf" srcId="{4C35D32F-0EAB-4CD7-82EE-45574DC2A586}" destId="{890E4F0B-2866-4A3F-A3C7-2A14B1797930}" srcOrd="1" destOrd="0" presId="urn:microsoft.com/office/officeart/2005/8/layout/target3"/>
    <dgm:cxn modelId="{CCBC1C61-8741-4B8D-BC7A-4449EBCE0A36}" type="presParOf" srcId="{333A1088-737F-45CB-B68E-254E46348037}" destId="{F5ABB229-8D3B-4694-996A-96F23CF14429}" srcOrd="0" destOrd="0" presId="urn:microsoft.com/office/officeart/2005/8/layout/target3"/>
    <dgm:cxn modelId="{B77CCBAF-69AA-407E-875C-564BD51B8171}" type="presParOf" srcId="{333A1088-737F-45CB-B68E-254E46348037}" destId="{F41139FD-01EE-4571-8B17-4FB00FC51163}" srcOrd="1" destOrd="0" presId="urn:microsoft.com/office/officeart/2005/8/layout/target3"/>
    <dgm:cxn modelId="{D40ED378-F159-4E51-A567-50E42D75F190}" type="presParOf" srcId="{333A1088-737F-45CB-B68E-254E46348037}" destId="{D005CE8C-CC26-4C3E-AC11-E15060ECD759}" srcOrd="2" destOrd="0" presId="urn:microsoft.com/office/officeart/2005/8/layout/target3"/>
    <dgm:cxn modelId="{9321DF55-45FC-4904-A697-FC56E371F12C}" type="presParOf" srcId="{333A1088-737F-45CB-B68E-254E46348037}" destId="{2C702D82-9B77-49B7-9568-BB8EB47C3372}" srcOrd="3" destOrd="0" presId="urn:microsoft.com/office/officeart/2005/8/layout/target3"/>
    <dgm:cxn modelId="{57BD03DC-81AF-480E-AC35-6C9FDD962FE1}" type="presParOf" srcId="{333A1088-737F-45CB-B68E-254E46348037}" destId="{A52A0455-90FF-4808-ABD0-F02540D31D5A}" srcOrd="4" destOrd="0" presId="urn:microsoft.com/office/officeart/2005/8/layout/target3"/>
    <dgm:cxn modelId="{3AC7903B-DA61-4149-A643-77843A7543A3}" type="presParOf" srcId="{333A1088-737F-45CB-B68E-254E46348037}" destId="{6140AFEC-043D-4C43-A2F9-D0F5331DF3A3}" srcOrd="5" destOrd="0" presId="urn:microsoft.com/office/officeart/2005/8/layout/target3"/>
    <dgm:cxn modelId="{1E51A502-9913-4F6C-8E2E-5A271D353A6C}" type="presParOf" srcId="{333A1088-737F-45CB-B68E-254E46348037}" destId="{9358AC05-5D7D-4327-9F80-1AD486AEA664}" srcOrd="6" destOrd="0" presId="urn:microsoft.com/office/officeart/2005/8/layout/target3"/>
    <dgm:cxn modelId="{2EA93FD4-1DE4-4DC8-8249-E1B23F87A549}" type="presParOf" srcId="{333A1088-737F-45CB-B68E-254E46348037}" destId="{313FC574-E1CD-4FB4-B054-0B805CE0447D}" srcOrd="7" destOrd="0" presId="urn:microsoft.com/office/officeart/2005/8/layout/target3"/>
    <dgm:cxn modelId="{CBFACA70-6903-499B-BBEF-10C00762991B}" type="presParOf" srcId="{333A1088-737F-45CB-B68E-254E46348037}" destId="{619D679B-A015-4ECF-8348-D1034C574F40}" srcOrd="8" destOrd="0" presId="urn:microsoft.com/office/officeart/2005/8/layout/target3"/>
    <dgm:cxn modelId="{E65D31B8-4766-4B32-8566-FCC02530EB60}" type="presParOf" srcId="{333A1088-737F-45CB-B68E-254E46348037}" destId="{322283A8-4A27-4CDA-BAE3-F381106A9174}" srcOrd="9" destOrd="0" presId="urn:microsoft.com/office/officeart/2005/8/layout/target3"/>
    <dgm:cxn modelId="{4EC60C65-0FB1-4B19-B3DC-CED79384550B}" type="presParOf" srcId="{333A1088-737F-45CB-B68E-254E46348037}" destId="{FFC9F71D-1B4F-4AD9-A4A6-86ADEFC8AF5C}" srcOrd="10" destOrd="0" presId="urn:microsoft.com/office/officeart/2005/8/layout/target3"/>
    <dgm:cxn modelId="{91480C55-20D8-499E-B450-A5DB3ACEAB21}" type="presParOf" srcId="{333A1088-737F-45CB-B68E-254E46348037}" destId="{25B08C86-7E15-44DC-BE7F-FFB55DD49D12}" srcOrd="11" destOrd="0" presId="urn:microsoft.com/office/officeart/2005/8/layout/target3"/>
    <dgm:cxn modelId="{102716EC-5A96-4ECF-B22F-FC28737CE1AC}" type="presParOf" srcId="{333A1088-737F-45CB-B68E-254E46348037}" destId="{76644BE8-9D7C-4C09-B250-3D10AF48CBB7}" srcOrd="12" destOrd="0" presId="urn:microsoft.com/office/officeart/2005/8/layout/target3"/>
    <dgm:cxn modelId="{810497E9-AC9A-4ACE-833A-2CEF0C4B60DC}" type="presParOf" srcId="{333A1088-737F-45CB-B68E-254E46348037}" destId="{EE85B701-7295-41C0-BA7A-34D3756A2AE6}" srcOrd="13" destOrd="0" presId="urn:microsoft.com/office/officeart/2005/8/layout/target3"/>
    <dgm:cxn modelId="{F57069CF-8356-4141-B0E2-9F77F7E638FD}" type="presParOf" srcId="{333A1088-737F-45CB-B68E-254E46348037}" destId="{8BEBB6EC-1DAA-4CAC-8A25-BC0FCBD5DBD5}" srcOrd="14" destOrd="0" presId="urn:microsoft.com/office/officeart/2005/8/layout/target3"/>
    <dgm:cxn modelId="{9BC3AB28-F01D-4425-8FDD-C7B9BB4BBB09}" type="presParOf" srcId="{333A1088-737F-45CB-B68E-254E46348037}" destId="{AED2198E-93D5-4001-81B4-73124B309672}" srcOrd="15" destOrd="0" presId="urn:microsoft.com/office/officeart/2005/8/layout/target3"/>
    <dgm:cxn modelId="{049BF7DC-7A35-419C-AF76-A42AF7F46583}" type="presParOf" srcId="{333A1088-737F-45CB-B68E-254E46348037}" destId="{2BE915AB-18AA-4053-B92C-3BFC9ED204BB}" srcOrd="16" destOrd="0" presId="urn:microsoft.com/office/officeart/2005/8/layout/target3"/>
    <dgm:cxn modelId="{B739DA1C-0199-43A9-B987-F1677B7AC016}" type="presParOf" srcId="{333A1088-737F-45CB-B68E-254E46348037}" destId="{6BB5E863-4638-4E1D-BFDE-399D028AC4ED}" srcOrd="17" destOrd="0" presId="urn:microsoft.com/office/officeart/2005/8/layout/target3"/>
    <dgm:cxn modelId="{6E3596AA-BB7C-44E1-A27F-0E8373F28EB8}" type="presParOf" srcId="{333A1088-737F-45CB-B68E-254E46348037}" destId="{5A5FFA88-C948-4069-8E93-59FA12366E83}" srcOrd="18" destOrd="0" presId="urn:microsoft.com/office/officeart/2005/8/layout/target3"/>
    <dgm:cxn modelId="{A9D8814B-8572-4C63-804F-CBA17B68BAF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8" cy="22322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099882" y="0"/>
          <a:ext cx="6656276" cy="22322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</a:t>
          </a:r>
          <a:r>
            <a:rPr lang="cs-CZ" sz="1400" b="1" kern="1200" dirty="0" smtClean="0"/>
            <a:t>Základní škola, Uherský Ostroh, okres Uherské Hradiště, příspěvková organizace</a:t>
          </a:r>
          <a:endParaRPr lang="cs-CZ" sz="1400" kern="1200" dirty="0"/>
        </a:p>
      </dsp:txBody>
      <dsp:txXfrm>
        <a:off x="1099882" y="0"/>
        <a:ext cx="6656276" cy="357159"/>
      </dsp:txXfrm>
    </dsp:sp>
    <dsp:sp modelId="{A52A0455-90FF-4808-ABD0-F02540D31D5A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116123" y="357159"/>
          <a:ext cx="6656276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Marcela Maršálková</a:t>
          </a:r>
          <a:endParaRPr lang="cs-CZ" sz="1400" kern="1200" dirty="0"/>
        </a:p>
      </dsp:txBody>
      <dsp:txXfrm>
        <a:off x="1116123" y="357159"/>
        <a:ext cx="6656276" cy="357159"/>
      </dsp:txXfrm>
    </dsp:sp>
    <dsp:sp modelId="{313FC574-E1CD-4FB4-B054-0B805CE0447D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116124" y="720080"/>
          <a:ext cx="6656276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</a:t>
          </a:r>
          <a:r>
            <a:rPr lang="cs-CZ" sz="1400" b="1" kern="1200" dirty="0" smtClean="0">
              <a:latin typeface="Times New Roman" pitchFamily="18" charset="0"/>
              <a:cs typeface="Times New Roman" pitchFamily="18" charset="0"/>
            </a:rPr>
            <a:t>VY_32_INOVACE_03_ČJ_08</a:t>
          </a:r>
          <a:endParaRPr lang="cs-CZ" sz="14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16124" y="720080"/>
        <a:ext cx="6656276" cy="357159"/>
      </dsp:txXfrm>
    </dsp:sp>
    <dsp:sp modelId="{FFC9F71D-1B4F-4AD9-A4A6-86ADEFC8AF5C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116123" y="1071479"/>
          <a:ext cx="6656276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TEMA: ČJ - 7. A – biografie, autobiografie</a:t>
          </a:r>
          <a:endParaRPr lang="cs-CZ" sz="1400" kern="1200" dirty="0"/>
        </a:p>
      </dsp:txBody>
      <dsp:txXfrm>
        <a:off x="1116123" y="1071479"/>
        <a:ext cx="6656276" cy="357159"/>
      </dsp:txXfrm>
    </dsp:sp>
    <dsp:sp modelId="{EE85B701-7295-41C0-BA7A-34D3756A2AE6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116123" y="1428638"/>
          <a:ext cx="6656276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</a:t>
          </a:r>
          <a:r>
            <a:rPr lang="cs-CZ" sz="1400" kern="1200" dirty="0" smtClean="0">
              <a:latin typeface="Times New Roman" pitchFamily="18" charset="0"/>
              <a:cs typeface="Times New Roman" pitchFamily="18" charset="0"/>
            </a:rPr>
            <a:t>PROJEKTU:</a:t>
          </a:r>
          <a:r>
            <a:rPr lang="cs-CZ" sz="1400" b="1" kern="1200" dirty="0" smtClean="0">
              <a:latin typeface="Times New Roman" pitchFamily="18" charset="0"/>
              <a:cs typeface="Times New Roman" pitchFamily="18" charset="0"/>
            </a:rPr>
            <a:t>CZ.1.07/1.4.00/21.1616</a:t>
          </a:r>
          <a:endParaRPr lang="cs-CZ" sz="14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16123" y="1428638"/>
        <a:ext cx="6656276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l" latinLnBrk="0">
              <a:defRPr lang="cs-CZ" sz="1200"/>
            </a:lvl1pPr>
            <a:extLst/>
          </a:lstStyle>
          <a:p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r" latinLnBrk="0">
              <a:defRPr lang="cs-CZ" sz="1200"/>
            </a:lvl1pPr>
            <a:extLst/>
          </a:lstStyle>
          <a:p>
            <a:fld id="{68F88C59-319B-4332-9A1D-2A62CFCB00D8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l" latinLnBrk="0">
              <a:defRPr lang="cs-CZ" sz="1200"/>
            </a:lvl1pPr>
            <a:extLst/>
          </a:lstStyle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r" latinLnBrk="0">
              <a:defRPr lang="cs-CZ" sz="1200"/>
            </a:lvl1pPr>
            <a:extLst/>
          </a:lstStyle>
          <a:p>
            <a:fld id="{B16A41B8-7DC3-4DB6-84E4-E105629EAA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457694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l" latinLnBrk="0">
              <a:defRPr lang="cs-CZ" sz="1200"/>
            </a:lvl1pPr>
            <a:extLst/>
          </a:lstStyle>
          <a:p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r" latinLnBrk="0">
              <a:defRPr lang="cs-CZ" sz="1200"/>
            </a:lvl1pPr>
            <a:extLst/>
          </a:lstStyle>
          <a:p>
            <a:fld id="{968B300D-05F0-4B43-940D-46DED5A791AD}" type="datetimeFigureOut">
              <a:rPr/>
              <a:pPr/>
              <a:t>30. 6. 2006</a:t>
            </a:fld>
            <a:endParaRPr lang="cs-CZ"/>
          </a:p>
        </p:txBody>
      </p:sp>
      <p:sp>
        <p:nvSpPr>
          <p:cNvPr id="4" name="Rectangle 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rtlCol="0" anchor="ctr"/>
          <a:lstStyle>
            <a:extLst/>
          </a:lstStyle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rtlCol="0">
            <a:normAutofit/>
          </a:bodyPr>
          <a:lstStyle>
            <a:extLst/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Rectangle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l" latinLnBrk="0">
              <a:defRPr lang="cs-CZ" sz="1200"/>
            </a:lvl1pPr>
            <a:extLst/>
          </a:lstStyle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r" latinLnBrk="0">
              <a:defRPr lang="cs-CZ" sz="1200"/>
            </a:lvl1pPr>
            <a:extLst/>
          </a:lstStyle>
          <a:p>
            <a:fld id="{9B26CD33-4337-4529-948A-94F6960B2374}" type="slidenum">
              <a:rPr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03204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9pPr>
    <a:extLst/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26CD33-4337-4529-948A-94F6960B237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álka totoalb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7"/>
          <p:cNvSpPr>
            <a:spLocks noGrp="1"/>
          </p:cNvSpPr>
          <p:nvPr>
            <p:ph type="title" hasCustomPrompt="1"/>
          </p:nvPr>
        </p:nvSpPr>
        <p:spPr>
          <a:xfrm>
            <a:off x="228601" y="3962400"/>
            <a:ext cx="8298485" cy="1066800"/>
          </a:xfrm>
        </p:spPr>
        <p:txBody>
          <a:bodyPr bIns="0"/>
          <a:lstStyle>
            <a:lvl1pPr algn="r" eaLnBrk="1" latinLnBrk="0" hangingPunct="1">
              <a:defRPr kumimoji="0" lang="cs-CZ"/>
            </a:lvl1pPr>
            <a:extLst/>
          </a:lstStyle>
          <a:p>
            <a:r>
              <a:rPr kumimoji="0" lang="cs-CZ"/>
              <a:t>Klepnutím přidáte název fotoalba.</a:t>
            </a:r>
          </a:p>
        </p:txBody>
      </p:sp>
      <p:sp>
        <p:nvSpPr>
          <p:cNvPr id="30" name="Rectangle 7"/>
          <p:cNvSpPr>
            <a:spLocks/>
          </p:cNvSpPr>
          <p:nvPr/>
        </p:nvSpPr>
        <p:spPr>
          <a:xfrm>
            <a:off x="453736" y="5181600"/>
            <a:ext cx="8229600" cy="1143000"/>
          </a:xfrm>
          <a:prstGeom prst="rect">
            <a:avLst/>
          </a:prstGeom>
        </p:spPr>
        <p:txBody>
          <a:bodyPr vert="horz" anchor="ctr">
            <a:normAutofit/>
          </a:bodyPr>
          <a:lstStyle>
            <a:extLst/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cs-CZ"/>
            </a:pPr>
            <a:endParaRPr kumimoji="0" lang="cs-CZ" sz="3200" b="0" i="1" u="none" strike="noStrike" kern="0" cap="none" spc="0" normalizeH="0" baseline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Rectangle 7"/>
          <p:cNvSpPr>
            <a:spLocks noGrp="1"/>
          </p:cNvSpPr>
          <p:nvPr>
            <p:ph type="body" sz="quarter" idx="10" hasCustomPrompt="1"/>
          </p:nvPr>
        </p:nvSpPr>
        <p:spPr>
          <a:xfrm>
            <a:off x="2133600" y="5133975"/>
            <a:ext cx="6386946" cy="1219200"/>
          </a:xfrm>
        </p:spPr>
        <p:txBody>
          <a:bodyPr vert="horz" tIns="0" anchor="t" anchorCtr="0">
            <a:noAutofit/>
          </a:bodyPr>
          <a:lstStyle>
            <a:lvl1pPr marL="0" marR="0" indent="0" algn="r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datum a další podrobnosti.</a:t>
            </a:r>
          </a:p>
        </p:txBody>
      </p:sp>
      <p:sp>
        <p:nvSpPr>
          <p:cNvPr id="27" name="Rectangle 6"/>
          <p:cNvSpPr>
            <a:spLocks noGrp="1"/>
          </p:cNvSpPr>
          <p:nvPr>
            <p:ph type="pic" sz="quarter" idx="11"/>
          </p:nvPr>
        </p:nvSpPr>
        <p:spPr>
          <a:xfrm>
            <a:off x="6096000" y="1600200"/>
            <a:ext cx="2286000" cy="2286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/>
          <a:lstStyle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" name="Rectangle 5"/>
          <p:cNvSpPr/>
          <p:nvPr userDrawn="1"/>
        </p:nvSpPr>
        <p:spPr>
          <a:xfrm>
            <a:off x="176844" y="186904"/>
            <a:ext cx="8763000" cy="6213896"/>
          </a:xfrm>
          <a:prstGeom prst="rect">
            <a:avLst/>
          </a:prstGeom>
          <a:noFill/>
          <a:ln w="9525" cap="rnd" cmpd="sng" algn="ctr">
            <a:solidFill>
              <a:schemeClr val="bg1">
                <a:tint val="85000"/>
              </a:schemeClr>
            </a:solidFill>
            <a:prstDash val="dash"/>
          </a:ln>
          <a:effectLst>
            <a:outerShdw blurRad="25400" dist="12700" dir="5400000" algn="tl" rotWithShape="0">
              <a:schemeClr val="bg1">
                <a:alpha val="60000"/>
              </a:scheme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kumimoji="0" lang="cs-CZ"/>
          </a:p>
        </p:txBody>
      </p:sp>
      <p:sp>
        <p:nvSpPr>
          <p:cNvPr id="11" name="Rectangle 10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12" name="Rectangle 11"/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3" name="Rectangle 12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Na šířku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9"/>
          <p:cNvSpPr>
            <a:spLocks noGrp="1" noChangeAspect="1"/>
          </p:cNvSpPr>
          <p:nvPr>
            <p:ph type="pic" sz="quarter" idx="10"/>
          </p:nvPr>
        </p:nvSpPr>
        <p:spPr>
          <a:xfrm>
            <a:off x="914400" y="294590"/>
            <a:ext cx="7467600" cy="56007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5"/>
          <p:cNvSpPr>
            <a:spLocks noGrp="1"/>
          </p:cNvSpPr>
          <p:nvPr>
            <p:ph type="body" sz="quarter" idx="11" hasCustomPrompt="1"/>
          </p:nvPr>
        </p:nvSpPr>
        <p:spPr>
          <a:xfrm>
            <a:off x="914400" y="6019800"/>
            <a:ext cx="7467600" cy="381000"/>
          </a:xfrm>
        </p:spPr>
        <p:txBody>
          <a:bodyPr rIns="9144"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ColTx" preserve="1">
  <p:cSld name="Na výšku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8"/>
          <p:cNvSpPr>
            <a:spLocks noGrp="1"/>
          </p:cNvSpPr>
          <p:nvPr>
            <p:ph type="pic" sz="quarter" idx="10"/>
          </p:nvPr>
        </p:nvSpPr>
        <p:spPr>
          <a:xfrm>
            <a:off x="419375" y="233241"/>
            <a:ext cx="4640305" cy="61722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3" name="Rectangle 6"/>
          <p:cNvSpPr>
            <a:spLocks noGrp="1"/>
          </p:cNvSpPr>
          <p:nvPr>
            <p:ph type="body" sz="quarter" idx="11" hasCustomPrompt="1"/>
          </p:nvPr>
        </p:nvSpPr>
        <p:spPr>
          <a:xfrm>
            <a:off x="5257800" y="3048000"/>
            <a:ext cx="3505200" cy="3352800"/>
          </a:xfrm>
        </p:spPr>
        <p:txBody>
          <a:bodyPr tIns="91440" bIns="91440" anchor="b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5" name="Rectangle 4"/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a šířku (Celá obrazovka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6"/>
          <p:cNvSpPr>
            <a:spLocks noGrp="1" noChangeAspect="1"/>
          </p:cNvSpPr>
          <p:nvPr>
            <p:ph type="pic" sz="quarter" idx="10" hasCustomPrompt="1"/>
          </p:nvPr>
        </p:nvSpPr>
        <p:spPr>
          <a:xfrm>
            <a:off x="0" y="0"/>
            <a:ext cx="9144000" cy="6858000"/>
          </a:xfrm>
          <a:noFill/>
          <a:ln w="25400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>
              <a:buFontTx/>
              <a:buNone/>
            </a:pPr>
            <a:r>
              <a:rPr kumimoji="0" lang="cs-CZ" i="0"/>
              <a:t>Klepnutím na ikonu</a:t>
            </a:r>
            <a:r>
              <a:rPr kumimoji="0" lang="cs-CZ" i="0" baseline="0"/>
              <a:t> přidáte </a:t>
            </a:r>
            <a:r>
              <a:rPr kumimoji="0" lang="cs-CZ" i="0"/>
              <a:t>obrázek na celou stránku.</a:t>
            </a:r>
            <a:endParaRPr kumimoji="0" lang="cs-CZ" i="0" baseline="0"/>
          </a:p>
          <a:p>
            <a:pPr marL="0" marR="0" indent="0" algn="ctr">
              <a:buFontTx/>
              <a:buNone/>
            </a:pPr>
            <a:endParaRPr kumimoji="0" lang="cs-CZ" i="0"/>
          </a:p>
          <a:p>
            <a:pPr algn="ctr">
              <a:buFontTx/>
              <a:buNone/>
            </a:pPr>
            <a:endParaRPr kumimoji="0" lang="cs-CZ" i="0"/>
          </a:p>
          <a:p>
            <a:pPr algn="ctr">
              <a:buFontTx/>
              <a:buNone/>
            </a:pPr>
            <a:endParaRPr kumimoji="0" lang="cs-CZ" i="0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ddíl fotoalb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title" hasCustomPrompt="1"/>
          </p:nvPr>
        </p:nvSpPr>
        <p:spPr>
          <a:xfrm>
            <a:off x="752670" y="4572000"/>
            <a:ext cx="7781730" cy="990600"/>
          </a:xfrm>
        </p:spPr>
        <p:txBody>
          <a:bodyPr vert="horz" bIns="0" anchor="b" anchorCtr="0"/>
          <a:lstStyle>
            <a:lvl1pPr eaLnBrk="1" latinLnBrk="0" hangingPunct="1">
              <a:defRPr kumimoji="0" lang="cs-CZ" baseline="0"/>
            </a:lvl1pPr>
            <a:extLst/>
          </a:lstStyle>
          <a:p>
            <a:r>
              <a:rPr kumimoji="0" lang="cs-CZ"/>
              <a:t>Klepnutím přidáte název oddílu.</a:t>
            </a:r>
          </a:p>
        </p:txBody>
      </p:sp>
      <p:sp>
        <p:nvSpPr>
          <p:cNvPr id="27" name="Rectangle 11"/>
          <p:cNvSpPr>
            <a:spLocks noGrp="1"/>
          </p:cNvSpPr>
          <p:nvPr>
            <p:ph type="body" sz="quarter" idx="14" hasCustomPrompt="1"/>
          </p:nvPr>
        </p:nvSpPr>
        <p:spPr>
          <a:xfrm>
            <a:off x="752670" y="5600700"/>
            <a:ext cx="7772400" cy="838200"/>
          </a:xfrm>
        </p:spPr>
        <p:txBody>
          <a:bodyPr vert="horz" tIns="0"/>
          <a:lstStyle>
            <a:lvl1pPr eaLnBrk="1" latinLnBrk="0" hangingPunct="1">
              <a:buFontTx/>
              <a:buNone/>
              <a:defRPr kumimoji="0" lang="cs-CZ" sz="180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7" name="Rectangle 6"/>
          <p:cNvSpPr>
            <a:spLocks noGrp="1"/>
          </p:cNvSpPr>
          <p:nvPr>
            <p:ph type="pic" sz="quarter" idx="11"/>
          </p:nvPr>
        </p:nvSpPr>
        <p:spPr>
          <a:xfrm>
            <a:off x="786338" y="2140695"/>
            <a:ext cx="2286000" cy="2286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/>
          <a:lstStyle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8" name="Rectangle 6"/>
          <p:cNvSpPr>
            <a:spLocks noGrp="1"/>
          </p:cNvSpPr>
          <p:nvPr>
            <p:ph type="pic" sz="quarter" idx="15"/>
          </p:nvPr>
        </p:nvSpPr>
        <p:spPr>
          <a:xfrm>
            <a:off x="3474604" y="2140695"/>
            <a:ext cx="2286000" cy="2286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/>
          <a:lstStyle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" name="Rectangle 6"/>
          <p:cNvSpPr>
            <a:spLocks noGrp="1"/>
          </p:cNvSpPr>
          <p:nvPr>
            <p:ph type="pic" sz="quarter" idx="16"/>
          </p:nvPr>
        </p:nvSpPr>
        <p:spPr>
          <a:xfrm>
            <a:off x="6162870" y="2140695"/>
            <a:ext cx="2286000" cy="2286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/>
          <a:lstStyle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Rectangle 7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0" name="Rectangle 9"/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ColTx" preserve="1">
  <p:cSld name="2 stránky na výšku s titul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8"/>
          <p:cNvSpPr>
            <a:spLocks noGrp="1" noChangeAspect="1"/>
          </p:cNvSpPr>
          <p:nvPr>
            <p:ph type="pic" sz="quarter" idx="10"/>
          </p:nvPr>
        </p:nvSpPr>
        <p:spPr>
          <a:xfrm>
            <a:off x="4722047" y="609600"/>
            <a:ext cx="3431353" cy="4575141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1" name="Rectangle 8"/>
          <p:cNvSpPr>
            <a:spLocks noGrp="1" noChangeAspect="1"/>
          </p:cNvSpPr>
          <p:nvPr>
            <p:ph type="pic" sz="quarter" idx="11"/>
          </p:nvPr>
        </p:nvSpPr>
        <p:spPr>
          <a:xfrm>
            <a:off x="1066800" y="609600"/>
            <a:ext cx="3429000" cy="4572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" name="Rectangle 7"/>
          <p:cNvSpPr>
            <a:spLocks noGrp="1"/>
          </p:cNvSpPr>
          <p:nvPr>
            <p:ph type="body" sz="quarter" idx="14" hasCustomPrompt="1"/>
          </p:nvPr>
        </p:nvSpPr>
        <p:spPr>
          <a:xfrm>
            <a:off x="1066800" y="5334000"/>
            <a:ext cx="3429000" cy="1066800"/>
          </a:xfrm>
        </p:spPr>
        <p:txBody>
          <a:bodyPr lIns="91440" rIns="9144"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9" name="Rectangle 7"/>
          <p:cNvSpPr>
            <a:spLocks noGrp="1"/>
          </p:cNvSpPr>
          <p:nvPr>
            <p:ph type="body" sz="quarter" idx="15" hasCustomPrompt="1"/>
          </p:nvPr>
        </p:nvSpPr>
        <p:spPr>
          <a:xfrm>
            <a:off x="4724400" y="5334000"/>
            <a:ext cx="3429000" cy="1066800"/>
          </a:xfrm>
        </p:spPr>
        <p:txBody>
          <a:bodyPr lIns="91440" rIns="9144"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stránky na šířku s titul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7"/>
          <p:cNvSpPr>
            <a:spLocks noGrp="1" noChangeAspect="1"/>
          </p:cNvSpPr>
          <p:nvPr>
            <p:ph type="pic" sz="quarter" idx="13"/>
          </p:nvPr>
        </p:nvSpPr>
        <p:spPr>
          <a:xfrm>
            <a:off x="4648200" y="1676400"/>
            <a:ext cx="4038600" cy="302895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5" name="Rectangle 7"/>
          <p:cNvSpPr>
            <a:spLocks noGrp="1" noChangeAspect="1"/>
          </p:cNvSpPr>
          <p:nvPr>
            <p:ph type="pic" sz="quarter" idx="14"/>
          </p:nvPr>
        </p:nvSpPr>
        <p:spPr>
          <a:xfrm>
            <a:off x="457200" y="1676400"/>
            <a:ext cx="4038600" cy="302895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457200" y="4857750"/>
            <a:ext cx="4038600" cy="1238250"/>
          </a:xfrm>
        </p:spPr>
        <p:txBody>
          <a:bodyPr rIns="9144"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9" name="Rectangle 7"/>
          <p:cNvSpPr>
            <a:spLocks noGrp="1"/>
          </p:cNvSpPr>
          <p:nvPr>
            <p:ph type="body" sz="quarter" idx="17" hasCustomPrompt="1"/>
          </p:nvPr>
        </p:nvSpPr>
        <p:spPr>
          <a:xfrm>
            <a:off x="4648200" y="4857750"/>
            <a:ext cx="4038600" cy="1238250"/>
          </a:xfrm>
        </p:spPr>
        <p:txBody>
          <a:bodyPr rIns="9144"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8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ftr" sz="quarter" idx="20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stránky smíšené s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"/>
          <p:cNvSpPr>
            <a:spLocks noGrp="1" noChangeAspect="1"/>
          </p:cNvSpPr>
          <p:nvPr>
            <p:ph type="pic" sz="quarter" idx="11"/>
          </p:nvPr>
        </p:nvSpPr>
        <p:spPr>
          <a:xfrm>
            <a:off x="5141976" y="381000"/>
            <a:ext cx="3773424" cy="2830068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2" name="Rectangle 7"/>
          <p:cNvSpPr>
            <a:spLocks noGrp="1" noChangeAspect="1"/>
          </p:cNvSpPr>
          <p:nvPr>
            <p:ph type="pic" sz="quarter" idx="12"/>
          </p:nvPr>
        </p:nvSpPr>
        <p:spPr>
          <a:xfrm>
            <a:off x="454152" y="381000"/>
            <a:ext cx="4462272" cy="5949696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1" name="Rectangle 7"/>
          <p:cNvSpPr>
            <a:spLocks noGrp="1"/>
          </p:cNvSpPr>
          <p:nvPr>
            <p:ph type="body" sz="quarter" idx="13" hasCustomPrompt="1"/>
          </p:nvPr>
        </p:nvSpPr>
        <p:spPr>
          <a:xfrm>
            <a:off x="5141976" y="3352800"/>
            <a:ext cx="3773425" cy="2971800"/>
          </a:xfrm>
        </p:spPr>
        <p:txBody>
          <a:bodyPr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tránky na výšku s titul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spect="1"/>
          </p:cNvSpPr>
          <p:nvPr>
            <p:ph type="pic" sz="quarter" idx="10"/>
          </p:nvPr>
        </p:nvSpPr>
        <p:spPr>
          <a:xfrm>
            <a:off x="228600" y="1066800"/>
            <a:ext cx="2743200" cy="36576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" name="Rectangle 8"/>
          <p:cNvSpPr>
            <a:spLocks noGrp="1" noChangeAspect="1"/>
          </p:cNvSpPr>
          <p:nvPr>
            <p:ph type="pic" sz="quarter" idx="11"/>
          </p:nvPr>
        </p:nvSpPr>
        <p:spPr>
          <a:xfrm>
            <a:off x="3200400" y="1066800"/>
            <a:ext cx="2743200" cy="36576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1" name="Rectangle 8"/>
          <p:cNvSpPr>
            <a:spLocks noGrp="1" noChangeAspect="1"/>
          </p:cNvSpPr>
          <p:nvPr>
            <p:ph type="pic" sz="quarter" idx="12"/>
          </p:nvPr>
        </p:nvSpPr>
        <p:spPr>
          <a:xfrm>
            <a:off x="6172200" y="1066800"/>
            <a:ext cx="2743200" cy="36576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6"/>
          <p:cNvSpPr>
            <a:spLocks noGrp="1"/>
          </p:cNvSpPr>
          <p:nvPr>
            <p:ph type="body" sz="quarter" idx="13" hasCustomPrompt="1"/>
          </p:nvPr>
        </p:nvSpPr>
        <p:spPr>
          <a:xfrm>
            <a:off x="228600" y="4876800"/>
            <a:ext cx="2743200" cy="1447800"/>
          </a:xfrm>
        </p:spPr>
        <p:txBody>
          <a:bodyPr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6" name="Rectangle 6"/>
          <p:cNvSpPr>
            <a:spLocks noGrp="1"/>
          </p:cNvSpPr>
          <p:nvPr>
            <p:ph type="body" sz="quarter" idx="14" hasCustomPrompt="1"/>
          </p:nvPr>
        </p:nvSpPr>
        <p:spPr>
          <a:xfrm>
            <a:off x="3200400" y="4876800"/>
            <a:ext cx="2743200" cy="1447800"/>
          </a:xfrm>
        </p:spPr>
        <p:txBody>
          <a:bodyPr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4" name="Rectangle 6"/>
          <p:cNvSpPr>
            <a:spLocks noGrp="1"/>
          </p:cNvSpPr>
          <p:nvPr>
            <p:ph type="body" sz="quarter" idx="15" hasCustomPrompt="1"/>
          </p:nvPr>
        </p:nvSpPr>
        <p:spPr>
          <a:xfrm>
            <a:off x="6172200" y="4876800"/>
            <a:ext cx="2743200" cy="1447800"/>
          </a:xfrm>
        </p:spPr>
        <p:txBody>
          <a:bodyPr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8" name="Rectangle 7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0" name="Rectangle 9"/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tránky na šířku s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7"/>
          <p:cNvSpPr>
            <a:spLocks noGrp="1" noChangeAspect="1"/>
          </p:cNvSpPr>
          <p:nvPr>
            <p:ph type="pic" sz="quarter" idx="11"/>
          </p:nvPr>
        </p:nvSpPr>
        <p:spPr>
          <a:xfrm>
            <a:off x="4663440" y="3403823"/>
            <a:ext cx="4023360" cy="3017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5" name="Rectangle 7"/>
          <p:cNvSpPr>
            <a:spLocks noGrp="1" noChangeAspect="1"/>
          </p:cNvSpPr>
          <p:nvPr>
            <p:ph type="pic" sz="quarter" idx="12"/>
          </p:nvPr>
        </p:nvSpPr>
        <p:spPr>
          <a:xfrm>
            <a:off x="457200" y="3403823"/>
            <a:ext cx="4023360" cy="3017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6" name="Rectangle 7"/>
          <p:cNvSpPr>
            <a:spLocks noGrp="1" noChangeAspect="1"/>
          </p:cNvSpPr>
          <p:nvPr>
            <p:ph type="pic" sz="quarter" idx="13"/>
          </p:nvPr>
        </p:nvSpPr>
        <p:spPr>
          <a:xfrm>
            <a:off x="4663440" y="228600"/>
            <a:ext cx="4023360" cy="3017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7" name="Rectangle 11"/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28600"/>
            <a:ext cx="4023360" cy="3017520"/>
          </a:xfrm>
        </p:spPr>
        <p:txBody>
          <a:bodyPr anchor="b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tránky smíšené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spect="1"/>
          </p:cNvSpPr>
          <p:nvPr>
            <p:ph type="pic" sz="quarter" idx="11"/>
          </p:nvPr>
        </p:nvSpPr>
        <p:spPr>
          <a:xfrm>
            <a:off x="5067300" y="3436620"/>
            <a:ext cx="3649900" cy="2889504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9" name="Rectangle 7"/>
          <p:cNvSpPr>
            <a:spLocks noGrp="1" noChangeAspect="1"/>
          </p:cNvSpPr>
          <p:nvPr>
            <p:ph type="pic" sz="quarter" idx="12"/>
          </p:nvPr>
        </p:nvSpPr>
        <p:spPr>
          <a:xfrm>
            <a:off x="426720" y="384048"/>
            <a:ext cx="4457700" cy="59436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0" name="Rectangle 7"/>
          <p:cNvSpPr>
            <a:spLocks noGrp="1" noChangeAspect="1"/>
          </p:cNvSpPr>
          <p:nvPr>
            <p:ph type="pic" sz="quarter" idx="13"/>
          </p:nvPr>
        </p:nvSpPr>
        <p:spPr>
          <a:xfrm>
            <a:off x="5067300" y="389332"/>
            <a:ext cx="3657600" cy="2887269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5" name="Rectangle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4 stránky na výšku s titul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7"/>
          <p:cNvSpPr>
            <a:spLocks noGrp="1"/>
          </p:cNvSpPr>
          <p:nvPr>
            <p:ph type="pic" sz="quarter" idx="14"/>
          </p:nvPr>
        </p:nvSpPr>
        <p:spPr>
          <a:xfrm>
            <a:off x="2229297" y="228600"/>
            <a:ext cx="228521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" name="Rectangle 7"/>
          <p:cNvSpPr>
            <a:spLocks noGrp="1"/>
          </p:cNvSpPr>
          <p:nvPr>
            <p:ph type="pic" sz="quarter" idx="26"/>
          </p:nvPr>
        </p:nvSpPr>
        <p:spPr>
          <a:xfrm>
            <a:off x="2229297" y="3365392"/>
            <a:ext cx="228521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0" name="Rectangle 7"/>
          <p:cNvSpPr>
            <a:spLocks noGrp="1" noChangeAspect="1"/>
          </p:cNvSpPr>
          <p:nvPr>
            <p:ph type="pic" sz="quarter" idx="25"/>
          </p:nvPr>
        </p:nvSpPr>
        <p:spPr>
          <a:xfrm>
            <a:off x="4672217" y="228600"/>
            <a:ext cx="2286000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7" name="Rectangle 7"/>
          <p:cNvSpPr>
            <a:spLocks noGrp="1"/>
          </p:cNvSpPr>
          <p:nvPr>
            <p:ph type="pic" sz="quarter" idx="27"/>
          </p:nvPr>
        </p:nvSpPr>
        <p:spPr>
          <a:xfrm>
            <a:off x="4667697" y="3365392"/>
            <a:ext cx="228521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400497" y="1295400"/>
            <a:ext cx="1676400" cy="1905000"/>
          </a:xfrm>
        </p:spPr>
        <p:txBody>
          <a:bodyPr anchor="b" anchorCtr="0">
            <a:noAutofit/>
          </a:bodyPr>
          <a:lstStyle>
            <a:lvl1pPr marL="0" marR="0" indent="0" algn="r" rtl="0" eaLnBrk="1" latinLnBrk="0" hangingPunct="1">
              <a:spcBef>
                <a:spcPct val="20000"/>
              </a:spcBef>
              <a:buFontTx/>
              <a:buNone/>
              <a:defRPr kumimoji="0" lang="cs-CZ" sz="16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4" name="Rectangle 7"/>
          <p:cNvSpPr>
            <a:spLocks noGrp="1"/>
          </p:cNvSpPr>
          <p:nvPr>
            <p:ph type="body" sz="quarter" idx="29" hasCustomPrompt="1"/>
          </p:nvPr>
        </p:nvSpPr>
        <p:spPr>
          <a:xfrm>
            <a:off x="7086600" y="1295400"/>
            <a:ext cx="1676400" cy="1905000"/>
          </a:xfrm>
        </p:spPr>
        <p:txBody>
          <a:bodyPr anchor="b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4" name="Rectangle 7"/>
          <p:cNvSpPr>
            <a:spLocks noGrp="1"/>
          </p:cNvSpPr>
          <p:nvPr>
            <p:ph type="body" sz="quarter" idx="28" hasCustomPrompt="1"/>
          </p:nvPr>
        </p:nvSpPr>
        <p:spPr>
          <a:xfrm>
            <a:off x="400497" y="3352800"/>
            <a:ext cx="1676400" cy="1905000"/>
          </a:xfrm>
        </p:spPr>
        <p:txBody>
          <a:bodyPr anchor="t" anchorCtr="0"/>
          <a:lstStyle>
            <a:lvl1pPr marL="0" marR="0" indent="0" algn="r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3" name="Rectangle 7"/>
          <p:cNvSpPr>
            <a:spLocks noGrp="1"/>
          </p:cNvSpPr>
          <p:nvPr>
            <p:ph type="body" sz="quarter" idx="30" hasCustomPrompt="1"/>
          </p:nvPr>
        </p:nvSpPr>
        <p:spPr>
          <a:xfrm>
            <a:off x="7086600" y="3352800"/>
            <a:ext cx="1676400" cy="1905000"/>
          </a:xfrm>
        </p:spPr>
        <p:txBody>
          <a:bodyPr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1" name="Rectangle 10"/>
          <p:cNvSpPr>
            <a:spLocks noGrp="1"/>
          </p:cNvSpPr>
          <p:nvPr>
            <p:ph type="dt" sz="half" idx="31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12" name="Rectangle 11"/>
          <p:cNvSpPr>
            <a:spLocks noGrp="1"/>
          </p:cNvSpPr>
          <p:nvPr>
            <p:ph type="sldNum" sz="quarter" idx="32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5" name="Rectangle 14"/>
          <p:cNvSpPr>
            <a:spLocks noGrp="1"/>
          </p:cNvSpPr>
          <p:nvPr>
            <p:ph type="ftr" sz="quarter" idx="33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4 stránky na šířku s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7"/>
          <p:cNvSpPr>
            <a:spLocks noGrp="1"/>
          </p:cNvSpPr>
          <p:nvPr>
            <p:ph type="pic" sz="quarter" idx="14"/>
          </p:nvPr>
        </p:nvSpPr>
        <p:spPr>
          <a:xfrm>
            <a:off x="926821" y="533400"/>
            <a:ext cx="3653297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926821" y="6172200"/>
            <a:ext cx="3657600" cy="304800"/>
          </a:xfrm>
        </p:spPr>
        <p:txBody>
          <a:bodyPr lIns="9144"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9" name="Rectangle 7"/>
          <p:cNvSpPr>
            <a:spLocks noGrp="1"/>
          </p:cNvSpPr>
          <p:nvPr>
            <p:ph type="pic" sz="quarter" idx="17"/>
          </p:nvPr>
        </p:nvSpPr>
        <p:spPr>
          <a:xfrm>
            <a:off x="4660621" y="533400"/>
            <a:ext cx="36576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" name="Rectangle 7"/>
          <p:cNvSpPr>
            <a:spLocks noGrp="1"/>
          </p:cNvSpPr>
          <p:nvPr>
            <p:ph type="pic" sz="quarter" idx="18"/>
          </p:nvPr>
        </p:nvSpPr>
        <p:spPr>
          <a:xfrm>
            <a:off x="926821" y="3352800"/>
            <a:ext cx="36576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4" name="Rectangle 7"/>
          <p:cNvSpPr>
            <a:spLocks noGrp="1"/>
          </p:cNvSpPr>
          <p:nvPr>
            <p:ph type="pic" sz="quarter" idx="19"/>
          </p:nvPr>
        </p:nvSpPr>
        <p:spPr>
          <a:xfrm>
            <a:off x="4660621" y="3352800"/>
            <a:ext cx="36576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" name="Rectangle 7"/>
          <p:cNvSpPr>
            <a:spLocks noGrp="1"/>
          </p:cNvSpPr>
          <p:nvPr>
            <p:ph type="body" sz="quarter" idx="22" hasCustomPrompt="1"/>
          </p:nvPr>
        </p:nvSpPr>
        <p:spPr>
          <a:xfrm>
            <a:off x="926821" y="152400"/>
            <a:ext cx="3657600" cy="304800"/>
          </a:xfrm>
        </p:spPr>
        <p:txBody>
          <a:bodyPr lIns="9144"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8" name="Rectangle 7"/>
          <p:cNvSpPr>
            <a:spLocks noGrp="1"/>
          </p:cNvSpPr>
          <p:nvPr>
            <p:ph type="body" sz="quarter" idx="23" hasCustomPrompt="1"/>
          </p:nvPr>
        </p:nvSpPr>
        <p:spPr>
          <a:xfrm>
            <a:off x="4660621" y="6172200"/>
            <a:ext cx="3657600" cy="304800"/>
          </a:xfrm>
        </p:spPr>
        <p:txBody>
          <a:bodyPr lIns="9144"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6" name="Rectangle 7"/>
          <p:cNvSpPr>
            <a:spLocks noGrp="1"/>
          </p:cNvSpPr>
          <p:nvPr>
            <p:ph type="body" sz="quarter" idx="24" hasCustomPrompt="1"/>
          </p:nvPr>
        </p:nvSpPr>
        <p:spPr>
          <a:xfrm>
            <a:off x="4660621" y="152400"/>
            <a:ext cx="3657600" cy="304800"/>
          </a:xfrm>
        </p:spPr>
        <p:txBody>
          <a:bodyPr lIns="9144"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0" name="Rectangle 9"/>
          <p:cNvSpPr>
            <a:spLocks noGrp="1"/>
          </p:cNvSpPr>
          <p:nvPr>
            <p:ph type="dt" sz="half" idx="25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11" name="Rectangle 10"/>
          <p:cNvSpPr>
            <a:spLocks noGrp="1"/>
          </p:cNvSpPr>
          <p:nvPr>
            <p:ph type="sldNum" sz="quarter" idx="26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2" name="Rectangle 11"/>
          <p:cNvSpPr>
            <a:spLocks noGrp="1"/>
          </p:cNvSpPr>
          <p:nvPr>
            <p:ph type="ftr" sz="quarter" idx="27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4 stránky na výšku s velkým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7"/>
          <p:cNvSpPr>
            <a:spLocks noGrp="1"/>
          </p:cNvSpPr>
          <p:nvPr>
            <p:ph type="pic" sz="quarter" idx="14"/>
          </p:nvPr>
        </p:nvSpPr>
        <p:spPr>
          <a:xfrm>
            <a:off x="152400" y="1524000"/>
            <a:ext cx="2106985" cy="2809311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0" name="Rectangle 7"/>
          <p:cNvSpPr>
            <a:spLocks noGrp="1"/>
          </p:cNvSpPr>
          <p:nvPr>
            <p:ph type="pic" sz="quarter" idx="31"/>
          </p:nvPr>
        </p:nvSpPr>
        <p:spPr>
          <a:xfrm>
            <a:off x="4546600" y="1524000"/>
            <a:ext cx="2106985" cy="2809311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7"/>
          <p:cNvSpPr>
            <a:spLocks noGrp="1"/>
          </p:cNvSpPr>
          <p:nvPr>
            <p:ph type="pic" sz="quarter" idx="30"/>
          </p:nvPr>
        </p:nvSpPr>
        <p:spPr>
          <a:xfrm>
            <a:off x="2349060" y="1524000"/>
            <a:ext cx="2106985" cy="2809311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9" name="Rectangle 7"/>
          <p:cNvSpPr>
            <a:spLocks noGrp="1"/>
          </p:cNvSpPr>
          <p:nvPr>
            <p:ph type="pic" sz="quarter" idx="32"/>
          </p:nvPr>
        </p:nvSpPr>
        <p:spPr>
          <a:xfrm>
            <a:off x="6740166" y="1524000"/>
            <a:ext cx="2106985" cy="2809311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4" name="Rectangle 7"/>
          <p:cNvSpPr>
            <a:spLocks noGrp="1"/>
          </p:cNvSpPr>
          <p:nvPr>
            <p:ph type="body" sz="quarter" idx="29" hasCustomPrompt="1"/>
          </p:nvPr>
        </p:nvSpPr>
        <p:spPr>
          <a:xfrm>
            <a:off x="152400" y="4495800"/>
            <a:ext cx="8763000" cy="1905000"/>
          </a:xfrm>
        </p:spPr>
        <p:txBody>
          <a:bodyPr anchor="t" anchorCtr="0"/>
          <a:lstStyle>
            <a:lvl1pPr marL="0" marR="0" indent="0" algn="l" eaLnBrk="1" latinLnBrk="0" hangingPunct="1">
              <a:buFontTx/>
              <a:buNone/>
              <a:defRPr kumimoji="0" lang="cs-CZ" sz="24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8" name="Rectangle 7"/>
          <p:cNvSpPr>
            <a:spLocks noGrp="1"/>
          </p:cNvSpPr>
          <p:nvPr>
            <p:ph type="dt" sz="half" idx="33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34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0" name="Rectangle 9"/>
          <p:cNvSpPr>
            <a:spLocks noGrp="1"/>
          </p:cNvSpPr>
          <p:nvPr>
            <p:ph type="ftr" sz="quarter" idx="35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4 stránky na list: 1 na výšku a 3 na šířk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7"/>
          <p:cNvSpPr>
            <a:spLocks noGrp="1"/>
          </p:cNvSpPr>
          <p:nvPr>
            <p:ph type="pic" sz="quarter" idx="14"/>
          </p:nvPr>
        </p:nvSpPr>
        <p:spPr>
          <a:xfrm>
            <a:off x="685800" y="257665"/>
            <a:ext cx="4617720" cy="6172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" name="Rectangle 7"/>
          <p:cNvSpPr>
            <a:spLocks noGrp="1" noChangeAspect="1"/>
          </p:cNvSpPr>
          <p:nvPr>
            <p:ph type="pic" sz="quarter" idx="18"/>
          </p:nvPr>
        </p:nvSpPr>
        <p:spPr>
          <a:xfrm>
            <a:off x="5788848" y="257665"/>
            <a:ext cx="2438402" cy="1828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" name="Rectangle 7"/>
          <p:cNvSpPr>
            <a:spLocks noGrp="1" noChangeAspect="1"/>
          </p:cNvSpPr>
          <p:nvPr>
            <p:ph type="pic" sz="quarter" idx="22"/>
          </p:nvPr>
        </p:nvSpPr>
        <p:spPr>
          <a:xfrm>
            <a:off x="5788848" y="2432657"/>
            <a:ext cx="2438402" cy="1828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4" name="Rectangle 7"/>
          <p:cNvSpPr>
            <a:spLocks noGrp="1" noChangeAspect="1"/>
          </p:cNvSpPr>
          <p:nvPr>
            <p:ph type="pic" sz="quarter" idx="23"/>
          </p:nvPr>
        </p:nvSpPr>
        <p:spPr>
          <a:xfrm>
            <a:off x="5788848" y="4607649"/>
            <a:ext cx="2438402" cy="1828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6"/>
          <p:cNvSpPr>
            <a:spLocks noGrp="1"/>
          </p:cNvSpPr>
          <p:nvPr>
            <p:ph type="dt" sz="half" idx="24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25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ftr" sz="quarter" idx="26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5 stránek na list: 3 na šířku a 2 na výšk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7"/>
          <p:cNvSpPr>
            <a:spLocks noGrp="1"/>
          </p:cNvSpPr>
          <p:nvPr>
            <p:ph type="pic" sz="quarter" idx="14"/>
          </p:nvPr>
        </p:nvSpPr>
        <p:spPr>
          <a:xfrm>
            <a:off x="609600" y="3429000"/>
            <a:ext cx="207015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7" name="Rectangle 7"/>
          <p:cNvSpPr>
            <a:spLocks noGrp="1"/>
          </p:cNvSpPr>
          <p:nvPr>
            <p:ph type="pic" sz="quarter" idx="17"/>
          </p:nvPr>
        </p:nvSpPr>
        <p:spPr>
          <a:xfrm>
            <a:off x="3033848" y="228600"/>
            <a:ext cx="5562600" cy="417195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1" name="Rectangle 7"/>
          <p:cNvSpPr>
            <a:spLocks noGrp="1"/>
          </p:cNvSpPr>
          <p:nvPr>
            <p:ph type="pic" sz="quarter" idx="26"/>
          </p:nvPr>
        </p:nvSpPr>
        <p:spPr>
          <a:xfrm>
            <a:off x="609600" y="228600"/>
            <a:ext cx="207015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6" name="Rectangle 7"/>
          <p:cNvSpPr>
            <a:spLocks noGrp="1" noChangeAspect="1"/>
          </p:cNvSpPr>
          <p:nvPr>
            <p:ph type="pic" sz="quarter" idx="27"/>
          </p:nvPr>
        </p:nvSpPr>
        <p:spPr>
          <a:xfrm>
            <a:off x="5943600" y="4495800"/>
            <a:ext cx="2666999" cy="1874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3" name="Rectangle 7"/>
          <p:cNvSpPr>
            <a:spLocks noGrp="1" noChangeAspect="1"/>
          </p:cNvSpPr>
          <p:nvPr>
            <p:ph type="pic" sz="quarter" idx="28"/>
          </p:nvPr>
        </p:nvSpPr>
        <p:spPr>
          <a:xfrm>
            <a:off x="3033848" y="4495800"/>
            <a:ext cx="2757352" cy="1874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6"/>
          <p:cNvSpPr>
            <a:spLocks noGrp="1"/>
          </p:cNvSpPr>
          <p:nvPr>
            <p:ph type="dt" sz="half" idx="29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30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0" name="Rectangle 9"/>
          <p:cNvSpPr>
            <a:spLocks noGrp="1"/>
          </p:cNvSpPr>
          <p:nvPr>
            <p:ph type="ftr" sz="quarter" idx="31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5 stránek na list: 3 na výšku a 2 na šířk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7"/>
          <p:cNvSpPr>
            <a:spLocks noGrp="1"/>
          </p:cNvSpPr>
          <p:nvPr>
            <p:ph type="pic" sz="quarter" idx="26"/>
          </p:nvPr>
        </p:nvSpPr>
        <p:spPr>
          <a:xfrm>
            <a:off x="512134" y="3124200"/>
            <a:ext cx="2606040" cy="32766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3" name="Rectangle 7"/>
          <p:cNvSpPr>
            <a:spLocks noGrp="1"/>
          </p:cNvSpPr>
          <p:nvPr>
            <p:ph type="pic" sz="quarter" idx="29"/>
          </p:nvPr>
        </p:nvSpPr>
        <p:spPr>
          <a:xfrm>
            <a:off x="512134" y="228600"/>
            <a:ext cx="39624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0" name="Rectangle 7"/>
          <p:cNvSpPr>
            <a:spLocks noGrp="1"/>
          </p:cNvSpPr>
          <p:nvPr>
            <p:ph type="pic" sz="quarter" idx="30"/>
          </p:nvPr>
        </p:nvSpPr>
        <p:spPr>
          <a:xfrm>
            <a:off x="4718374" y="228600"/>
            <a:ext cx="39624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2" name="Rectangle 7"/>
          <p:cNvSpPr>
            <a:spLocks noGrp="1"/>
          </p:cNvSpPr>
          <p:nvPr>
            <p:ph type="pic" sz="quarter" idx="27"/>
          </p:nvPr>
        </p:nvSpPr>
        <p:spPr>
          <a:xfrm>
            <a:off x="3293434" y="3124200"/>
            <a:ext cx="2606040" cy="32766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1" name="Rectangle 7"/>
          <p:cNvSpPr>
            <a:spLocks noGrp="1"/>
          </p:cNvSpPr>
          <p:nvPr>
            <p:ph type="pic" sz="quarter" idx="28"/>
          </p:nvPr>
        </p:nvSpPr>
        <p:spPr>
          <a:xfrm>
            <a:off x="6074734" y="3124200"/>
            <a:ext cx="2606040" cy="32766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6"/>
          <p:cNvSpPr>
            <a:spLocks noGrp="1"/>
          </p:cNvSpPr>
          <p:nvPr>
            <p:ph type="dt" sz="half" idx="31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32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ftr" sz="quarter" idx="33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Čtverec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W¥ل云玗İαЂôÁûÂÚ丫:Pïçtúrê Plå¢éhõlðér 表¥鷗字㌍ 表_W 3"/>
          <p:cNvSpPr>
            <a:spLocks noGrp="1" noChangeAspect="1"/>
          </p:cNvSpPr>
          <p:nvPr>
            <p:ph type="pic" sz="quarter" idx="10"/>
          </p:nvPr>
        </p:nvSpPr>
        <p:spPr>
          <a:xfrm>
            <a:off x="3050273" y="1600200"/>
            <a:ext cx="3198127" cy="32004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W¥ل云玗İαЂÕØÚáÛ丫:Téxt Plàçèhòlðêr 表¥鷗字㌍_W 6"/>
          <p:cNvSpPr>
            <a:spLocks noGrp="1"/>
          </p:cNvSpPr>
          <p:nvPr>
            <p:ph type="body" sz="quarter" idx="15" hasCustomPrompt="1"/>
          </p:nvPr>
        </p:nvSpPr>
        <p:spPr>
          <a:xfrm>
            <a:off x="3048000" y="4876800"/>
            <a:ext cx="3200400" cy="1295400"/>
          </a:xfrm>
        </p:spPr>
        <p:txBody>
          <a:bodyPr tIns="91440" rIns="9144" bIns="91440" anchor="t"/>
          <a:lstStyle>
            <a:lvl1pPr marL="0" marR="0" indent="0" algn="l" eaLnBrk="1" latinLnBrk="0" hangingPunct="1">
              <a:buFontTx/>
              <a:buNone/>
              <a:defRPr kumimoji="0" lang="cs-CZ" sz="1800" i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stránky čtvercové s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W¥ل云玗İαЂôÁûÂÚ丫:Pïçtúrê Plå¢éhõlðér 表¥鷗字㌍ 表_W 3"/>
          <p:cNvSpPr>
            <a:spLocks noGrp="1" noChangeAspect="1"/>
          </p:cNvSpPr>
          <p:nvPr>
            <p:ph type="pic" sz="quarter" idx="10"/>
          </p:nvPr>
        </p:nvSpPr>
        <p:spPr>
          <a:xfrm>
            <a:off x="4955273" y="1371600"/>
            <a:ext cx="3198127" cy="32004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" name="W¥ل云玗İαЂôÁûÂÚ丫:Pïçtúrê Plå¢éhõlðér 表¥鷗字㌍ 表_W 5"/>
          <p:cNvSpPr>
            <a:spLocks noGrp="1" noChangeAspect="1"/>
          </p:cNvSpPr>
          <p:nvPr>
            <p:ph type="pic" sz="quarter" idx="14"/>
          </p:nvPr>
        </p:nvSpPr>
        <p:spPr>
          <a:xfrm>
            <a:off x="1143000" y="1371600"/>
            <a:ext cx="3198127" cy="32004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W¥ل云玗İαЂÕØÚáÛ丫:Téxt Plàçèhòlðêr 表¥鷗字㌍_W 6"/>
          <p:cNvSpPr>
            <a:spLocks noGrp="1"/>
          </p:cNvSpPr>
          <p:nvPr>
            <p:ph type="body" sz="quarter" idx="15" hasCustomPrompt="1"/>
          </p:nvPr>
        </p:nvSpPr>
        <p:spPr>
          <a:xfrm>
            <a:off x="4953000" y="4648200"/>
            <a:ext cx="3200400" cy="1295400"/>
          </a:xfrm>
        </p:spPr>
        <p:txBody>
          <a:bodyPr tIns="91440" rIns="9144" bIns="91440" anchor="t"/>
          <a:lstStyle>
            <a:lvl1pPr marL="0" marR="0" indent="0" algn="l" eaLnBrk="1" latinLnBrk="0" hangingPunct="1">
              <a:buFontTx/>
              <a:buNone/>
              <a:defRPr kumimoji="0" lang="cs-CZ" sz="1800" i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8" name="W¥ل云玗İαЂÕØÚáÛ丫:Téxt Plàçèhòlðêr 表¥鷗字㌍_W 7"/>
          <p:cNvSpPr>
            <a:spLocks noGrp="1"/>
          </p:cNvSpPr>
          <p:nvPr>
            <p:ph type="body" sz="quarter" idx="16" hasCustomPrompt="1"/>
          </p:nvPr>
        </p:nvSpPr>
        <p:spPr>
          <a:xfrm>
            <a:off x="1143000" y="4648200"/>
            <a:ext cx="3200400" cy="1295400"/>
          </a:xfrm>
        </p:spPr>
        <p:txBody>
          <a:bodyPr tIns="91440" rIns="9144" bIns="91440" anchor="t"/>
          <a:lstStyle>
            <a:lvl1pPr marL="0" marR="0" indent="0" algn="l" eaLnBrk="1" latinLnBrk="0" hangingPunct="1">
              <a:buFontTx/>
              <a:buNone/>
              <a:defRPr kumimoji="0" lang="cs-CZ" sz="1800" i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9" name="Rectangle 8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10" name="Rectangle 9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1" name="Rectangle 10"/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W¥ل云玗İαЂôÁûÂÚ丫:Pïçtúrê Plå¢éhõlðér 表¥鷗字㌍ 表_W 2"/>
          <p:cNvSpPr>
            <a:spLocks noGrp="1"/>
          </p:cNvSpPr>
          <p:nvPr>
            <p:ph type="pic" sz="quarter" idx="30"/>
          </p:nvPr>
        </p:nvSpPr>
        <p:spPr>
          <a:xfrm>
            <a:off x="457200" y="2057400"/>
            <a:ext cx="82296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" name="W¥ل云玗İαЂÕØÚáÛ丫:Téxt Plàçèhòlðêr 表¥鷗字㌍_W 3"/>
          <p:cNvSpPr>
            <a:spLocks noGrp="1"/>
          </p:cNvSpPr>
          <p:nvPr>
            <p:ph type="body" sz="quarter" idx="12" hasCustomPrompt="1"/>
          </p:nvPr>
        </p:nvSpPr>
        <p:spPr>
          <a:xfrm>
            <a:off x="457200" y="4876800"/>
            <a:ext cx="8229600" cy="1447800"/>
          </a:xfrm>
        </p:spPr>
        <p:txBody>
          <a:bodyPr tIns="91440" rIns="9144" bIns="91440" anchor="t"/>
          <a:lstStyle>
            <a:lvl1pPr marL="0" marR="0" indent="0" algn="l" eaLnBrk="1" latinLnBrk="0" hangingPunct="1">
              <a:buFontTx/>
              <a:buNone/>
              <a:defRPr kumimoji="0" lang="cs-CZ" sz="1800" i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31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32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7" name="Rectangle 6"/>
          <p:cNvSpPr>
            <a:spLocks noGrp="1"/>
          </p:cNvSpPr>
          <p:nvPr>
            <p:ph type="ftr" sz="quarter" idx="33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3"/>
          <p:cNvSpPr>
            <a:spLocks noGrp="1"/>
          </p:cNvSpPr>
          <p:nvPr>
            <p:ph type="title"/>
          </p:nvPr>
        </p:nvSpPr>
        <p:spPr/>
        <p:txBody>
          <a:bodyPr anchor="ctr"/>
          <a:lstStyle>
            <a:extLst/>
          </a:lstStyle>
          <a:p>
            <a:pPr eaLnBrk="1" latinLnBrk="0" hangingPunct="1"/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14" name="Rectangle 6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/>
          </a:p>
        </p:txBody>
      </p:sp>
      <p:sp>
        <p:nvSpPr>
          <p:cNvPr id="2" name="Rectangle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B2EC6F-6501-4E04-BD6C-A8A6CABB2C5B}" type="datetimeFigureOut">
              <a:rPr/>
              <a:pPr/>
              <a:t>30.6. 2006</a:t>
            </a:fld>
            <a:endParaRPr kumimoji="0" lang="cs-CZ"/>
          </a:p>
        </p:txBody>
      </p:sp>
      <p:sp>
        <p:nvSpPr>
          <p:cNvPr id="27" name="Rectangle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  <p:sp>
        <p:nvSpPr>
          <p:cNvPr id="24" name="Rectangle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3B0023-0CED-47F7-85AE-654F0B232C29}" type="slidenum">
              <a:rPr/>
              <a:pPr/>
              <a:t>‹#›</a:t>
            </a:fld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advClick="0" advTm="3000">
    <p:fad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16.12.2011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B2EC6F-6501-4E04-BD6C-A8A6CABB2C5B}" type="datetimeFigureOut">
              <a:rPr lang="cs-CZ" smtClean="0"/>
              <a:pPr/>
              <a:t>16.12.2011</a:t>
            </a:fld>
            <a:endParaRPr kumimoji="0"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3B0023-0CED-47F7-85AE-654F0B232C29}" type="slidenum">
              <a:rPr lang="cs-CZ" smtClean="0"/>
              <a:pPr/>
              <a:t>‹#›</a:t>
            </a:fld>
            <a:endParaRPr kumimoji="0"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16.12.2011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16.12.2011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16.12.2011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16.12.2011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637BB6B-EE1B-48FB-8575-0D55C373DE88}" type="datetimeFigureOut">
              <a:rPr lang="en-US" smtClean="0"/>
              <a:pPr/>
              <a:t>12/16/2011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16.12.2011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16.12.2011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16.12.2011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16.12.2011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Obálka totoalb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7"/>
          <p:cNvSpPr>
            <a:spLocks noGrp="1"/>
          </p:cNvSpPr>
          <p:nvPr>
            <p:ph type="title" hasCustomPrompt="1"/>
          </p:nvPr>
        </p:nvSpPr>
        <p:spPr>
          <a:xfrm>
            <a:off x="228601" y="3962400"/>
            <a:ext cx="8298485" cy="1066800"/>
          </a:xfrm>
        </p:spPr>
        <p:txBody>
          <a:bodyPr bIns="0"/>
          <a:lstStyle>
            <a:lvl1pPr algn="r" eaLnBrk="1" latinLnBrk="0" hangingPunct="1">
              <a:defRPr kumimoji="0" lang="cs-CZ"/>
            </a:lvl1pPr>
            <a:extLst/>
          </a:lstStyle>
          <a:p>
            <a:r>
              <a:rPr kumimoji="0" lang="cs-CZ"/>
              <a:t>Klepnutím přidáte název fotoalba.</a:t>
            </a:r>
          </a:p>
        </p:txBody>
      </p:sp>
      <p:sp>
        <p:nvSpPr>
          <p:cNvPr id="9" name="Rectangle 7"/>
          <p:cNvSpPr>
            <a:spLocks noGrp="1"/>
          </p:cNvSpPr>
          <p:nvPr>
            <p:ph type="body" sz="quarter" idx="10" hasCustomPrompt="1"/>
          </p:nvPr>
        </p:nvSpPr>
        <p:spPr>
          <a:xfrm>
            <a:off x="2133600" y="5133975"/>
            <a:ext cx="6386946" cy="1219200"/>
          </a:xfrm>
        </p:spPr>
        <p:txBody>
          <a:bodyPr vert="horz" tIns="0" anchor="t" anchorCtr="0">
            <a:noAutofit/>
          </a:bodyPr>
          <a:lstStyle>
            <a:lvl1pPr marL="0" marR="0" indent="0" algn="r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datum a další podrobnosti.</a:t>
            </a:r>
          </a:p>
        </p:txBody>
      </p:sp>
      <p:sp>
        <p:nvSpPr>
          <p:cNvPr id="27" name="Rectangle 6"/>
          <p:cNvSpPr>
            <a:spLocks noGrp="1"/>
          </p:cNvSpPr>
          <p:nvPr>
            <p:ph type="pic" sz="quarter" idx="11"/>
          </p:nvPr>
        </p:nvSpPr>
        <p:spPr>
          <a:xfrm>
            <a:off x="6096000" y="1600200"/>
            <a:ext cx="2286000" cy="2286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/>
          <a:lstStyle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" name="Rectangle 5"/>
          <p:cNvSpPr/>
          <p:nvPr userDrawn="1"/>
        </p:nvSpPr>
        <p:spPr>
          <a:xfrm>
            <a:off x="176844" y="186904"/>
            <a:ext cx="8763000" cy="6213896"/>
          </a:xfrm>
          <a:prstGeom prst="rect">
            <a:avLst/>
          </a:prstGeom>
          <a:noFill/>
          <a:ln w="9525" cap="rnd" cmpd="sng" algn="ctr">
            <a:solidFill>
              <a:schemeClr val="bg1">
                <a:tint val="85000"/>
              </a:schemeClr>
            </a:solidFill>
            <a:prstDash val="dash"/>
          </a:ln>
          <a:effectLst>
            <a:outerShdw blurRad="25400" dist="12700" dir="5400000" algn="tl" rotWithShape="0">
              <a:schemeClr val="bg1">
                <a:alpha val="60000"/>
              </a:scheme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kumimoji="0" lang="cs-CZ"/>
          </a:p>
        </p:txBody>
      </p:sp>
      <p:sp>
        <p:nvSpPr>
          <p:cNvPr id="11" name="Rectangle 10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/>
          </a:p>
        </p:txBody>
      </p:sp>
      <p:sp>
        <p:nvSpPr>
          <p:cNvPr id="12" name="Rectangle 11"/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3" name="Rectangle 12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49362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pPr eaLnBrk="1" latinLnBrk="0" hangingPunct="1"/>
            <a:r>
              <a:rPr kumimoji="0" lang="cs-CZ" smtClean="0"/>
              <a:t>Klepnutím lze upravit styl předlohy nadpisů.</a:t>
            </a:r>
            <a:endParaRPr kumimoji="0" lang="en-US" smtClean="0"/>
          </a:p>
        </p:txBody>
      </p:sp>
      <p:sp>
        <p:nvSpPr>
          <p:cNvPr id="13" name="Rectangle 5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9" name="Rectangle 3"/>
          <p:cNvSpPr>
            <a:spLocks noGrp="1"/>
          </p:cNvSpPr>
          <p:nvPr>
            <p:ph type="dt" sz="half" idx="2"/>
          </p:nvPr>
        </p:nvSpPr>
        <p:spPr>
          <a:xfrm>
            <a:off x="66675" y="6559360"/>
            <a:ext cx="2438400" cy="244475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lang="cs-CZ" sz="1200">
                <a:solidFill>
                  <a:schemeClr val="tx2"/>
                </a:solidFill>
              </a:defRPr>
            </a:lvl1pPr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16.12.2011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20" name="Rectangle 25"/>
          <p:cNvSpPr>
            <a:spLocks noGrp="1"/>
          </p:cNvSpPr>
          <p:nvPr>
            <p:ph type="ftr" sz="quarter" idx="3"/>
          </p:nvPr>
        </p:nvSpPr>
        <p:spPr>
          <a:xfrm>
            <a:off x="2995653" y="6558153"/>
            <a:ext cx="4648200" cy="246888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lang="cs-CZ" sz="1200">
                <a:solidFill>
                  <a:schemeClr val="tx2"/>
                </a:solidFill>
              </a:defRPr>
            </a:lvl1pPr>
            <a:extLst/>
          </a:lstStyle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23" name="Rectangle 16"/>
          <p:cNvSpPr>
            <a:spLocks noGrp="1"/>
          </p:cNvSpPr>
          <p:nvPr>
            <p:ph type="sldNum" sz="quarter" idx="4"/>
          </p:nvPr>
        </p:nvSpPr>
        <p:spPr>
          <a:xfrm>
            <a:off x="8172450" y="6559360"/>
            <a:ext cx="914400" cy="244475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lang="cs-CZ" sz="1200">
                <a:solidFill>
                  <a:schemeClr val="tx2"/>
                </a:solidFill>
              </a:defRPr>
            </a:lvl1pPr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</p:sldLayoutIdLst>
  <p:transition advClick="0" advTm="3000">
    <p:fad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lang="cs-CZ" sz="3200" cap="all" baseline="0">
          <a:solidFill>
            <a:schemeClr val="tx2"/>
          </a:solidFill>
          <a:effectLst>
            <a:outerShdw blurRad="51000" dist="370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 lang="cs-CZ">
          <a:solidFill>
            <a:schemeClr val="tx2"/>
          </a:solidFill>
        </a:defRPr>
      </a:lvl2pPr>
      <a:lvl3pPr eaLnBrk="1" latinLnBrk="0" hangingPunct="1">
        <a:defRPr kumimoji="0" lang="cs-CZ">
          <a:solidFill>
            <a:schemeClr val="tx2"/>
          </a:solidFill>
        </a:defRPr>
      </a:lvl3pPr>
      <a:lvl4pPr eaLnBrk="1" latinLnBrk="0" hangingPunct="1">
        <a:defRPr kumimoji="0" lang="cs-CZ">
          <a:solidFill>
            <a:schemeClr val="tx2"/>
          </a:solidFill>
        </a:defRPr>
      </a:lvl4pPr>
      <a:lvl5pPr eaLnBrk="1" latinLnBrk="0" hangingPunct="1">
        <a:defRPr kumimoji="0" lang="cs-CZ">
          <a:solidFill>
            <a:schemeClr val="tx2"/>
          </a:solidFill>
        </a:defRPr>
      </a:lvl5pPr>
      <a:lvl6pPr eaLnBrk="1" latinLnBrk="0" hangingPunct="1">
        <a:defRPr kumimoji="0" lang="cs-CZ">
          <a:solidFill>
            <a:schemeClr val="tx2"/>
          </a:solidFill>
        </a:defRPr>
      </a:lvl6pPr>
      <a:lvl7pPr eaLnBrk="1" latinLnBrk="0" hangingPunct="1">
        <a:defRPr kumimoji="0" lang="cs-CZ">
          <a:solidFill>
            <a:schemeClr val="tx2"/>
          </a:solidFill>
        </a:defRPr>
      </a:lvl7pPr>
      <a:lvl8pPr eaLnBrk="1" latinLnBrk="0" hangingPunct="1">
        <a:defRPr kumimoji="0" lang="cs-CZ">
          <a:solidFill>
            <a:schemeClr val="tx2"/>
          </a:solidFill>
        </a:defRPr>
      </a:lvl8pPr>
      <a:lvl9pPr eaLnBrk="1" latinLnBrk="0" hangingPunct="1">
        <a:defRPr kumimoji="0" lang="cs-CZ">
          <a:solidFill>
            <a:schemeClr val="tx2"/>
          </a:solidFill>
        </a:defRPr>
      </a:lvl9pPr>
      <a:extLst/>
    </p:titleStyle>
    <p:bodyStyle>
      <a:lvl1pPr marL="342900" indent="-342900" algn="l" rtl="0" eaLnBrk="1" latinLnBrk="0" hangingPunct="1">
        <a:spcBef>
          <a:spcPct val="20000"/>
        </a:spcBef>
        <a:buChar char="•"/>
        <a:defRPr kumimoji="0" lang="cs-CZ"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har char="–"/>
        <a:defRPr kumimoji="0" lang="cs-CZ" sz="24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har char="•"/>
        <a:defRPr kumimoji="0" lang="cs-CZ" sz="20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har char="–"/>
        <a:defRPr kumimoji="0" lang="cs-CZ" sz="18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har char="»"/>
        <a:defRPr kumimoji="0" lang="cs-CZ" sz="16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har char="•"/>
        <a:defRPr kumimoji="0" lang="cs-CZ" sz="20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har char="•"/>
        <a:defRPr kumimoji="0" lang="cs-CZ" sz="20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har char="•"/>
        <a:defRPr kumimoji="0" lang="cs-CZ" sz="20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har char="•"/>
        <a:defRPr kumimoji="0" lang="cs-CZ" sz="20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4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16.12.2011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709" r:id="rId12"/>
  </p:sldLayoutIdLst>
  <p:transition>
    <p:fad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Film" TargetMode="External"/><Relationship Id="rId2" Type="http://schemas.openxmlformats.org/officeDocument/2006/relationships/hyperlink" Target="http://cs.wikipedia.org/wiki/Literatura" TargetMode="External"/><Relationship Id="rId1" Type="http://schemas.openxmlformats.org/officeDocument/2006/relationships/slideLayout" Target="../slideLayouts/slideLayout24.xml"/><Relationship Id="rId4" Type="http://schemas.openxmlformats.org/officeDocument/2006/relationships/hyperlink" Target="http://cs.wikipedia.org/wiki/Autobiografie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Film" TargetMode="External"/><Relationship Id="rId2" Type="http://schemas.openxmlformats.org/officeDocument/2006/relationships/hyperlink" Target="http://cs.wikipedia.org/wiki/Literatura" TargetMode="External"/><Relationship Id="rId1" Type="http://schemas.openxmlformats.org/officeDocument/2006/relationships/slideLayout" Target="../slideLayouts/slideLayout24.xml"/><Relationship Id="rId4" Type="http://schemas.openxmlformats.org/officeDocument/2006/relationships/hyperlink" Target="http://cs.wikipedia.org/wiki/Autobiografie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Lambar%C3%A9n%C3%A9&amp;action=edit&amp;redlink=1" TargetMode="External"/><Relationship Id="rId13" Type="http://schemas.openxmlformats.org/officeDocument/2006/relationships/hyperlink" Target="http://cs.wikipedia.org/wiki/Filosof" TargetMode="External"/><Relationship Id="rId18" Type="http://schemas.openxmlformats.org/officeDocument/2006/relationships/hyperlink" Target="http://cs.wikipedia.org/wiki/1913" TargetMode="External"/><Relationship Id="rId3" Type="http://schemas.openxmlformats.org/officeDocument/2006/relationships/hyperlink" Target="http://cs.wikipedia.org/wiki/1875" TargetMode="External"/><Relationship Id="rId21" Type="http://schemas.openxmlformats.org/officeDocument/2006/relationships/hyperlink" Target="http://cs.wikipedia.org/wiki/Nobelova_cena_za_m%C3%ADr" TargetMode="External"/><Relationship Id="rId7" Type="http://schemas.openxmlformats.org/officeDocument/2006/relationships/hyperlink" Target="http://cs.wikipedia.org/wiki/1965" TargetMode="External"/><Relationship Id="rId12" Type="http://schemas.openxmlformats.org/officeDocument/2006/relationships/hyperlink" Target="http://cs.wikipedia.org/wiki/Mision%C3%A1%C5%99" TargetMode="External"/><Relationship Id="rId17" Type="http://schemas.openxmlformats.org/officeDocument/2006/relationships/hyperlink" Target="http://cs.wikipedia.org/wiki/Alsasko" TargetMode="External"/><Relationship Id="rId2" Type="http://schemas.openxmlformats.org/officeDocument/2006/relationships/hyperlink" Target="http://cs.wikipedia.org/wiki/14._leden" TargetMode="External"/><Relationship Id="rId16" Type="http://schemas.openxmlformats.org/officeDocument/2006/relationships/hyperlink" Target="http://cs.wikipedia.org/wiki/L%C3%A9ka%C5%99" TargetMode="External"/><Relationship Id="rId20" Type="http://schemas.openxmlformats.org/officeDocument/2006/relationships/hyperlink" Target="http://cs.wikipedia.org/wiki/Afrika" TargetMode="External"/><Relationship Id="rId1" Type="http://schemas.openxmlformats.org/officeDocument/2006/relationships/slideLayout" Target="../slideLayouts/slideLayout26.xml"/><Relationship Id="rId6" Type="http://schemas.openxmlformats.org/officeDocument/2006/relationships/hyperlink" Target="http://cs.wikipedia.org/wiki/4._z%C3%A1%C5%99%C3%AD" TargetMode="External"/><Relationship Id="rId11" Type="http://schemas.openxmlformats.org/officeDocument/2006/relationships/hyperlink" Target="http://cs.wikipedia.org/wiki/Teolog" TargetMode="External"/><Relationship Id="rId5" Type="http://schemas.openxmlformats.org/officeDocument/2006/relationships/hyperlink" Target="http://cs.wikipedia.org/wiki/Francie" TargetMode="External"/><Relationship Id="rId15" Type="http://schemas.openxmlformats.org/officeDocument/2006/relationships/hyperlink" Target="http://cs.wikipedia.org/wiki/Varhany" TargetMode="External"/><Relationship Id="rId23" Type="http://schemas.openxmlformats.org/officeDocument/2006/relationships/image" Target="../media/image5.jpeg"/><Relationship Id="rId10" Type="http://schemas.openxmlformats.org/officeDocument/2006/relationships/hyperlink" Target="http://cs.wikipedia.org/wiki/Protestanti" TargetMode="External"/><Relationship Id="rId19" Type="http://schemas.openxmlformats.org/officeDocument/2006/relationships/hyperlink" Target="http://cs.wikipedia.org/wiki/Evropa" TargetMode="External"/><Relationship Id="rId4" Type="http://schemas.openxmlformats.org/officeDocument/2006/relationships/hyperlink" Target="http://cs.wikipedia.org/w/index.php?title=Kaysersberg&amp;action=edit&amp;redlink=1" TargetMode="External"/><Relationship Id="rId9" Type="http://schemas.openxmlformats.org/officeDocument/2006/relationships/hyperlink" Target="http://cs.wikipedia.org/wiki/Gabon" TargetMode="External"/><Relationship Id="rId14" Type="http://schemas.openxmlformats.org/officeDocument/2006/relationships/hyperlink" Target="http://cs.wikipedia.org/wiki/Etika" TargetMode="External"/><Relationship Id="rId22" Type="http://schemas.openxmlformats.org/officeDocument/2006/relationships/hyperlink" Target="http://cs.wikipedia.org/wiki/1952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%C5%99ekladatel" TargetMode="External"/><Relationship Id="rId13" Type="http://schemas.openxmlformats.org/officeDocument/2006/relationships/hyperlink" Target="http://cs.wikipedia.org/wiki/Toronto" TargetMode="External"/><Relationship Id="rId3" Type="http://schemas.openxmlformats.org/officeDocument/2006/relationships/hyperlink" Target="http://cs.wikipedia.org/wiki/1924" TargetMode="External"/><Relationship Id="rId7" Type="http://schemas.openxmlformats.org/officeDocument/2006/relationships/hyperlink" Target="http://cs.wikipedia.org/wiki/Esej" TargetMode="External"/><Relationship Id="rId12" Type="http://schemas.openxmlformats.org/officeDocument/2006/relationships/hyperlink" Target="http://cs.wikipedia.org/wiki/'68_Publishers" TargetMode="External"/><Relationship Id="rId2" Type="http://schemas.openxmlformats.org/officeDocument/2006/relationships/hyperlink" Target="http://cs.wikipedia.org/wiki/27._z%C3%A1%C5%99%C3%AD" TargetMode="External"/><Relationship Id="rId1" Type="http://schemas.openxmlformats.org/officeDocument/2006/relationships/slideLayout" Target="../slideLayouts/slideLayout26.xml"/><Relationship Id="rId6" Type="http://schemas.openxmlformats.org/officeDocument/2006/relationships/hyperlink" Target="http://cs.wikipedia.org/wiki/Pr%C3%B3za" TargetMode="External"/><Relationship Id="rId11" Type="http://schemas.openxmlformats.org/officeDocument/2006/relationships/hyperlink" Target="http://cs.wikipedia.org/wiki/Nakladatelstv%C3%AD" TargetMode="External"/><Relationship Id="rId5" Type="http://schemas.openxmlformats.org/officeDocument/2006/relationships/hyperlink" Target="http://cs.wikipedia.org/wiki/Spisovatel" TargetMode="External"/><Relationship Id="rId10" Type="http://schemas.openxmlformats.org/officeDocument/2006/relationships/hyperlink" Target="http://cs.wikipedia.org/wiki/Zdena_Salivarov%C3%A1" TargetMode="External"/><Relationship Id="rId4" Type="http://schemas.openxmlformats.org/officeDocument/2006/relationships/hyperlink" Target="http://cs.wikipedia.org/wiki/N%C3%A1chod" TargetMode="External"/><Relationship Id="rId9" Type="http://schemas.openxmlformats.org/officeDocument/2006/relationships/hyperlink" Target="http://cs.wikipedia.org/wiki/Exil" TargetMode="External"/><Relationship Id="rId1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%C4%8Cesko" TargetMode="External"/><Relationship Id="rId13" Type="http://schemas.openxmlformats.org/officeDocument/2006/relationships/hyperlink" Target="http://cs.wikipedia.org/wiki/Karvin%C3%A1" TargetMode="External"/><Relationship Id="rId3" Type="http://schemas.openxmlformats.org/officeDocument/2006/relationships/hyperlink" Target="http://cs.wikipedia.org/wiki/1922" TargetMode="External"/><Relationship Id="rId7" Type="http://schemas.openxmlformats.org/officeDocument/2006/relationships/hyperlink" Target="http://cs.wikipedia.org/wiki/Praha" TargetMode="External"/><Relationship Id="rId12" Type="http://schemas.openxmlformats.org/officeDocument/2006/relationships/hyperlink" Target="http://cs.wikipedia.org/wiki/Fry%C5%A1t%C3%A1t" TargetMode="External"/><Relationship Id="rId2" Type="http://schemas.openxmlformats.org/officeDocument/2006/relationships/hyperlink" Target="http://cs.wikipedia.org/wiki/19._z%C3%A1%C5%99%C3%AD" TargetMode="External"/><Relationship Id="rId16" Type="http://schemas.openxmlformats.org/officeDocument/2006/relationships/image" Target="../media/image8.jpeg"/><Relationship Id="rId1" Type="http://schemas.openxmlformats.org/officeDocument/2006/relationships/slideLayout" Target="../slideLayouts/slideLayout26.xml"/><Relationship Id="rId6" Type="http://schemas.openxmlformats.org/officeDocument/2006/relationships/hyperlink" Target="http://cs.wikipedia.org/wiki/2000" TargetMode="External"/><Relationship Id="rId11" Type="http://schemas.openxmlformats.org/officeDocument/2006/relationships/hyperlink" Target="http://cs.wikipedia.org/wiki/Dana_Z%C3%A1topkov%C3%A1" TargetMode="External"/><Relationship Id="rId5" Type="http://schemas.openxmlformats.org/officeDocument/2006/relationships/hyperlink" Target="http://cs.wikipedia.org/wiki/21._listopad" TargetMode="External"/><Relationship Id="rId15" Type="http://schemas.openxmlformats.org/officeDocument/2006/relationships/image" Target="../media/image7.jpeg"/><Relationship Id="rId10" Type="http://schemas.openxmlformats.org/officeDocument/2006/relationships/hyperlink" Target="http://cs.wikipedia.org/wiki/Olympijsk%C3%A9_hry" TargetMode="External"/><Relationship Id="rId4" Type="http://schemas.openxmlformats.org/officeDocument/2006/relationships/hyperlink" Target="http://cs.wikipedia.org/wiki/Kop%C5%99ivnice" TargetMode="External"/><Relationship Id="rId9" Type="http://schemas.openxmlformats.org/officeDocument/2006/relationships/hyperlink" Target="http://cs.wikipedia.org/wiki/Atletika" TargetMode="External"/><Relationship Id="rId14" Type="http://schemas.openxmlformats.org/officeDocument/2006/relationships/hyperlink" Target="http://cs.wikipedia.org/wiki/Hod_o%C5%A1t%C4%9Bpem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Josef_%C5%A0kvoreck%C3%BD" TargetMode="External"/><Relationship Id="rId3" Type="http://schemas.openxmlformats.org/officeDocument/2006/relationships/hyperlink" Target="http://upload.wikimedia.org/wikipedia/commons/thumb/5/5a/Josef_skvorecky.jpg/220px-Josef_skvorecky.jpg" TargetMode="External"/><Relationship Id="rId7" Type="http://schemas.openxmlformats.org/officeDocument/2006/relationships/hyperlink" Target="http://cs.wikipedia.org/wiki/Albert_Schweitzer" TargetMode="External"/><Relationship Id="rId2" Type="http://schemas.openxmlformats.org/officeDocument/2006/relationships/hyperlink" Target="http://upload.wikimedia.org/wikipedia/commons/thumb/5/58/Bundesarchiv_Bild_183-D0116-0041-019,_Albert_Schweitzer.jpg/420px-Bundesarchiv_Bild_183-D0116-0041-019,_Albert_Schweitzer.jpg" TargetMode="External"/><Relationship Id="rId1" Type="http://schemas.openxmlformats.org/officeDocument/2006/relationships/slideLayout" Target="../slideLayouts/slideLayout24.xml"/><Relationship Id="rId6" Type="http://schemas.openxmlformats.org/officeDocument/2006/relationships/hyperlink" Target="http://cs.wikipedia.org/wiki/Biografie" TargetMode="External"/><Relationship Id="rId11" Type="http://schemas.openxmlformats.org/officeDocument/2006/relationships/hyperlink" Target="http://cs.wikipedia.org/wiki/Paul_Gauguin" TargetMode="External"/><Relationship Id="rId5" Type="http://schemas.openxmlformats.org/officeDocument/2006/relationships/hyperlink" Target="http://upload.wikimedia.org/wikipedia/commons/thumb/8/85/Fotothek_df_roe-neg_0006305_010_Emil_Z%C3%A1topek_bei_einem_Wettkampf.jpg/180px-Fotothek_df_roe-neg_0006305_010_Emil_Z%C3%A1topek_bei_einem_Wettkampf.jpg" TargetMode="External"/><Relationship Id="rId10" Type="http://schemas.openxmlformats.org/officeDocument/2006/relationships/hyperlink" Target="http://cs.wikipedia.org/wiki/Emil_Z%C3%A1topek" TargetMode="External"/><Relationship Id="rId4" Type="http://schemas.openxmlformats.org/officeDocument/2006/relationships/hyperlink" Target="http://upload.wikimedia.org/wikipedia/commons/thumb/8/89/Dana_Zatopkova_LQ.jpg/180px-Dana_Zatopkova_LQ.jpg" TargetMode="External"/><Relationship Id="rId9" Type="http://schemas.openxmlformats.org/officeDocument/2006/relationships/hyperlink" Target="http://cs.wikipedia.org/wiki/Dana_Z%C3%A1topkov%C3%A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Prezentace byla použita v 7. ročníku v hodině   českého jazyka - literatury  jako   opakování učiva BIOGRAFIE, AUTOBIOGRAFIE</a:t>
            </a:r>
          </a:p>
          <a:p>
            <a:r>
              <a:rPr lang="cs-CZ" dirty="0" smtClean="0"/>
              <a:t> seznamuje s pojmy: </a:t>
            </a:r>
            <a:r>
              <a:rPr lang="cs-CZ" i="1" dirty="0" smtClean="0"/>
              <a:t>biografie a autobiografie</a:t>
            </a:r>
            <a:r>
              <a:rPr lang="cs-CZ" dirty="0" smtClean="0"/>
              <a:t>, prostřednictvím přečtených ukázek od 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Alberta </a:t>
            </a:r>
            <a:r>
              <a:rPr lang="cs-CZ" b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Schweitzera</a:t>
            </a:r>
            <a:r>
              <a:rPr lang="cs-CZ" dirty="0" smtClean="0"/>
              <a:t>, 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Josefa </a:t>
            </a:r>
            <a:r>
              <a:rPr lang="cs-CZ" sz="2400" b="1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Škvoreckého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tang" pitchFamily="18" charset="-127"/>
                <a:ea typeface="Batang" pitchFamily="18" charset="-127"/>
              </a:rPr>
              <a:t>, </a:t>
            </a:r>
            <a:r>
              <a:rPr lang="cs-CZ" sz="2400" dirty="0" smtClean="0"/>
              <a:t>Dany a Emila </a:t>
            </a:r>
            <a:r>
              <a:rPr lang="cs-CZ" sz="2400" b="1" dirty="0" err="1" smtClean="0"/>
              <a:t>Zátopkových</a:t>
            </a:r>
            <a:r>
              <a:rPr lang="cs-CZ" sz="2400" dirty="0" smtClean="0"/>
              <a:t> a seznamuje s jejich životy,</a:t>
            </a:r>
          </a:p>
          <a:p>
            <a:r>
              <a:rPr lang="cs-CZ" dirty="0" smtClean="0"/>
              <a:t>je doplněna </a:t>
            </a:r>
            <a:r>
              <a:rPr lang="cs-CZ" u="sng" dirty="0" smtClean="0"/>
              <a:t>testem</a:t>
            </a:r>
            <a:r>
              <a:rPr lang="cs-CZ" dirty="0" smtClean="0"/>
              <a:t> z pojmů </a:t>
            </a:r>
            <a:r>
              <a:rPr lang="cs-CZ" i="1" dirty="0" smtClean="0"/>
              <a:t>biografie, autobiografie</a:t>
            </a:r>
            <a:r>
              <a:rPr lang="cs-CZ" dirty="0" smtClean="0"/>
              <a:t>  s  řešením,</a:t>
            </a:r>
          </a:p>
          <a:p>
            <a:r>
              <a:rPr lang="cs-CZ" dirty="0" smtClean="0"/>
              <a:t> lze využít </a:t>
            </a:r>
            <a:r>
              <a:rPr lang="cs-CZ" dirty="0" smtClean="0"/>
              <a:t>ke </a:t>
            </a:r>
            <a:r>
              <a:rPr lang="cs-CZ" dirty="0" smtClean="0"/>
              <a:t>skupinové i individuální práci, k frontálnímu i skupinovému opakování  i zkoušení probraného učiva.</a:t>
            </a:r>
          </a:p>
          <a:p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500034" y="4143380"/>
            <a:ext cx="8027052" cy="885820"/>
          </a:xfrm>
        </p:spPr>
        <p:txBody>
          <a:bodyPr/>
          <a:lstStyle>
            <a:extLst/>
          </a:lstStyle>
          <a:p>
            <a:r>
              <a:rPr lang="cs-CZ" dirty="0" smtClean="0">
                <a:solidFill>
                  <a:srgbClr val="7030A0"/>
                </a:solidFill>
              </a:rPr>
              <a:t>literatura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7" name="Rectangle 16"/>
          <p:cNvSpPr>
            <a:spLocks noGrp="1"/>
          </p:cNvSpPr>
          <p:nvPr>
            <p:ph type="body" sz="quarter" idx="10"/>
          </p:nvPr>
        </p:nvSpPr>
        <p:spPr>
          <a:xfrm>
            <a:off x="7092280" y="5133975"/>
            <a:ext cx="1428266" cy="599281"/>
          </a:xfrm>
        </p:spPr>
        <p:txBody>
          <a:bodyPr/>
          <a:lstStyle/>
          <a:p>
            <a:r>
              <a:rPr lang="cs-CZ" dirty="0" smtClean="0"/>
              <a:t>  7.ročník</a:t>
            </a:r>
            <a:endParaRPr lang="cs-CZ" dirty="0"/>
          </a:p>
        </p:txBody>
      </p:sp>
      <p:pic>
        <p:nvPicPr>
          <p:cNvPr id="17410" name="Picture 2" descr="Fialová kopretina"/>
          <p:cNvPicPr>
            <a:picLocks noGrp="1" noChangeAspect="1" noChangeArrowheads="1"/>
          </p:cNvPicPr>
          <p:nvPr>
            <p:ph type="pic" sz="quarter" idx="11"/>
          </p:nvPr>
        </p:nvPicPr>
        <p:blipFill>
          <a:blip r:embed="rId3" cstate="print"/>
          <a:srcRect t="14700" b="14700"/>
          <a:stretch>
            <a:fillRect/>
          </a:stretch>
        </p:blipFill>
        <p:spPr bwMode="auto">
          <a:prstGeom prst="rect">
            <a:avLst/>
          </a:prstGeom>
          <a:noFill/>
        </p:spPr>
      </p:pic>
    </p:spTree>
  </p:cSld>
  <p:clrMapOvr>
    <a:masterClrMapping/>
  </p:clrMapOvr>
  <p:transition advClick="0" advTm="3000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Biografie – </a:t>
            </a:r>
            <a:r>
              <a:rPr lang="cs-CZ" sz="4400" dirty="0" smtClean="0">
                <a:solidFill>
                  <a:schemeClr val="tx2">
                    <a:lumMod val="50000"/>
                  </a:schemeClr>
                </a:solidFill>
              </a:rPr>
              <a:t>(</a:t>
            </a:r>
            <a:r>
              <a:rPr lang="cs-CZ" cap="none" dirty="0" smtClean="0">
                <a:solidFill>
                  <a:schemeClr val="tx2">
                    <a:lumMod val="50000"/>
                  </a:schemeClr>
                </a:solidFill>
              </a:rPr>
              <a:t>ŽIVOTOPIS)</a:t>
            </a:r>
            <a:br>
              <a:rPr lang="cs-CZ" cap="none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cap="none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100" cap="none" dirty="0" smtClean="0">
                <a:solidFill>
                  <a:schemeClr val="tx2">
                    <a:lumMod val="50000"/>
                  </a:schemeClr>
                </a:solidFill>
              </a:rPr>
              <a:t>(z řeckého </a:t>
            </a:r>
            <a:r>
              <a:rPr lang="cs-CZ" sz="3100" i="1" cap="none" dirty="0" err="1" smtClean="0">
                <a:solidFill>
                  <a:schemeClr val="tx2">
                    <a:lumMod val="50000"/>
                  </a:schemeClr>
                </a:solidFill>
              </a:rPr>
              <a:t>bios</a:t>
            </a:r>
            <a:r>
              <a:rPr lang="cs-CZ" sz="3100" cap="none" dirty="0" smtClean="0">
                <a:solidFill>
                  <a:schemeClr val="tx2">
                    <a:lumMod val="50000"/>
                  </a:schemeClr>
                </a:solidFill>
              </a:rPr>
              <a:t> – život a </a:t>
            </a:r>
            <a:r>
              <a:rPr lang="cs-CZ" sz="3100" i="1" cap="none" dirty="0" err="1" smtClean="0">
                <a:solidFill>
                  <a:schemeClr val="tx2">
                    <a:lumMod val="50000"/>
                  </a:schemeClr>
                </a:solidFill>
              </a:rPr>
              <a:t>grafein</a:t>
            </a:r>
            <a:r>
              <a:rPr lang="cs-CZ" sz="3100" cap="none" dirty="0" smtClean="0">
                <a:solidFill>
                  <a:schemeClr val="tx2">
                    <a:lumMod val="50000"/>
                  </a:schemeClr>
                </a:solidFill>
              </a:rPr>
              <a:t> – psát)</a:t>
            </a:r>
            <a:endParaRPr lang="cs-CZ" sz="31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endParaRPr dirty="0" smtClean="0"/>
          </a:p>
          <a:p>
            <a:r>
              <a:rPr lang="cs-CZ" sz="4000" b="1" dirty="0" smtClean="0"/>
              <a:t>umělecký</a:t>
            </a:r>
            <a:r>
              <a:rPr lang="cs-CZ" sz="4000" dirty="0" smtClean="0"/>
              <a:t> (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  <a:hlinkClick r:id="rId2" action="ppaction://hlinkfile" tooltip="Literatura"/>
              </a:rPr>
              <a:t>literatura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  <a:hlinkClick r:id="rId3" action="ppaction://hlinkfile" tooltip="Film"/>
              </a:rPr>
              <a:t>film</a:t>
            </a:r>
            <a:r>
              <a:rPr lang="cs-CZ" sz="4000" dirty="0" smtClean="0"/>
              <a:t>) </a:t>
            </a:r>
            <a:r>
              <a:rPr lang="cs-CZ" sz="4000" b="1" dirty="0" smtClean="0"/>
              <a:t>žánr</a:t>
            </a:r>
            <a:r>
              <a:rPr lang="cs-CZ" sz="4000" dirty="0" smtClean="0"/>
              <a:t> založený na </a:t>
            </a:r>
            <a:r>
              <a:rPr lang="cs-CZ" sz="4000" b="1" dirty="0" smtClean="0"/>
              <a:t>popisu života </a:t>
            </a:r>
            <a:r>
              <a:rPr lang="cs-CZ" sz="4000" dirty="0" smtClean="0"/>
              <a:t>nějaké většinou známé osobnosti </a:t>
            </a:r>
          </a:p>
          <a:p>
            <a:r>
              <a:rPr lang="cs-CZ" sz="4000" dirty="0" smtClean="0"/>
              <a:t>životopis dané osoby napsaný někým jiným, který musí jeho život popisovat neutrálně. Tedy ani kladně, ani záporně. </a:t>
            </a:r>
          </a:p>
          <a:p>
            <a:r>
              <a:rPr lang="cs-CZ" sz="4000" dirty="0" smtClean="0"/>
              <a:t>Pokud je autorem biografie sám autor, jedná se o </a:t>
            </a:r>
            <a:r>
              <a:rPr lang="cs-CZ" sz="4000" dirty="0" smtClean="0">
                <a:hlinkClick r:id="rId4" action="ppaction://hlinkfile" tooltip="Autobiografie"/>
              </a:rPr>
              <a:t>autobiografii</a:t>
            </a:r>
            <a:r>
              <a:rPr lang="cs-CZ" sz="4000" dirty="0" smtClean="0"/>
              <a:t> (</a:t>
            </a:r>
            <a:r>
              <a:rPr lang="cs-CZ" sz="4000" b="1" dirty="0" smtClean="0"/>
              <a:t>vlastní životopis</a:t>
            </a:r>
            <a:r>
              <a:rPr lang="cs-CZ" sz="4000" dirty="0" smtClean="0"/>
              <a:t>).</a:t>
            </a:r>
          </a:p>
          <a:p>
            <a:endParaRPr sz="4000" dirty="0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Biografie (</a:t>
            </a:r>
            <a:r>
              <a:rPr lang="cs-CZ" sz="1600" dirty="0" smtClean="0">
                <a:solidFill>
                  <a:schemeClr val="tx2">
                    <a:lumMod val="50000"/>
                  </a:schemeClr>
                </a:solidFill>
              </a:rPr>
              <a:t>TEST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) – </a:t>
            </a:r>
            <a:r>
              <a:rPr lang="cs-CZ" sz="4400" dirty="0" smtClean="0">
                <a:solidFill>
                  <a:schemeClr val="tx2">
                    <a:lumMod val="50000"/>
                  </a:schemeClr>
                </a:solidFill>
              </a:rPr>
              <a:t>(</a:t>
            </a:r>
            <a:r>
              <a:rPr lang="cs-CZ" sz="1600" cap="none" dirty="0" smtClean="0">
                <a:solidFill>
                  <a:schemeClr val="tx2">
                    <a:lumMod val="50000"/>
                  </a:schemeClr>
                </a:solidFill>
              </a:rPr>
              <a:t>česky</a:t>
            </a:r>
            <a:r>
              <a:rPr lang="cs-CZ" sz="4400" dirty="0" smtClean="0">
                <a:solidFill>
                  <a:schemeClr val="tx2">
                    <a:lumMod val="50000"/>
                  </a:schemeClr>
                </a:solidFill>
              </a:rPr>
              <a:t>..................</a:t>
            </a:r>
            <a:r>
              <a:rPr lang="cs-CZ" cap="none" dirty="0" smtClean="0">
                <a:solidFill>
                  <a:schemeClr val="tx2">
                    <a:lumMod val="50000"/>
                  </a:schemeClr>
                </a:solidFill>
              </a:rPr>
              <a:t>)</a:t>
            </a:r>
            <a:br>
              <a:rPr lang="cs-CZ" cap="none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cap="none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100" cap="none" dirty="0" smtClean="0">
                <a:solidFill>
                  <a:schemeClr val="tx2">
                    <a:lumMod val="50000"/>
                  </a:schemeClr>
                </a:solidFill>
              </a:rPr>
              <a:t>(z řeckého </a:t>
            </a:r>
            <a:r>
              <a:rPr lang="cs-CZ" sz="3100" i="1" cap="none" dirty="0" err="1" smtClean="0">
                <a:solidFill>
                  <a:schemeClr val="tx2">
                    <a:lumMod val="50000"/>
                  </a:schemeClr>
                </a:solidFill>
              </a:rPr>
              <a:t>bios</a:t>
            </a:r>
            <a:r>
              <a:rPr lang="cs-CZ" sz="3100" cap="none" dirty="0" smtClean="0">
                <a:solidFill>
                  <a:schemeClr val="tx2">
                    <a:lumMod val="50000"/>
                  </a:schemeClr>
                </a:solidFill>
              </a:rPr>
              <a:t> ........ a </a:t>
            </a:r>
            <a:r>
              <a:rPr lang="cs-CZ" sz="3100" i="1" cap="none" dirty="0" err="1" smtClean="0">
                <a:solidFill>
                  <a:schemeClr val="tx2">
                    <a:lumMod val="50000"/>
                  </a:schemeClr>
                </a:solidFill>
              </a:rPr>
              <a:t>grafein</a:t>
            </a:r>
            <a:r>
              <a:rPr lang="cs-CZ" sz="3100" cap="none" dirty="0" smtClean="0">
                <a:solidFill>
                  <a:schemeClr val="tx2">
                    <a:lumMod val="50000"/>
                  </a:schemeClr>
                </a:solidFill>
              </a:rPr>
              <a:t> –........)</a:t>
            </a:r>
            <a:endParaRPr lang="cs-CZ" sz="31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endParaRPr dirty="0" smtClean="0"/>
          </a:p>
          <a:p>
            <a:r>
              <a:rPr lang="cs-CZ" sz="4000" b="1" dirty="0" smtClean="0"/>
              <a:t>umělecký</a:t>
            </a:r>
            <a:r>
              <a:rPr lang="cs-CZ" sz="4000" dirty="0" smtClean="0"/>
              <a:t> (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  <a:hlinkClick r:id="rId2" action="ppaction://hlinkfile" tooltip="Literatura"/>
              </a:rPr>
              <a:t>literatura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  <a:hlinkClick r:id="rId3" action="ppaction://hlinkfile" tooltip="Film"/>
              </a:rPr>
              <a:t>film</a:t>
            </a:r>
            <a:r>
              <a:rPr lang="cs-CZ" sz="4000" dirty="0" smtClean="0"/>
              <a:t>) </a:t>
            </a:r>
            <a:r>
              <a:rPr lang="cs-CZ" sz="4000" b="1" dirty="0" smtClean="0"/>
              <a:t>žánr</a:t>
            </a:r>
            <a:r>
              <a:rPr lang="cs-CZ" sz="4000" dirty="0" smtClean="0"/>
              <a:t> založený na ...................nějaké většinou známé osobnosti </a:t>
            </a:r>
          </a:p>
          <a:p>
            <a:r>
              <a:rPr lang="cs-CZ" sz="4000" dirty="0" smtClean="0"/>
              <a:t>životopis dané osoby napsaný někým jiným musí jeho život popisovat neutrálně. Tedy ani........., </a:t>
            </a:r>
            <a:r>
              <a:rPr lang="cs-CZ" sz="4000" dirty="0" err="1" smtClean="0"/>
              <a:t>ani</a:t>
            </a:r>
            <a:r>
              <a:rPr lang="cs-CZ" sz="4000" dirty="0" smtClean="0"/>
              <a:t>............ </a:t>
            </a:r>
          </a:p>
          <a:p>
            <a:r>
              <a:rPr lang="cs-CZ" sz="4000" dirty="0" smtClean="0"/>
              <a:t>Pokud je autorem biografie sám autor, jedná se o </a:t>
            </a:r>
            <a:r>
              <a:rPr lang="cs-CZ" sz="4000" dirty="0" smtClean="0">
                <a:hlinkClick r:id="rId4" action="ppaction://hlinkfile" tooltip="Autobiografie"/>
              </a:rPr>
              <a:t>autobiografii</a:t>
            </a:r>
            <a:r>
              <a:rPr lang="cs-CZ" sz="4000" dirty="0" smtClean="0"/>
              <a:t> (=.............................).</a:t>
            </a:r>
          </a:p>
          <a:p>
            <a:endParaRPr sz="4000" dirty="0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242048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Albert </a:t>
            </a:r>
            <a:r>
              <a:rPr lang="cs-CZ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Schweitzer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hlinkClick r:id="rId2" action="ppaction://hlinkfile" tooltip="14. leden"/>
              </a:rPr>
              <a:t> </a:t>
            </a:r>
            <a:r>
              <a:rPr lang="cs-CZ" sz="2200" cap="none" dirty="0" smtClean="0">
                <a:solidFill>
                  <a:schemeClr val="tx1">
                    <a:lumMod val="85000"/>
                    <a:lumOff val="15000"/>
                  </a:schemeClr>
                </a:solidFill>
                <a:hlinkClick r:id="rId2" action="ppaction://hlinkfile" tooltip="14. leden"/>
              </a:rPr>
              <a:t>nar.</a:t>
            </a:r>
            <a:r>
              <a:rPr lang="cs-CZ" sz="2700" b="0" cap="none" dirty="0" smtClean="0">
                <a:solidFill>
                  <a:schemeClr val="tx1">
                    <a:lumMod val="65000"/>
                    <a:lumOff val="35000"/>
                  </a:schemeClr>
                </a:solidFill>
                <a:hlinkClick r:id="rId2" action="ppaction://hlinkfile" tooltip="14. leden"/>
              </a:rPr>
              <a:t>14. ledna</a:t>
            </a:r>
            <a:r>
              <a:rPr lang="cs-CZ" sz="2700" b="0" cap="non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sz="2700" b="0" cap="none" dirty="0" smtClean="0">
                <a:solidFill>
                  <a:schemeClr val="tx1">
                    <a:lumMod val="65000"/>
                    <a:lumOff val="35000"/>
                  </a:schemeClr>
                </a:solidFill>
                <a:hlinkClick r:id="rId3" action="ppaction://hlinkfile" tooltip="1875"/>
              </a:rPr>
              <a:t>1875</a:t>
            </a:r>
            <a:r>
              <a:rPr lang="cs-CZ" sz="2700" b="0" cap="non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, </a:t>
            </a:r>
            <a:r>
              <a:rPr lang="cs-CZ" sz="2700" b="0" cap="none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K</a:t>
            </a:r>
            <a:r>
              <a:rPr lang="cs-CZ" sz="2700" b="0" cap="none" dirty="0" err="1" smtClean="0">
                <a:solidFill>
                  <a:schemeClr val="tx1">
                    <a:lumMod val="65000"/>
                    <a:lumOff val="35000"/>
                  </a:schemeClr>
                </a:solidFill>
                <a:hlinkClick r:id="rId4" action="ppaction://hlinkfile" tooltip="Kaysersberg (stránka neexistuje)"/>
              </a:rPr>
              <a:t>aysersberg</a:t>
            </a:r>
            <a:r>
              <a:rPr lang="cs-CZ" sz="2700" b="0" cap="non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v horním Alsasku, dnes F</a:t>
            </a:r>
            <a:r>
              <a:rPr lang="cs-CZ" sz="2700" b="0" cap="none" dirty="0" smtClean="0">
                <a:solidFill>
                  <a:schemeClr val="tx1">
                    <a:lumMod val="65000"/>
                    <a:lumOff val="35000"/>
                  </a:schemeClr>
                </a:solidFill>
                <a:hlinkClick r:id="rId5" action="ppaction://hlinkfile" tooltip="Francie"/>
              </a:rPr>
              <a:t>rancie</a:t>
            </a:r>
            <a:r>
              <a:rPr lang="cs-CZ" sz="2700" b="0" cap="non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– + </a:t>
            </a:r>
            <a:r>
              <a:rPr lang="cs-CZ" sz="2700" b="0" cap="none" dirty="0" smtClean="0">
                <a:solidFill>
                  <a:schemeClr val="tx1">
                    <a:lumMod val="65000"/>
                    <a:lumOff val="35000"/>
                  </a:schemeClr>
                </a:solidFill>
                <a:hlinkClick r:id="rId6" action="ppaction://hlinkfile" tooltip="4. září"/>
              </a:rPr>
              <a:t>4. září</a:t>
            </a:r>
            <a:r>
              <a:rPr lang="cs-CZ" sz="2700" b="0" cap="non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sz="2700" b="0" cap="none" dirty="0" smtClean="0">
                <a:solidFill>
                  <a:schemeClr val="tx1">
                    <a:lumMod val="65000"/>
                    <a:lumOff val="35000"/>
                  </a:schemeClr>
                </a:solidFill>
                <a:hlinkClick r:id="rId7" action="ppaction://hlinkfile" tooltip="1965"/>
              </a:rPr>
              <a:t>1965</a:t>
            </a:r>
            <a:r>
              <a:rPr lang="cs-CZ" sz="2700" b="0" cap="non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, </a:t>
            </a:r>
            <a:r>
              <a:rPr lang="cs-CZ" sz="2700" b="0" cap="none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L</a:t>
            </a:r>
            <a:r>
              <a:rPr lang="cs-CZ" sz="2700" b="0" cap="none" dirty="0" err="1" smtClean="0">
                <a:solidFill>
                  <a:schemeClr val="tx1">
                    <a:lumMod val="65000"/>
                    <a:lumOff val="35000"/>
                  </a:schemeClr>
                </a:solidFill>
                <a:hlinkClick r:id="rId8" action="ppaction://hlinkfile" tooltip="Lambaréné (stránka neexistuje)"/>
              </a:rPr>
              <a:t>ambaréné</a:t>
            </a:r>
            <a:r>
              <a:rPr lang="cs-CZ" sz="2700" b="0" cap="none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, dnes G</a:t>
            </a:r>
            <a:r>
              <a:rPr lang="cs-CZ" sz="2700" b="0" cap="none" dirty="0" smtClean="0">
                <a:solidFill>
                  <a:schemeClr val="tx1">
                    <a:lumMod val="65000"/>
                    <a:lumOff val="35000"/>
                  </a:schemeClr>
                </a:solidFill>
                <a:hlinkClick r:id="rId9" action="ppaction://hlinkfile" tooltip="Gabon"/>
              </a:rPr>
              <a:t>abon</a:t>
            </a:r>
            <a:endParaRPr lang="cs-CZ" sz="27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10744" cy="4709120"/>
          </a:xfrm>
        </p:spPr>
        <p:txBody>
          <a:bodyPr>
            <a:normAutofit fontScale="47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 německý </a:t>
            </a:r>
            <a:r>
              <a:rPr lang="cs-CZ" dirty="0" smtClean="0">
                <a:hlinkClick r:id="rId10" action="ppaction://hlinkfile" tooltip="Protestanti"/>
              </a:rPr>
              <a:t>protestantský</a:t>
            </a:r>
            <a:r>
              <a:rPr lang="cs-CZ" dirty="0" smtClean="0"/>
              <a:t> </a:t>
            </a:r>
            <a:r>
              <a:rPr lang="cs-CZ" dirty="0" smtClean="0">
                <a:hlinkClick r:id="rId11" action="ppaction://hlinkfile" tooltip="Teolog"/>
              </a:rPr>
              <a:t>teolog</a:t>
            </a:r>
            <a:r>
              <a:rPr lang="cs-CZ" dirty="0" smtClean="0"/>
              <a:t>, </a:t>
            </a:r>
            <a:r>
              <a:rPr lang="cs-CZ" dirty="0" smtClean="0">
                <a:hlinkClick r:id="rId12" action="ppaction://hlinkfile" tooltip="Misionář"/>
              </a:rPr>
              <a:t>misionář</a:t>
            </a:r>
            <a:r>
              <a:rPr lang="cs-CZ" dirty="0" smtClean="0"/>
              <a:t>, </a:t>
            </a:r>
            <a:r>
              <a:rPr lang="cs-CZ" dirty="0" smtClean="0">
                <a:hlinkClick r:id="rId13" action="ppaction://hlinkfile" tooltip="Filosof"/>
              </a:rPr>
              <a:t>filosof</a:t>
            </a:r>
            <a:r>
              <a:rPr lang="cs-CZ" dirty="0" smtClean="0"/>
              <a:t>, </a:t>
            </a:r>
            <a:r>
              <a:rPr lang="cs-CZ" dirty="0" smtClean="0">
                <a:hlinkClick r:id="rId14" action="ppaction://hlinkfile" tooltip="Etika"/>
              </a:rPr>
              <a:t>etik</a:t>
            </a:r>
            <a:r>
              <a:rPr lang="cs-CZ" dirty="0" smtClean="0"/>
              <a:t>, </a:t>
            </a:r>
            <a:r>
              <a:rPr lang="cs-CZ" dirty="0" smtClean="0">
                <a:hlinkClick r:id="rId15" action="ppaction://hlinkfile" tooltip="Varhany"/>
              </a:rPr>
              <a:t>varhanní</a:t>
            </a:r>
            <a:r>
              <a:rPr lang="cs-CZ" dirty="0" smtClean="0"/>
              <a:t> virtuóz a </a:t>
            </a:r>
            <a:r>
              <a:rPr lang="cs-CZ" dirty="0" smtClean="0">
                <a:hlinkClick r:id="rId16" action="ppaction://hlinkfile" tooltip="Lékař"/>
              </a:rPr>
              <a:t>lékař</a:t>
            </a:r>
            <a:r>
              <a:rPr lang="cs-CZ" dirty="0" smtClean="0"/>
              <a:t>, původem z </a:t>
            </a:r>
            <a:r>
              <a:rPr lang="cs-CZ" dirty="0" smtClean="0">
                <a:hlinkClick r:id="rId17" action="ppaction://hlinkfile" tooltip="Alsasko"/>
              </a:rPr>
              <a:t>Alsaska</a:t>
            </a:r>
            <a:endParaRPr lang="cs-CZ" dirty="0" smtClean="0"/>
          </a:p>
          <a:p>
            <a:r>
              <a:rPr lang="cs-CZ" dirty="0" smtClean="0"/>
              <a:t> Od roku 1900 kazatelem a vikářem v kostele </a:t>
            </a:r>
            <a:r>
              <a:rPr lang="cs-CZ" dirty="0" err="1" smtClean="0"/>
              <a:t>sv.Mikuláše</a:t>
            </a:r>
            <a:r>
              <a:rPr lang="cs-CZ" dirty="0" smtClean="0"/>
              <a:t> ve Štrasburku, od roku 1902 docentem teologie. </a:t>
            </a:r>
          </a:p>
          <a:p>
            <a:r>
              <a:rPr lang="cs-CZ" dirty="0" smtClean="0"/>
              <a:t>V roce 1905 začal studovat medicínu.</a:t>
            </a:r>
          </a:p>
          <a:p>
            <a:r>
              <a:rPr lang="cs-CZ" dirty="0" smtClean="0"/>
              <a:t> Roku </a:t>
            </a:r>
            <a:r>
              <a:rPr lang="cs-CZ" dirty="0" smtClean="0">
                <a:hlinkClick r:id="rId18" action="ppaction://hlinkfile" tooltip="1913"/>
              </a:rPr>
              <a:t>1913</a:t>
            </a:r>
            <a:r>
              <a:rPr lang="cs-CZ" dirty="0" smtClean="0"/>
              <a:t> odjel z </a:t>
            </a:r>
            <a:r>
              <a:rPr lang="cs-CZ" dirty="0" smtClean="0">
                <a:hlinkClick r:id="rId19" action="ppaction://hlinkfile" tooltip="Evropa"/>
              </a:rPr>
              <a:t>Evropy</a:t>
            </a:r>
            <a:r>
              <a:rPr lang="cs-CZ" dirty="0" smtClean="0"/>
              <a:t> do </a:t>
            </a:r>
            <a:r>
              <a:rPr lang="cs-CZ" dirty="0" smtClean="0">
                <a:hlinkClick r:id="rId20" action="ppaction://hlinkfile" tooltip="Afrika"/>
              </a:rPr>
              <a:t>Afriky</a:t>
            </a:r>
            <a:r>
              <a:rPr lang="cs-CZ" dirty="0" smtClean="0"/>
              <a:t> a z vlastních prostředků založil v </a:t>
            </a:r>
            <a:r>
              <a:rPr lang="cs-CZ" dirty="0" err="1" smtClean="0">
                <a:hlinkClick r:id="rId8" action="ppaction://hlinkfile" tooltip="Lambaréné (stránka neexistuje)"/>
              </a:rPr>
              <a:t>Lambaréné</a:t>
            </a:r>
            <a:r>
              <a:rPr lang="cs-CZ" dirty="0" smtClean="0"/>
              <a:t> nemocnici.</a:t>
            </a:r>
          </a:p>
          <a:p>
            <a:r>
              <a:rPr lang="cs-CZ" dirty="0" smtClean="0"/>
              <a:t> Je nositelem </a:t>
            </a:r>
            <a:r>
              <a:rPr lang="cs-CZ" dirty="0" smtClean="0">
                <a:hlinkClick r:id="rId21" action="ppaction://hlinkfile" tooltip="Nobelova cena za mír"/>
              </a:rPr>
              <a:t>Nobelovy ceny za mír</a:t>
            </a:r>
            <a:r>
              <a:rPr lang="cs-CZ" dirty="0" smtClean="0"/>
              <a:t> z roku </a:t>
            </a:r>
            <a:r>
              <a:rPr lang="cs-CZ" dirty="0" smtClean="0">
                <a:hlinkClick r:id="rId22" action="ppaction://hlinkfile" tooltip="1952"/>
              </a:rPr>
              <a:t>1952</a:t>
            </a:r>
            <a:r>
              <a:rPr lang="cs-CZ" dirty="0" smtClean="0"/>
              <a:t>.</a:t>
            </a:r>
          </a:p>
          <a:p>
            <a:r>
              <a:rPr lang="cs-CZ" sz="3600" b="1" u="sng" dirty="0" smtClean="0"/>
              <a:t>Z mého života a díla-</a:t>
            </a:r>
          </a:p>
          <a:p>
            <a:pPr>
              <a:buNone/>
            </a:pPr>
            <a:r>
              <a:rPr lang="cs-CZ" sz="3600" b="1" dirty="0" smtClean="0"/>
              <a:t>    - AUTOBIOGRAFICKÉ </a:t>
            </a:r>
            <a:r>
              <a:rPr lang="cs-CZ" sz="3600" dirty="0" smtClean="0"/>
              <a:t>dílo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2500" dirty="0" smtClean="0"/>
              <a:t>(ČÍTANKA pro 7. </a:t>
            </a:r>
            <a:r>
              <a:rPr lang="cs-CZ" sz="2500" dirty="0" err="1" smtClean="0"/>
              <a:t>roč</a:t>
            </a:r>
            <a:r>
              <a:rPr lang="cs-CZ" sz="2500" dirty="0" smtClean="0"/>
              <a:t>. zákl. školy a odpovídající ročníky víceletých gymnázií, </a:t>
            </a:r>
            <a:r>
              <a:rPr lang="cs-CZ" sz="2500" dirty="0" err="1" smtClean="0"/>
              <a:t>Čeňková</a:t>
            </a:r>
            <a:r>
              <a:rPr lang="cs-CZ" sz="2500" dirty="0" smtClean="0"/>
              <a:t> J., </a:t>
            </a:r>
            <a:r>
              <a:rPr lang="cs-CZ" sz="2500" dirty="0" err="1" smtClean="0"/>
              <a:t>Dejmalová</a:t>
            </a:r>
            <a:r>
              <a:rPr lang="cs-CZ" sz="2500" dirty="0" smtClean="0"/>
              <a:t> K., </a:t>
            </a:r>
            <a:r>
              <a:rPr lang="cs-CZ" sz="2500" dirty="0" err="1" smtClean="0"/>
              <a:t>Marinková</a:t>
            </a:r>
            <a:r>
              <a:rPr lang="cs-CZ" sz="2500" dirty="0" smtClean="0"/>
              <a:t> H., </a:t>
            </a:r>
            <a:r>
              <a:rPr lang="cs-CZ" sz="2500" dirty="0" err="1" smtClean="0"/>
              <a:t>nakladelství</a:t>
            </a:r>
            <a:r>
              <a:rPr lang="cs-CZ" sz="2500" dirty="0" smtClean="0"/>
              <a:t> Fortuna, Praha 1996, </a:t>
            </a:r>
            <a:r>
              <a:rPr lang="cs-CZ" sz="2500" b="1" dirty="0" smtClean="0"/>
              <a:t>str. </a:t>
            </a:r>
            <a:r>
              <a:rPr lang="cs-CZ" sz="2500" b="1" smtClean="0"/>
              <a:t>82)</a:t>
            </a:r>
            <a:endParaRPr lang="cs-CZ" sz="2500" b="1" dirty="0" smtClean="0"/>
          </a:p>
          <a:p>
            <a:pPr>
              <a:buNone/>
            </a:pPr>
            <a:r>
              <a:rPr lang="cs-CZ" sz="3600" dirty="0" smtClean="0"/>
              <a:t>  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endParaRPr lang="cs-CZ" dirty="0"/>
          </a:p>
        </p:txBody>
      </p:sp>
      <p:pic>
        <p:nvPicPr>
          <p:cNvPr id="1026" name="Picture 2" descr="C:\Users\marshall\Desktop\Nová složka\420px-Bundesarchiv_Bild_183-D0116-0041-019,_Albert_Schweitzer[1].jpg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4211960" y="1628800"/>
            <a:ext cx="2955032" cy="421443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987824" y="551723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20040"/>
            <a:ext cx="7242048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Josef </a:t>
            </a:r>
            <a:r>
              <a:rPr lang="cs-CZ" sz="28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Škvorecký</a:t>
            </a: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200" dirty="0" smtClean="0"/>
              <a:t>(* </a:t>
            </a:r>
            <a:r>
              <a:rPr lang="cs-CZ" sz="2200" dirty="0" smtClean="0">
                <a:hlinkClick r:id="rId2" action="ppaction://hlinkfile" tooltip="27. září"/>
              </a:rPr>
              <a:t>27. září</a:t>
            </a:r>
            <a:r>
              <a:rPr lang="cs-CZ" sz="2200" dirty="0" smtClean="0"/>
              <a:t> </a:t>
            </a:r>
            <a:r>
              <a:rPr lang="cs-CZ" sz="2200" dirty="0" smtClean="0">
                <a:hlinkClick r:id="rId3" action="ppaction://hlinkfile" tooltip="1924"/>
              </a:rPr>
              <a:t>1924</a:t>
            </a:r>
            <a:r>
              <a:rPr lang="cs-CZ" sz="2200" dirty="0" smtClean="0"/>
              <a:t> v </a:t>
            </a:r>
            <a:r>
              <a:rPr lang="cs-CZ" sz="2200" dirty="0" smtClean="0">
                <a:hlinkClick r:id="rId4" action="ppaction://hlinkfile" tooltip="Náchod"/>
              </a:rPr>
              <a:t>Náchodě</a:t>
            </a:r>
            <a:r>
              <a:rPr lang="cs-CZ" sz="2200" dirty="0" smtClean="0"/>
              <a:t>) 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970784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český </a:t>
            </a:r>
            <a:r>
              <a:rPr lang="cs-CZ" dirty="0" smtClean="0">
                <a:hlinkClick r:id="rId5" action="ppaction://hlinkfile" tooltip="Spisovatel"/>
              </a:rPr>
              <a:t>spisovatel</a:t>
            </a:r>
            <a:r>
              <a:rPr lang="cs-CZ" dirty="0" smtClean="0"/>
              <a:t>-</a:t>
            </a:r>
            <a:r>
              <a:rPr lang="cs-CZ" dirty="0" smtClean="0">
                <a:hlinkClick r:id="rId6" action="ppaction://hlinkfile" tooltip="Próza"/>
              </a:rPr>
              <a:t>prozaik</a:t>
            </a:r>
            <a:r>
              <a:rPr lang="cs-CZ" dirty="0" smtClean="0"/>
              <a:t>, </a:t>
            </a:r>
            <a:r>
              <a:rPr lang="cs-CZ" dirty="0" smtClean="0">
                <a:hlinkClick r:id="rId7" action="ppaction://hlinkfile" tooltip="Esej"/>
              </a:rPr>
              <a:t>esejista</a:t>
            </a:r>
            <a:r>
              <a:rPr lang="cs-CZ" dirty="0" smtClean="0"/>
              <a:t>, </a:t>
            </a:r>
            <a:r>
              <a:rPr lang="cs-CZ" dirty="0" smtClean="0">
                <a:hlinkClick r:id="rId8" action="ppaction://hlinkfile" tooltip="Překladatel"/>
              </a:rPr>
              <a:t>překladatel</a:t>
            </a:r>
            <a:r>
              <a:rPr lang="cs-CZ" dirty="0" smtClean="0"/>
              <a:t> a </a:t>
            </a:r>
            <a:r>
              <a:rPr lang="cs-CZ" dirty="0" smtClean="0">
                <a:hlinkClick r:id="rId9" action="ppaction://hlinkfile" tooltip="Exil"/>
              </a:rPr>
              <a:t>exilový</a:t>
            </a:r>
            <a:r>
              <a:rPr lang="cs-CZ" dirty="0" smtClean="0"/>
              <a:t> nakladatel, </a:t>
            </a:r>
          </a:p>
          <a:p>
            <a:r>
              <a:rPr lang="cs-CZ" dirty="0" smtClean="0"/>
              <a:t>nejvýznamnější český poválečný prozaik,</a:t>
            </a:r>
          </a:p>
          <a:p>
            <a:r>
              <a:rPr lang="cs-CZ" dirty="0" smtClean="0"/>
              <a:t>spolu s manželkou </a:t>
            </a:r>
            <a:r>
              <a:rPr lang="cs-CZ" dirty="0" smtClean="0">
                <a:hlinkClick r:id="rId10" action="ppaction://hlinkfile" tooltip="Zdena Salivarová"/>
              </a:rPr>
              <a:t>Zdenou </a:t>
            </a:r>
            <a:r>
              <a:rPr lang="cs-CZ" dirty="0" err="1" smtClean="0">
                <a:hlinkClick r:id="rId10" action="ppaction://hlinkfile" tooltip="Zdena Salivarová"/>
              </a:rPr>
              <a:t>Salivarovou</a:t>
            </a:r>
            <a:r>
              <a:rPr lang="cs-CZ" dirty="0" smtClean="0"/>
              <a:t> zakladatel </a:t>
            </a:r>
            <a:r>
              <a:rPr lang="cs-CZ" dirty="0" smtClean="0">
                <a:hlinkClick r:id="rId9" action="ppaction://hlinkfile" tooltip="Exil"/>
              </a:rPr>
              <a:t>exilového</a:t>
            </a:r>
            <a:r>
              <a:rPr lang="cs-CZ" dirty="0" smtClean="0"/>
              <a:t> </a:t>
            </a:r>
            <a:r>
              <a:rPr lang="cs-CZ" dirty="0" smtClean="0">
                <a:hlinkClick r:id="rId11" action="ppaction://hlinkfile" tooltip="Nakladatelství"/>
              </a:rPr>
              <a:t>nakladatelství</a:t>
            </a:r>
            <a:r>
              <a:rPr lang="cs-CZ" dirty="0" smtClean="0"/>
              <a:t> </a:t>
            </a:r>
            <a:r>
              <a:rPr lang="cs-CZ" dirty="0" smtClean="0">
                <a:hlinkClick r:id="rId12" action="ppaction://hlinkfile" tooltip="'68 Publishers"/>
              </a:rPr>
              <a:t>'68 </a:t>
            </a:r>
            <a:r>
              <a:rPr lang="cs-CZ" dirty="0" err="1" smtClean="0">
                <a:hlinkClick r:id="rId12" action="ppaction://hlinkfile" tooltip="'68 Publishers"/>
              </a:rPr>
              <a:t>Publishers</a:t>
            </a:r>
            <a:r>
              <a:rPr lang="cs-CZ" dirty="0" smtClean="0"/>
              <a:t> v </a:t>
            </a:r>
            <a:r>
              <a:rPr lang="cs-CZ" dirty="0" smtClean="0">
                <a:hlinkClick r:id="rId13" action="ppaction://hlinkfile" tooltip="Toronto"/>
              </a:rPr>
              <a:t>Torontu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1600200"/>
            <a:ext cx="3199256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/>
          </a:p>
        </p:txBody>
      </p:sp>
      <p:pic>
        <p:nvPicPr>
          <p:cNvPr id="2050" name="Picture 2" descr="C:\Users\marshall\Desktop\Nová složka\368px-Josef_skvorecky[1]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572000" y="1628800"/>
            <a:ext cx="2880320" cy="467993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563888" y="616530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7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Josef ŠKVORECKÝ</a:t>
            </a:r>
            <a:r>
              <a:rPr lang="cs-CZ" sz="3600" dirty="0" smtClean="0">
                <a:solidFill>
                  <a:schemeClr val="accent1"/>
                </a:solidFill>
              </a:rPr>
              <a:t>:Sedmiramenný </a:t>
            </a:r>
            <a:r>
              <a:rPr lang="cs-CZ" sz="3600" cap="none" dirty="0" smtClean="0">
                <a:solidFill>
                  <a:schemeClr val="accent1"/>
                </a:solidFill>
              </a:rPr>
              <a:t>SVÍCEN</a:t>
            </a:r>
            <a:r>
              <a:rPr lang="cs-CZ" sz="3600" b="0" cap="none" dirty="0" smtClean="0">
                <a:solidFill>
                  <a:schemeClr val="accent6">
                    <a:lumMod val="75000"/>
                  </a:schemeClr>
                </a:solidFill>
              </a:rPr>
              <a:t>- </a:t>
            </a:r>
            <a:r>
              <a:rPr lang="cs-CZ" sz="2200" b="0" cap="none" dirty="0" smtClean="0">
                <a:solidFill>
                  <a:schemeClr val="accent6">
                    <a:lumMod val="75000"/>
                  </a:schemeClr>
                </a:solidFill>
              </a:rPr>
              <a:t>četba ukázky z ČÍTANKY 7 </a:t>
            </a:r>
            <a:r>
              <a:rPr lang="cs-CZ" sz="1600" b="0" cap="none" dirty="0" smtClean="0">
                <a:solidFill>
                  <a:schemeClr val="accent6">
                    <a:lumMod val="75000"/>
                  </a:schemeClr>
                </a:solidFill>
              </a:rPr>
              <a:t>učebnice pro ZŠ a víceletá gymnázia,LEBERDUCHOVÁ L., BERÁNKOVÁ E., nakladatelství FRAUS 2004</a:t>
            </a:r>
            <a:r>
              <a:rPr lang="cs-CZ" sz="2200" b="0" cap="none" dirty="0" smtClean="0">
                <a:solidFill>
                  <a:schemeClr val="accent6">
                    <a:lumMod val="75000"/>
                  </a:schemeClr>
                </a:solidFill>
              </a:rPr>
              <a:t> ( str. 27)</a:t>
            </a:r>
            <a:endParaRPr lang="cs-CZ" sz="2200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u="sng" dirty="0" smtClean="0"/>
              <a:t>Poznatky z četby</a:t>
            </a:r>
            <a:r>
              <a:rPr lang="cs-CZ" b="1" dirty="0" smtClean="0"/>
              <a:t>:</a:t>
            </a:r>
          </a:p>
          <a:p>
            <a:r>
              <a:rPr lang="cs-CZ" b="1" dirty="0" smtClean="0"/>
              <a:t>AUTOBIOGRAFIE, </a:t>
            </a:r>
          </a:p>
          <a:p>
            <a:r>
              <a:rPr lang="cs-CZ" dirty="0" smtClean="0"/>
              <a:t>židovská tematika,</a:t>
            </a:r>
          </a:p>
          <a:p>
            <a:r>
              <a:rPr lang="cs-CZ" dirty="0" smtClean="0"/>
              <a:t>obraz života na maloměstě za okupace (</a:t>
            </a:r>
            <a:r>
              <a:rPr lang="cs-CZ" dirty="0" err="1" smtClean="0"/>
              <a:t>II.sv</a:t>
            </a:r>
            <a:r>
              <a:rPr lang="cs-CZ" dirty="0" smtClean="0"/>
              <a:t>. válka),</a:t>
            </a:r>
          </a:p>
          <a:p>
            <a:r>
              <a:rPr lang="cs-CZ" dirty="0" smtClean="0"/>
              <a:t>PŘÍSLOVÍ: ,,Poturčenec horší </a:t>
            </a:r>
            <a:r>
              <a:rPr lang="cs-CZ" dirty="0" err="1" smtClean="0"/>
              <a:t>turka</a:t>
            </a:r>
            <a:r>
              <a:rPr lang="cs-CZ" dirty="0" smtClean="0"/>
              <a:t>“ (viz. postava profesora Čermáka)</a:t>
            </a:r>
          </a:p>
          <a:p>
            <a:r>
              <a:rPr lang="cs-CZ" dirty="0" smtClean="0"/>
              <a:t>povídka se vztahuje k době, z níž autor čerpal,</a:t>
            </a:r>
          </a:p>
          <a:p>
            <a:r>
              <a:rPr lang="cs-CZ" dirty="0" smtClean="0"/>
              <a:t>vznikla v 1. </a:t>
            </a:r>
            <a:r>
              <a:rPr lang="cs-CZ" dirty="0" err="1" smtClean="0"/>
              <a:t>pol</a:t>
            </a:r>
            <a:r>
              <a:rPr lang="cs-CZ" dirty="0" smtClean="0"/>
              <a:t>. 60. let 20. stol. (stejně jako za okupace – zákaz jazzu, tak v 60. letech 20. stol. zákaz hudby rokenrolu a bigbítu) =) </a:t>
            </a:r>
            <a:r>
              <a:rPr lang="cs-CZ" u="sng" dirty="0" smtClean="0"/>
              <a:t>kritika totalitního režimu.</a:t>
            </a:r>
          </a:p>
          <a:p>
            <a:r>
              <a:rPr lang="cs-CZ" dirty="0" smtClean="0"/>
              <a:t>HLAVNÍ POSTAVA: Dany Smiřický.</a:t>
            </a:r>
          </a:p>
          <a:p>
            <a:endParaRPr lang="cs-CZ" dirty="0"/>
          </a:p>
        </p:txBody>
      </p:sp>
    </p:spTree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876712"/>
          </a:xfrm>
        </p:spPr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  Dana a </a:t>
            </a:r>
            <a:r>
              <a:rPr lang="cs-CZ" dirty="0" err="1" smtClean="0">
                <a:solidFill>
                  <a:schemeClr val="accent1"/>
                </a:solidFill>
              </a:rPr>
              <a:t>emil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zátopkovi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3898776" cy="4641379"/>
          </a:xfrm>
        </p:spPr>
        <p:txBody>
          <a:bodyPr>
            <a:normAutofit fontScale="25000" lnSpcReduction="20000"/>
          </a:bodyPr>
          <a:lstStyle/>
          <a:p>
            <a:r>
              <a:rPr lang="cs-CZ" sz="4300" b="1" dirty="0" smtClean="0"/>
              <a:t>Emil </a:t>
            </a:r>
            <a:r>
              <a:rPr lang="cs-CZ" sz="4300" b="1" dirty="0" err="1" smtClean="0"/>
              <a:t>Zátopek</a:t>
            </a:r>
            <a:r>
              <a:rPr lang="cs-CZ" sz="4300" dirty="0" smtClean="0"/>
              <a:t> (</a:t>
            </a:r>
            <a:r>
              <a:rPr lang="cs-CZ" sz="4300" dirty="0" smtClean="0">
                <a:hlinkClick r:id="rId2" action="ppaction://hlinkfile" tooltip="19. září"/>
              </a:rPr>
              <a:t>19. září</a:t>
            </a:r>
            <a:r>
              <a:rPr lang="cs-CZ" sz="4300" dirty="0" smtClean="0"/>
              <a:t> </a:t>
            </a:r>
            <a:r>
              <a:rPr lang="cs-CZ" sz="4300" dirty="0" smtClean="0">
                <a:hlinkClick r:id="rId3" action="ppaction://hlinkfile" tooltip="1922"/>
              </a:rPr>
              <a:t>1922</a:t>
            </a:r>
            <a:r>
              <a:rPr lang="cs-CZ" sz="4300" dirty="0" smtClean="0"/>
              <a:t>, </a:t>
            </a:r>
            <a:r>
              <a:rPr lang="cs-CZ" sz="4300" dirty="0" smtClean="0">
                <a:hlinkClick r:id="rId4" action="ppaction://hlinkfile" tooltip="Kopřivnice"/>
              </a:rPr>
              <a:t>Kopřivnice</a:t>
            </a:r>
            <a:r>
              <a:rPr lang="cs-CZ" sz="4300" dirty="0" smtClean="0"/>
              <a:t> – </a:t>
            </a:r>
            <a:r>
              <a:rPr lang="cs-CZ" sz="4300" dirty="0" smtClean="0">
                <a:hlinkClick r:id="rId5" action="ppaction://hlinkfile" tooltip="21. listopad"/>
              </a:rPr>
              <a:t>21. listopadu</a:t>
            </a:r>
            <a:r>
              <a:rPr lang="cs-CZ" sz="4300" dirty="0" smtClean="0"/>
              <a:t> </a:t>
            </a:r>
            <a:r>
              <a:rPr lang="cs-CZ" sz="4300" dirty="0" smtClean="0">
                <a:hlinkClick r:id="rId6" action="ppaction://hlinkfile" tooltip="2000"/>
              </a:rPr>
              <a:t>2000</a:t>
            </a:r>
            <a:r>
              <a:rPr lang="cs-CZ" sz="4300" dirty="0" smtClean="0"/>
              <a:t>, </a:t>
            </a:r>
            <a:r>
              <a:rPr lang="cs-CZ" sz="4300" dirty="0" smtClean="0">
                <a:hlinkClick r:id="rId7" action="ppaction://hlinkfile" tooltip="Praha"/>
              </a:rPr>
              <a:t>Praha</a:t>
            </a:r>
            <a:r>
              <a:rPr lang="cs-CZ" sz="4300" dirty="0" smtClean="0"/>
              <a:t>) byl </a:t>
            </a:r>
            <a:r>
              <a:rPr lang="cs-CZ" sz="4300" dirty="0" smtClean="0">
                <a:hlinkClick r:id="rId8" action="ppaction://hlinkfile" tooltip="Česko"/>
              </a:rPr>
              <a:t>český</a:t>
            </a:r>
            <a:r>
              <a:rPr lang="cs-CZ" sz="4300" dirty="0" smtClean="0"/>
              <a:t> </a:t>
            </a:r>
            <a:r>
              <a:rPr lang="cs-CZ" sz="4300" dirty="0" smtClean="0">
                <a:hlinkClick r:id="rId9" action="ppaction://hlinkfile" tooltip="Atletika"/>
              </a:rPr>
              <a:t>atlet</a:t>
            </a:r>
            <a:r>
              <a:rPr lang="cs-CZ" sz="4300" dirty="0" smtClean="0"/>
              <a:t>, čtyřnásobný </a:t>
            </a:r>
            <a:r>
              <a:rPr lang="cs-CZ" sz="4300" dirty="0" smtClean="0">
                <a:hlinkClick r:id="rId10" action="ppaction://hlinkfile" tooltip="Olympijské hry"/>
              </a:rPr>
              <a:t>olympijský</a:t>
            </a:r>
            <a:r>
              <a:rPr lang="cs-CZ" sz="4300" dirty="0" smtClean="0"/>
              <a:t> vítěz ve vytrvalostním běhu, manžel atletky </a:t>
            </a:r>
            <a:r>
              <a:rPr lang="cs-CZ" sz="4300" dirty="0" smtClean="0">
                <a:hlinkClick r:id="rId11" action="ppaction://hlinkfile" tooltip="Dana Zátopková"/>
              </a:rPr>
              <a:t>Dany </a:t>
            </a:r>
            <a:r>
              <a:rPr lang="cs-CZ" sz="4300" dirty="0" err="1" smtClean="0">
                <a:hlinkClick r:id="rId11" action="ppaction://hlinkfile" tooltip="Dana Zátopková"/>
              </a:rPr>
              <a:t>Zátopkové</a:t>
            </a:r>
            <a:r>
              <a:rPr lang="cs-CZ" sz="4300" dirty="0" smtClean="0"/>
              <a:t>.</a:t>
            </a:r>
            <a:r>
              <a:rPr lang="cs-CZ" sz="4300" b="1" dirty="0" smtClean="0"/>
              <a:t> </a:t>
            </a:r>
          </a:p>
          <a:p>
            <a:r>
              <a:rPr lang="cs-CZ" sz="4300" b="1" dirty="0" smtClean="0"/>
              <a:t>Dana </a:t>
            </a:r>
            <a:r>
              <a:rPr lang="cs-CZ" sz="4300" b="1" dirty="0" err="1" smtClean="0"/>
              <a:t>Zátopková</a:t>
            </a:r>
            <a:r>
              <a:rPr lang="cs-CZ" sz="4300" dirty="0" smtClean="0"/>
              <a:t> (</a:t>
            </a:r>
            <a:r>
              <a:rPr lang="cs-CZ" sz="4300" dirty="0" err="1" smtClean="0"/>
              <a:t>roz</a:t>
            </a:r>
            <a:r>
              <a:rPr lang="cs-CZ" sz="4300" dirty="0" smtClean="0"/>
              <a:t>. </a:t>
            </a:r>
            <a:r>
              <a:rPr lang="cs-CZ" sz="4300" b="1" dirty="0" err="1" smtClean="0"/>
              <a:t>Ingrová</a:t>
            </a:r>
            <a:r>
              <a:rPr lang="cs-CZ" sz="4300" dirty="0" smtClean="0"/>
              <a:t>, * </a:t>
            </a:r>
            <a:r>
              <a:rPr lang="cs-CZ" sz="4300" dirty="0" smtClean="0">
                <a:hlinkClick r:id="rId2" action="ppaction://hlinkfile" tooltip="19. září"/>
              </a:rPr>
              <a:t>19. září</a:t>
            </a:r>
            <a:r>
              <a:rPr lang="cs-CZ" sz="4300" dirty="0" smtClean="0"/>
              <a:t> </a:t>
            </a:r>
            <a:r>
              <a:rPr lang="cs-CZ" sz="4300" dirty="0" smtClean="0">
                <a:hlinkClick r:id="rId3" action="ppaction://hlinkfile" tooltip="1922"/>
              </a:rPr>
              <a:t>1922</a:t>
            </a:r>
            <a:r>
              <a:rPr lang="cs-CZ" sz="4300" dirty="0" smtClean="0"/>
              <a:t>, </a:t>
            </a:r>
            <a:r>
              <a:rPr lang="cs-CZ" sz="4300" dirty="0" err="1" smtClean="0">
                <a:hlinkClick r:id="rId12" action="ppaction://hlinkfile" tooltip="Fryštát"/>
              </a:rPr>
              <a:t>Fryštát</a:t>
            </a:r>
            <a:r>
              <a:rPr lang="cs-CZ" sz="4300" dirty="0" smtClean="0"/>
              <a:t> u </a:t>
            </a:r>
            <a:r>
              <a:rPr lang="cs-CZ" sz="4300" dirty="0" smtClean="0">
                <a:hlinkClick r:id="rId13" action="ppaction://hlinkfile" tooltip="Karviná"/>
              </a:rPr>
              <a:t>Karviné</a:t>
            </a:r>
            <a:r>
              <a:rPr lang="cs-CZ" sz="4300" dirty="0" smtClean="0"/>
              <a:t> - dnešní </a:t>
            </a:r>
            <a:r>
              <a:rPr lang="cs-CZ" sz="4300" dirty="0" smtClean="0">
                <a:hlinkClick r:id="rId13" action="ppaction://hlinkfile" tooltip="Karviná"/>
              </a:rPr>
              <a:t>Karviná</a:t>
            </a:r>
            <a:r>
              <a:rPr lang="cs-CZ" sz="4300" dirty="0" smtClean="0"/>
              <a:t>) je česká atletka - </a:t>
            </a:r>
            <a:r>
              <a:rPr lang="cs-CZ" sz="4300" dirty="0" smtClean="0">
                <a:hlinkClick r:id="rId14" action="ppaction://hlinkfile" tooltip="Hod oštěpem"/>
              </a:rPr>
              <a:t>oštěpařka</a:t>
            </a:r>
            <a:r>
              <a:rPr lang="cs-CZ" sz="4300" dirty="0" smtClean="0"/>
              <a:t>, </a:t>
            </a:r>
            <a:r>
              <a:rPr lang="cs-CZ" sz="4300" dirty="0" smtClean="0">
                <a:hlinkClick r:id="rId10" action="ppaction://hlinkfile" tooltip="Olympijské hry"/>
              </a:rPr>
              <a:t>olympijská</a:t>
            </a:r>
            <a:r>
              <a:rPr lang="cs-CZ" sz="4300" dirty="0" smtClean="0"/>
              <a:t> vítězka</a:t>
            </a:r>
          </a:p>
          <a:p>
            <a:endParaRPr lang="cs-CZ" sz="1800" b="1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6400" dirty="0" smtClean="0">
                <a:solidFill>
                  <a:schemeClr val="accent6">
                    <a:lumMod val="75000"/>
                  </a:schemeClr>
                </a:solidFill>
              </a:rPr>
              <a:t>četba ukázky z ČÍTANKY 7 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učebnice pro ZŠ a víceletá gymnázia,LEBERDUCHOVÁ L., BERÁNKOVÁ E., nakladatelství FRAUS 2004:</a:t>
            </a:r>
            <a:r>
              <a:rPr lang="cs-CZ" sz="6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endParaRPr lang="cs-CZ" sz="4400" dirty="0" smtClean="0"/>
          </a:p>
          <a:p>
            <a:r>
              <a:rPr lang="cs-CZ" sz="4400" dirty="0" smtClean="0"/>
              <a:t> </a:t>
            </a:r>
            <a:r>
              <a:rPr lang="cs-CZ" sz="5600" dirty="0" smtClean="0">
                <a:solidFill>
                  <a:schemeClr val="accent6">
                    <a:lumMod val="75000"/>
                  </a:schemeClr>
                </a:solidFill>
              </a:rPr>
              <a:t>( str. 42 )</a:t>
            </a:r>
            <a:r>
              <a:rPr lang="cs-CZ" sz="5600" i="1" u="sng" dirty="0" smtClean="0"/>
              <a:t>Jak to tenkrát běžel </a:t>
            </a:r>
            <a:r>
              <a:rPr lang="cs-CZ" sz="5600" i="1" u="sng" dirty="0" err="1" smtClean="0"/>
              <a:t>Zátopek</a:t>
            </a:r>
            <a:r>
              <a:rPr lang="cs-CZ" sz="5600" i="1" u="sng" dirty="0" smtClean="0"/>
              <a:t> </a:t>
            </a:r>
            <a:r>
              <a:rPr lang="cs-CZ" sz="5600" dirty="0" smtClean="0"/>
              <a:t>(z knihy </a:t>
            </a:r>
            <a:r>
              <a:rPr lang="cs-CZ" sz="5600" b="1" dirty="0" smtClean="0"/>
              <a:t>Výstup na </a:t>
            </a:r>
            <a:r>
              <a:rPr lang="cs-CZ" sz="5600" b="1" dirty="0" err="1" smtClean="0"/>
              <a:t>Eiger</a:t>
            </a:r>
            <a:r>
              <a:rPr lang="cs-CZ" sz="5600" b="1" dirty="0" smtClean="0"/>
              <a:t> </a:t>
            </a:r>
            <a:r>
              <a:rPr lang="cs-CZ" sz="5600" dirty="0" smtClean="0"/>
              <a:t>od Oty Pavla ),</a:t>
            </a:r>
          </a:p>
          <a:p>
            <a:pPr>
              <a:buNone/>
            </a:pPr>
            <a:r>
              <a:rPr lang="cs-CZ" sz="5600" dirty="0" smtClean="0"/>
              <a:t> </a:t>
            </a:r>
          </a:p>
          <a:p>
            <a:pPr marL="0" indent="0">
              <a:buNone/>
            </a:pPr>
            <a:r>
              <a:rPr lang="cs-CZ" sz="5600" dirty="0" smtClean="0"/>
              <a:t>      (str. 43)   </a:t>
            </a:r>
            <a:r>
              <a:rPr lang="cs-CZ" sz="5600" i="1" u="sng" dirty="0" smtClean="0"/>
              <a:t>Olympijské hry, Helsinky </a:t>
            </a:r>
          </a:p>
          <a:p>
            <a:pPr marL="0" indent="0">
              <a:buNone/>
            </a:pPr>
            <a:r>
              <a:rPr lang="cs-CZ" sz="5600" i="1" dirty="0" smtClean="0"/>
              <a:t>        </a:t>
            </a:r>
            <a:r>
              <a:rPr lang="cs-CZ" sz="5600" i="1" u="sng" dirty="0" smtClean="0"/>
              <a:t>1952 </a:t>
            </a:r>
          </a:p>
          <a:p>
            <a:pPr marL="0" indent="0">
              <a:buNone/>
            </a:pPr>
            <a:endParaRPr lang="cs-CZ" sz="3600" i="1" dirty="0" smtClean="0"/>
          </a:p>
          <a:p>
            <a:pPr marL="0" indent="0">
              <a:buNone/>
            </a:pPr>
            <a:r>
              <a:rPr lang="cs-CZ" sz="4400" dirty="0" smtClean="0"/>
              <a:t>z knihy. </a:t>
            </a:r>
            <a:r>
              <a:rPr lang="cs-CZ" sz="4400" b="1" dirty="0" smtClean="0"/>
              <a:t>Dana a Emil Zátopkovi vypravují  - </a:t>
            </a:r>
          </a:p>
          <a:p>
            <a:pPr marL="0" indent="0">
              <a:buNone/>
            </a:pPr>
            <a:r>
              <a:rPr lang="cs-CZ" sz="4400" b="1" dirty="0" smtClean="0"/>
              <a:t> - AUTOBIOGRAFIE </a:t>
            </a:r>
          </a:p>
          <a:p>
            <a:endParaRPr lang="cs-CZ" sz="1900" dirty="0"/>
          </a:p>
        </p:txBody>
      </p:sp>
      <p:pic>
        <p:nvPicPr>
          <p:cNvPr id="3074" name="Picture 2" descr="C:\Users\marshall\Desktop\Nová složka\441px-Fotothek_df_roe-neg_0006305_010_Emil_Zátopek_bei_einem_Wettkampf[1]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259632" y="3284984"/>
            <a:ext cx="2467390" cy="3356992"/>
          </a:xfrm>
          <a:prstGeom prst="rect">
            <a:avLst/>
          </a:prstGeom>
          <a:noFill/>
        </p:spPr>
      </p:pic>
      <p:pic>
        <p:nvPicPr>
          <p:cNvPr id="3075" name="Picture 3" descr="C:\Users\marshall\Desktop\Nová složka\486px-Dana_Zatopkova_LQ[1]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788024" y="1196752"/>
            <a:ext cx="1752716" cy="216024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660232" y="292494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594928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zDROJE</a:t>
            </a:r>
            <a:r>
              <a:rPr lang="cs-CZ" dirty="0" smtClean="0"/>
              <a:t>,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en-US" dirty="0" smtClean="0"/>
              <a:t>[</a:t>
            </a:r>
            <a:r>
              <a:rPr lang="cs-CZ" sz="4000" dirty="0" smtClean="0"/>
              <a:t>Obr.1</a:t>
            </a:r>
            <a:r>
              <a:rPr lang="en-US" sz="4000" dirty="0" smtClean="0"/>
              <a:t>],</a:t>
            </a:r>
            <a:r>
              <a:rPr lang="cs-CZ" sz="4000" dirty="0" smtClean="0"/>
              <a:t> </a:t>
            </a:r>
            <a:r>
              <a:rPr lang="en-US" sz="4000" dirty="0" smtClean="0"/>
              <a:t>[</a:t>
            </a:r>
            <a:r>
              <a:rPr lang="cs-CZ" sz="4000" dirty="0" smtClean="0"/>
              <a:t>citace 2011-12-05</a:t>
            </a:r>
            <a:r>
              <a:rPr lang="en-US" sz="4000" dirty="0" smtClean="0"/>
              <a:t>],</a:t>
            </a:r>
            <a:r>
              <a:rPr lang="en-US" sz="4000" dirty="0" err="1" smtClean="0"/>
              <a:t>dostupn</a:t>
            </a:r>
            <a:r>
              <a:rPr lang="cs-CZ" sz="4000" dirty="0" smtClean="0"/>
              <a:t>é na www:</a:t>
            </a:r>
          </a:p>
          <a:p>
            <a:pPr marL="0" indent="0">
              <a:buNone/>
            </a:pPr>
            <a:r>
              <a:rPr lang="cs-CZ" sz="4000" dirty="0" smtClean="0">
                <a:hlinkClick r:id="rId2"/>
              </a:rPr>
              <a:t>http://upload.wikimedia.org/wikipedia/commons/thumb/5/58/Bundesarchiv_Bild_183-D0116-0041-019%2C_Albert_Schweitzer.jpg/420px-Bundesarchiv_Bild_183-D0116-0041-019%2C_Albert_Schweitzer.jpg</a:t>
            </a: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>
              <a:buNone/>
            </a:pPr>
            <a:r>
              <a:rPr lang="en-US" sz="4000" dirty="0" smtClean="0"/>
              <a:t>[</a:t>
            </a:r>
            <a:r>
              <a:rPr lang="cs-CZ" sz="4000" dirty="0" smtClean="0"/>
              <a:t>Obr.2</a:t>
            </a:r>
            <a:r>
              <a:rPr lang="en-US" sz="4000" dirty="0" smtClean="0"/>
              <a:t>],</a:t>
            </a:r>
            <a:r>
              <a:rPr lang="cs-CZ" sz="4000" dirty="0" smtClean="0"/>
              <a:t> </a:t>
            </a:r>
            <a:r>
              <a:rPr lang="en-US" sz="4000" dirty="0" smtClean="0"/>
              <a:t>[</a:t>
            </a:r>
            <a:r>
              <a:rPr lang="cs-CZ" sz="4000" dirty="0" smtClean="0"/>
              <a:t>citace 2011-12-05</a:t>
            </a:r>
            <a:r>
              <a:rPr lang="en-US" sz="4000" dirty="0" smtClean="0"/>
              <a:t>],</a:t>
            </a:r>
            <a:r>
              <a:rPr lang="en-US" sz="4000" dirty="0" err="1" smtClean="0"/>
              <a:t>dostupn</a:t>
            </a:r>
            <a:r>
              <a:rPr lang="cs-CZ" sz="4000" dirty="0" smtClean="0"/>
              <a:t>é</a:t>
            </a:r>
            <a:r>
              <a:rPr lang="en-US" sz="4000" dirty="0" smtClean="0"/>
              <a:t> </a:t>
            </a:r>
            <a:r>
              <a:rPr lang="en-US" sz="4000" dirty="0" err="1" smtClean="0"/>
              <a:t>na</a:t>
            </a:r>
            <a:r>
              <a:rPr lang="en-US" sz="4000" dirty="0" smtClean="0"/>
              <a:t> www</a:t>
            </a:r>
            <a:r>
              <a:rPr lang="cs-CZ" sz="4000" dirty="0" smtClean="0"/>
              <a:t>:</a:t>
            </a:r>
          </a:p>
          <a:p>
            <a:pPr>
              <a:buNone/>
            </a:pPr>
            <a:r>
              <a:rPr lang="cs-CZ" sz="4000" dirty="0" smtClean="0">
                <a:hlinkClick r:id="rId3"/>
              </a:rPr>
              <a:t>http://upload.wikimedia.org/wikipedia/commons/thumb/5/5a/Josef_skvorecky.jpg/220px-Josef_skvorecky.jpg</a:t>
            </a: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en-US" sz="4000" dirty="0" smtClean="0"/>
              <a:t>[</a:t>
            </a:r>
            <a:r>
              <a:rPr lang="cs-CZ" sz="4000" dirty="0" smtClean="0"/>
              <a:t>Obr.3</a:t>
            </a:r>
            <a:r>
              <a:rPr lang="en-US" sz="4000" dirty="0" smtClean="0"/>
              <a:t>],</a:t>
            </a:r>
            <a:r>
              <a:rPr lang="cs-CZ" sz="4000" dirty="0" smtClean="0"/>
              <a:t> </a:t>
            </a:r>
            <a:r>
              <a:rPr lang="en-US" sz="4000" dirty="0" smtClean="0"/>
              <a:t>[</a:t>
            </a:r>
            <a:r>
              <a:rPr lang="cs-CZ" sz="4000" dirty="0" smtClean="0"/>
              <a:t>citace 2011-12-05</a:t>
            </a:r>
            <a:r>
              <a:rPr lang="en-US" sz="4000" dirty="0" smtClean="0"/>
              <a:t>],</a:t>
            </a:r>
            <a:r>
              <a:rPr lang="en-US" sz="4000" dirty="0" err="1" smtClean="0"/>
              <a:t>dostupn</a:t>
            </a:r>
            <a:r>
              <a:rPr lang="cs-CZ" sz="4000" dirty="0" smtClean="0"/>
              <a:t>é</a:t>
            </a:r>
            <a:r>
              <a:rPr lang="en-US" sz="4000" dirty="0" smtClean="0"/>
              <a:t> </a:t>
            </a:r>
            <a:r>
              <a:rPr lang="en-US" sz="4000" dirty="0" err="1" smtClean="0"/>
              <a:t>na</a:t>
            </a:r>
            <a:r>
              <a:rPr lang="en-US" sz="4000" dirty="0" smtClean="0"/>
              <a:t> www</a:t>
            </a:r>
            <a:r>
              <a:rPr lang="cs-CZ" sz="4000" dirty="0" smtClean="0"/>
              <a:t>:</a:t>
            </a:r>
          </a:p>
          <a:p>
            <a:pPr>
              <a:buNone/>
            </a:pPr>
            <a:r>
              <a:rPr lang="cs-CZ" sz="4000" dirty="0" smtClean="0">
                <a:hlinkClick r:id="rId4"/>
              </a:rPr>
              <a:t>http://upload.wikimedia.org/wikipedia/commons/thumb/8/89/Dana_Zatopkova_LQ.jpg/180px-Dana_Zatopkova_LQ.jpg</a:t>
            </a:r>
            <a:endParaRPr lang="cs-CZ" sz="4000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en-US" sz="4000" dirty="0" smtClean="0"/>
              <a:t>[</a:t>
            </a:r>
            <a:r>
              <a:rPr lang="cs-CZ" sz="4000" dirty="0" smtClean="0"/>
              <a:t>Obr.4</a:t>
            </a:r>
            <a:r>
              <a:rPr lang="en-US" sz="4000" dirty="0" smtClean="0"/>
              <a:t>],</a:t>
            </a:r>
            <a:r>
              <a:rPr lang="cs-CZ" sz="4000" dirty="0" smtClean="0"/>
              <a:t> </a:t>
            </a:r>
            <a:r>
              <a:rPr lang="en-US" sz="4000" dirty="0" smtClean="0"/>
              <a:t>[</a:t>
            </a:r>
            <a:r>
              <a:rPr lang="cs-CZ" sz="4000" dirty="0" smtClean="0"/>
              <a:t>citace 2011-12-07</a:t>
            </a:r>
            <a:r>
              <a:rPr lang="en-US" sz="4000" dirty="0" smtClean="0"/>
              <a:t>],</a:t>
            </a:r>
            <a:r>
              <a:rPr lang="en-US" sz="4000" dirty="0" err="1" smtClean="0"/>
              <a:t>dostupn</a:t>
            </a:r>
            <a:r>
              <a:rPr lang="cs-CZ" sz="4000" dirty="0" smtClean="0"/>
              <a:t>é</a:t>
            </a:r>
            <a:r>
              <a:rPr lang="en-US" sz="4000" dirty="0" smtClean="0"/>
              <a:t> </a:t>
            </a:r>
            <a:r>
              <a:rPr lang="en-US" sz="4000" dirty="0" err="1" smtClean="0"/>
              <a:t>na</a:t>
            </a:r>
            <a:r>
              <a:rPr lang="en-US" sz="4000" dirty="0" smtClean="0"/>
              <a:t> www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>
                <a:hlinkClick r:id="rId5"/>
              </a:rPr>
              <a:t>http://upload.wikimedia.org/wikipedia/commons/thumb/8/85/Fotothek_df_roe-neg_0006305_010_Emil_Z%C3%A1topek_bei_einem_Wettkampf.jpg/180px-Fotothek_df_roe-neg_0006305_010_Emil_Z%C3%A1topek_bei_einem_Wettkampf.jpg</a:t>
            </a:r>
            <a:endParaRPr lang="cs-CZ" sz="4000" dirty="0" smtClean="0"/>
          </a:p>
          <a:p>
            <a:pPr>
              <a:buNone/>
            </a:pPr>
            <a:r>
              <a:rPr lang="en-US" sz="4000" dirty="0" smtClean="0"/>
              <a:t>[</a:t>
            </a:r>
            <a:endParaRPr lang="cs-CZ" sz="4000" dirty="0" smtClean="0"/>
          </a:p>
          <a:p>
            <a:pPr marL="0" indent="0"/>
            <a:r>
              <a:rPr lang="cs-CZ" sz="4000" dirty="0" smtClean="0"/>
              <a:t>Použitá literatura:</a:t>
            </a:r>
          </a:p>
          <a:p>
            <a:pPr marL="0" indent="0">
              <a:buNone/>
            </a:pPr>
            <a:r>
              <a:rPr lang="en-US" sz="4000" dirty="0" smtClean="0"/>
              <a:t>[</a:t>
            </a:r>
            <a:r>
              <a:rPr lang="cs-CZ" sz="4000" dirty="0" smtClean="0"/>
              <a:t>citace 2011-12-05</a:t>
            </a:r>
            <a:r>
              <a:rPr lang="en-US" sz="4000" dirty="0" smtClean="0"/>
              <a:t>],</a:t>
            </a:r>
            <a:r>
              <a:rPr lang="en-US" sz="4000" dirty="0" err="1" smtClean="0"/>
              <a:t>dostupn</a:t>
            </a:r>
            <a:r>
              <a:rPr lang="cs-CZ" sz="4000" dirty="0" smtClean="0"/>
              <a:t>é na www:</a:t>
            </a:r>
            <a:r>
              <a:rPr lang="cs-CZ" sz="4000" dirty="0" smtClean="0">
                <a:hlinkClick r:id="rId6"/>
              </a:rPr>
              <a:t>http://cs.wikipedia.org/wiki/Biografie</a:t>
            </a:r>
            <a:endParaRPr lang="cs-CZ" sz="4000" dirty="0" smtClean="0"/>
          </a:p>
          <a:p>
            <a:pPr marL="0" indent="0">
              <a:buNone/>
            </a:pPr>
            <a:r>
              <a:rPr lang="en-US" sz="4000" dirty="0" smtClean="0"/>
              <a:t>[</a:t>
            </a:r>
            <a:r>
              <a:rPr lang="cs-CZ" sz="4000" dirty="0" smtClean="0"/>
              <a:t>citace 2011-12-05</a:t>
            </a:r>
            <a:r>
              <a:rPr lang="en-US" sz="4000" dirty="0" smtClean="0"/>
              <a:t>],</a:t>
            </a:r>
            <a:r>
              <a:rPr lang="en-US" sz="4000" dirty="0" err="1" smtClean="0"/>
              <a:t>dostupn</a:t>
            </a:r>
            <a:r>
              <a:rPr lang="cs-CZ" sz="4000" dirty="0" smtClean="0"/>
              <a:t>é na www: </a:t>
            </a:r>
            <a:r>
              <a:rPr lang="cs-CZ" sz="4000" dirty="0" smtClean="0">
                <a:hlinkClick r:id="rId7"/>
              </a:rPr>
              <a:t>http://cs.wikipedia.org/wiki/Albert_Schweitzer</a:t>
            </a:r>
            <a:endParaRPr lang="cs-CZ" sz="4000" dirty="0" smtClean="0"/>
          </a:p>
          <a:p>
            <a:pPr marL="0" indent="0">
              <a:buNone/>
            </a:pPr>
            <a:r>
              <a:rPr lang="en-US" sz="4000" dirty="0" smtClean="0"/>
              <a:t>[</a:t>
            </a:r>
            <a:r>
              <a:rPr lang="cs-CZ" sz="4000" dirty="0" smtClean="0"/>
              <a:t>citace 2011-12-05</a:t>
            </a:r>
            <a:r>
              <a:rPr lang="en-US" sz="4000" dirty="0" smtClean="0"/>
              <a:t>],</a:t>
            </a:r>
            <a:r>
              <a:rPr lang="en-US" sz="4000" dirty="0" err="1" smtClean="0"/>
              <a:t>dostupn</a:t>
            </a:r>
            <a:r>
              <a:rPr lang="cs-CZ" sz="4000" dirty="0" smtClean="0"/>
              <a:t>é na www: </a:t>
            </a:r>
            <a:r>
              <a:rPr lang="cs-CZ" sz="4000" dirty="0" smtClean="0">
                <a:hlinkClick r:id="rId8"/>
              </a:rPr>
              <a:t>http://cs.wikipedia.org/wiki/Josef_%C5%A0kvoreck%C3%BD</a:t>
            </a:r>
            <a:endParaRPr lang="cs-CZ" sz="4000" dirty="0" smtClean="0"/>
          </a:p>
          <a:p>
            <a:pPr marL="0" indent="0">
              <a:buNone/>
            </a:pPr>
            <a:r>
              <a:rPr lang="en-US" sz="4000" dirty="0" smtClean="0"/>
              <a:t>[</a:t>
            </a:r>
            <a:r>
              <a:rPr lang="cs-CZ" sz="4000" dirty="0" smtClean="0"/>
              <a:t>citace 2011-12-05 </a:t>
            </a:r>
            <a:r>
              <a:rPr lang="en-US" sz="4000" dirty="0" smtClean="0"/>
              <a:t>],</a:t>
            </a:r>
            <a:r>
              <a:rPr lang="en-US" sz="4000" dirty="0" err="1" smtClean="0"/>
              <a:t>dostupn</a:t>
            </a:r>
            <a:r>
              <a:rPr lang="cs-CZ" sz="4000" dirty="0" smtClean="0"/>
              <a:t>é na www: </a:t>
            </a:r>
            <a:r>
              <a:rPr lang="cs-CZ" sz="4000" dirty="0" smtClean="0">
                <a:hlinkClick r:id="rId9"/>
              </a:rPr>
              <a:t>http://cs.wikipedia.org/wiki/Dana_Z%C3%A1topkov%C3%A1</a:t>
            </a:r>
            <a:endParaRPr lang="cs-CZ" sz="4000" dirty="0" smtClean="0"/>
          </a:p>
          <a:p>
            <a:pPr marL="0" indent="0">
              <a:buNone/>
            </a:pPr>
            <a:r>
              <a:rPr lang="en-US" sz="4000" dirty="0" smtClean="0"/>
              <a:t>[</a:t>
            </a:r>
            <a:r>
              <a:rPr lang="cs-CZ" sz="4000" dirty="0" smtClean="0"/>
              <a:t>citace 2011-12-05</a:t>
            </a:r>
            <a:r>
              <a:rPr lang="en-US" sz="4000" dirty="0" smtClean="0"/>
              <a:t>],</a:t>
            </a:r>
            <a:r>
              <a:rPr lang="en-US" sz="4000" dirty="0" err="1" smtClean="0"/>
              <a:t>dostupn</a:t>
            </a:r>
            <a:r>
              <a:rPr lang="cs-CZ" sz="4000" dirty="0" smtClean="0"/>
              <a:t>é na www: </a:t>
            </a:r>
            <a:r>
              <a:rPr lang="cs-CZ" sz="4000" dirty="0" smtClean="0">
                <a:hlinkClick r:id="rId10"/>
              </a:rPr>
              <a:t>http://cs.wikipedia.org/wiki/Emil_Z%C3%A1topek</a:t>
            </a: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VLASTNÍ ZDROJ INFORMACÍ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/>
            <a:r>
              <a:rPr lang="cs-CZ" dirty="0" smtClean="0">
                <a:hlinkClick r:id="rId11"/>
              </a:rPr>
              <a:t>  </a:t>
            </a:r>
            <a:endParaRPr lang="cs-CZ" dirty="0" smtClean="0"/>
          </a:p>
          <a:p>
            <a:pPr marL="0" indent="0"/>
            <a:r>
              <a:rPr lang="cs-CZ" dirty="0" smtClean="0"/>
              <a:t> vlastní zdroj informací</a:t>
            </a:r>
          </a:p>
          <a:p>
            <a:endParaRPr lang="cs-CZ" dirty="0"/>
          </a:p>
        </p:txBody>
      </p:sp>
    </p:spTree>
  </p:cSld>
  <p:clrMapOvr>
    <a:masterClrMapping/>
  </p:clrMapOvr>
  <p:transition>
    <p:fad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ClassicPhotoAlbum">
  <a:themeElements>
    <a:clrScheme name="Technic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rek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70000"/>
                <a:satMod val="350000"/>
              </a:schemeClr>
            </a:gs>
          </a:gsLst>
          <a:path path="circle">
            <a:fillToRect l="51000" t="-20000" r="2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25000"/>
                <a:satMod val="350000"/>
              </a:schemeClr>
              <a:schemeClr val="phClr">
                <a:tint val="83000"/>
                <a:satMod val="115000"/>
              </a:schemeClr>
            </a:duotone>
          </a:blip>
          <a:tile tx="0" ty="0" sx="120000" sy="120000" flip="xy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ohatý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Grek" typeface=""/>
        <a:font script="Cyrl"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Grek" typeface=""/>
        <a:font script="Cyrl"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8000"/>
                <a:satMod val="300000"/>
              </a:schemeClr>
            </a:gs>
            <a:gs pos="25000">
              <a:schemeClr val="phClr">
                <a:tint val="37000"/>
                <a:shade val="98000"/>
                <a:satMod val="300000"/>
              </a:schemeClr>
            </a:gs>
            <a:gs pos="100000">
              <a:schemeClr val="phClr">
                <a:tint val="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2000">
              <a:schemeClr val="phClr">
                <a:satMod val="125000"/>
              </a:schemeClr>
            </a:gs>
            <a:gs pos="100000">
              <a:schemeClr val="phClr">
                <a:tint val="80000"/>
                <a:satMod val="140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  <a:ln w="34925" cap="rnd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>
              <a:srgbClr val="000000">
                <a:alpha val="45882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contourW="12700" prstMaterial="powder">
            <a:bevelT h="50800"/>
            <a:contourClr>
              <a:schemeClr val="phClr"/>
            </a:contourClr>
          </a:sp3d>
        </a:effectStyle>
        <a:effectStyle>
          <a:effectLst>
            <a:reflection blurRad="12700" stA="25000" endPos="28000" dist="38100" dir="5400000" sy="-100000"/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>
            <a:bevelT w="139700" h="381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75000"/>
                <a:satMod val="250000"/>
              </a:schemeClr>
            </a:gs>
            <a:gs pos="20000">
              <a:schemeClr val="phClr">
                <a:shade val="85000"/>
                <a:satMod val="17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0000"/>
                <a:satMod val="145000"/>
              </a:schemeClr>
            </a:gs>
            <a:gs pos="30000">
              <a:schemeClr val="phClr">
                <a:shade val="65000"/>
                <a:satMod val="155000"/>
              </a:schemeClr>
            </a:gs>
            <a:gs pos="100000">
              <a:schemeClr val="phClr">
                <a:tint val="60000"/>
                <a:satMod val="17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Grek" typeface=""/>
        <a:font script="Cyrl"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Grek" typeface=""/>
        <a:font script="Cyrl"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8000"/>
                <a:satMod val="300000"/>
              </a:schemeClr>
            </a:gs>
            <a:gs pos="25000">
              <a:schemeClr val="phClr">
                <a:tint val="37000"/>
                <a:shade val="98000"/>
                <a:satMod val="300000"/>
              </a:schemeClr>
            </a:gs>
            <a:gs pos="100000">
              <a:schemeClr val="phClr">
                <a:tint val="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2000">
              <a:schemeClr val="phClr">
                <a:satMod val="125000"/>
              </a:schemeClr>
            </a:gs>
            <a:gs pos="100000">
              <a:schemeClr val="phClr">
                <a:tint val="80000"/>
                <a:satMod val="140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  <a:ln w="34925" cap="rnd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>
              <a:srgbClr val="000000">
                <a:alpha val="45882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contourW="12700" prstMaterial="powder">
            <a:bevelT h="50800"/>
            <a:contourClr>
              <a:schemeClr val="phClr"/>
            </a:contourClr>
          </a:sp3d>
        </a:effectStyle>
        <a:effectStyle>
          <a:effectLst>
            <a:reflection blurRad="12700" stA="25000" endPos="28000" dist="38100" dir="5400000" sy="-100000"/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>
            <a:bevelT w="139700" h="381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75000"/>
                <a:satMod val="250000"/>
              </a:schemeClr>
            </a:gs>
            <a:gs pos="20000">
              <a:schemeClr val="phClr">
                <a:shade val="85000"/>
                <a:satMod val="17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0000"/>
                <a:satMod val="145000"/>
              </a:schemeClr>
            </a:gs>
            <a:gs pos="30000">
              <a:schemeClr val="phClr">
                <a:shade val="65000"/>
                <a:satMod val="155000"/>
              </a:schemeClr>
            </a:gs>
            <a:gs pos="100000">
              <a:schemeClr val="phClr">
                <a:tint val="60000"/>
                <a:satMod val="17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ClassicPhotoAlbum</Template>
  <TotalTime>0</TotalTime>
  <Words>809</Words>
  <Application>Microsoft Office PowerPoint</Application>
  <PresentationFormat>Předvádění na obrazovce (4:3)</PresentationFormat>
  <Paragraphs>105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ClassicPhotoAlbum</vt:lpstr>
      <vt:lpstr>Bohatý</vt:lpstr>
      <vt:lpstr>Snímek 1</vt:lpstr>
      <vt:lpstr>aNOTACE</vt:lpstr>
      <vt:lpstr>literatura</vt:lpstr>
      <vt:lpstr>Biografie – (ŽIVOTOPIS)  (z řeckého bios – život a grafein – psát)</vt:lpstr>
      <vt:lpstr>Biografie (TEST) – (česky..................)  (z řeckého bios ........ a grafein –........)</vt:lpstr>
      <vt:lpstr>Albert Schweitzer nar.14. ledna 1875, Kaysersberg v horním Alsasku, dnes Francie – + 4. září 1965, Lambaréné, dnes Gabon</vt:lpstr>
      <vt:lpstr>Josef Škvorecký (* 27. září 1924 v Náchodě) </vt:lpstr>
      <vt:lpstr>Josef ŠKVORECKÝ:Sedmiramenný SVÍCEN- četba ukázky z ČÍTANKY 7 učebnice pro ZŠ a víceletá gymnázia,LEBERDUCHOVÁ L., BERÁNKOVÁ E., nakladatelství FRAUS 2004 ( str. 27)</vt:lpstr>
      <vt:lpstr>  Dana a emil zátopkovi</vt:lpstr>
      <vt:lpstr>zDROJE,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2010-12-01T14:09:06Z</dcterms:created>
  <dcterms:modified xsi:type="dcterms:W3CDTF">2011-12-16T10:49:47Z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LCID">
    <vt:i4>1029</vt:i4>
  </property>
  <property fmtid="{D5CDD505-2E9C-101B-9397-08002B2CF9AE}" pid="3" name="_Version">
    <vt:lpwstr>12.0.4518</vt:lpwstr>
  </property>
</Properties>
</file>