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16"/>
  </p:notesMasterIdLst>
  <p:sldIdLst>
    <p:sldId id="271" r:id="rId3"/>
    <p:sldId id="272" r:id="rId4"/>
    <p:sldId id="256" r:id="rId5"/>
    <p:sldId id="257" r:id="rId6"/>
    <p:sldId id="258" r:id="rId7"/>
    <p:sldId id="264" r:id="rId8"/>
    <p:sldId id="265" r:id="rId9"/>
    <p:sldId id="266" r:id="rId10"/>
    <p:sldId id="259" r:id="rId11"/>
    <p:sldId id="260" r:id="rId12"/>
    <p:sldId id="273" r:id="rId13"/>
    <p:sldId id="262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94660"/>
  </p:normalViewPr>
  <p:slideViewPr>
    <p:cSldViewPr>
      <p:cViewPr>
        <p:scale>
          <a:sx n="84" d="100"/>
          <a:sy n="84" d="100"/>
        </p:scale>
        <p:origin x="-954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</a:t>
          </a:r>
          <a:r>
            <a:rPr lang="cs-CZ" sz="2000" baseline="0" smtClean="0">
              <a:solidFill>
                <a:srgbClr val="FF0000"/>
              </a:solidFill>
            </a:rPr>
            <a:t>32</a:t>
          </a:r>
          <a:r>
            <a:rPr lang="cs-CZ" sz="2000" baseline="0" smtClean="0"/>
            <a:t>_INOVACE_</a:t>
          </a:r>
          <a:r>
            <a:rPr lang="cs-CZ" sz="2000" baseline="0" smtClean="0">
              <a:solidFill>
                <a:srgbClr val="FF0000"/>
              </a:solidFill>
            </a:rPr>
            <a:t>03_CJ_15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CJ – 6.A – Pohádky – druhy pohádek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81A960-3489-4B6A-BD34-D81AF3E09BF8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5CCE5F5-3871-4432-BE54-9BADFEF6447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CD2F363-D141-488A-9E6A-852929AD688A}" type="presOf" srcId="{D1D4F407-5343-4D3F-B5B9-D407B03CAEB4}" destId="{D005CE8C-CC26-4C3E-AC11-E15060ECD759}" srcOrd="0" destOrd="0" presId="urn:microsoft.com/office/officeart/2005/8/layout/target3"/>
    <dgm:cxn modelId="{367DFA40-EA8D-4C54-9E11-3C15A81410D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F6B5B8C-7F4C-41E5-B354-5343F7E92052}" type="presOf" srcId="{D8197B8C-B260-4A16-BDF4-0947B075E274}" destId="{5A5FFA88-C948-4069-8E93-59FA12366E83}" srcOrd="1" destOrd="0" presId="urn:microsoft.com/office/officeart/2005/8/layout/target3"/>
    <dgm:cxn modelId="{B09D121E-6D7C-4161-BE28-81772D74A70B}" type="presOf" srcId="{B651F6E3-6281-48DB-9319-2AEAFDAE7572}" destId="{619D679B-A015-4ECF-8348-D1034C574F40}" srcOrd="0" destOrd="0" presId="urn:microsoft.com/office/officeart/2005/8/layout/target3"/>
    <dgm:cxn modelId="{ACDFC1D6-9BF9-4FB2-9E0C-0BA741656522}" type="presOf" srcId="{4C35D32F-0EAB-4CD7-82EE-45574DC2A586}" destId="{8BEBB6EC-1DAA-4CAC-8A25-BC0FCBD5DBD5}" srcOrd="0" destOrd="0" presId="urn:microsoft.com/office/officeart/2005/8/layout/target3"/>
    <dgm:cxn modelId="{C16A83FF-7691-4EEF-84DE-DF097334BB1F}" type="presOf" srcId="{B651F6E3-6281-48DB-9319-2AEAFDAE7572}" destId="{6BB5E863-4638-4E1D-BFDE-399D028AC4ED}" srcOrd="1" destOrd="0" presId="urn:microsoft.com/office/officeart/2005/8/layout/target3"/>
    <dgm:cxn modelId="{ABEB4E93-B4AA-4F9F-94D8-230D8B510CB1}" type="presOf" srcId="{D1B46980-6531-4606-95E6-44980827E919}" destId="{6140AFEC-043D-4C43-A2F9-D0F5331DF3A3}" srcOrd="0" destOrd="0" presId="urn:microsoft.com/office/officeart/2005/8/layout/target3"/>
    <dgm:cxn modelId="{1BDE95B5-FD50-4728-BA75-8533D3A53DB0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EA7CC1-0A77-48E2-AA59-3A0EC9CC4022}" type="presOf" srcId="{D1D4F407-5343-4D3F-B5B9-D407B03CAEB4}" destId="{AED2198E-93D5-4001-81B4-73124B309672}" srcOrd="1" destOrd="0" presId="urn:microsoft.com/office/officeart/2005/8/layout/target3"/>
    <dgm:cxn modelId="{F284CCDD-6426-420D-BF84-1D451A4681DD}" type="presParOf" srcId="{333A1088-737F-45CB-B68E-254E46348037}" destId="{F5ABB229-8D3B-4694-996A-96F23CF14429}" srcOrd="0" destOrd="0" presId="urn:microsoft.com/office/officeart/2005/8/layout/target3"/>
    <dgm:cxn modelId="{3CE4FA61-CD74-4EF7-91A6-D48A9D840DFF}" type="presParOf" srcId="{333A1088-737F-45CB-B68E-254E46348037}" destId="{F41139FD-01EE-4571-8B17-4FB00FC51163}" srcOrd="1" destOrd="0" presId="urn:microsoft.com/office/officeart/2005/8/layout/target3"/>
    <dgm:cxn modelId="{8BA20DCA-A86B-4CDB-BDEE-4BA0C9752CA0}" type="presParOf" srcId="{333A1088-737F-45CB-B68E-254E46348037}" destId="{D005CE8C-CC26-4C3E-AC11-E15060ECD759}" srcOrd="2" destOrd="0" presId="urn:microsoft.com/office/officeart/2005/8/layout/target3"/>
    <dgm:cxn modelId="{F1E40F0B-FA08-4E5E-90B0-E099FD4F38C0}" type="presParOf" srcId="{333A1088-737F-45CB-B68E-254E46348037}" destId="{2C702D82-9B77-49B7-9568-BB8EB47C3372}" srcOrd="3" destOrd="0" presId="urn:microsoft.com/office/officeart/2005/8/layout/target3"/>
    <dgm:cxn modelId="{5F74C404-2034-4EF0-BB10-58CAFA18969E}" type="presParOf" srcId="{333A1088-737F-45CB-B68E-254E46348037}" destId="{A52A0455-90FF-4808-ABD0-F02540D31D5A}" srcOrd="4" destOrd="0" presId="urn:microsoft.com/office/officeart/2005/8/layout/target3"/>
    <dgm:cxn modelId="{24DCD081-E6A4-4585-9CC8-9EEC325E2945}" type="presParOf" srcId="{333A1088-737F-45CB-B68E-254E46348037}" destId="{6140AFEC-043D-4C43-A2F9-D0F5331DF3A3}" srcOrd="5" destOrd="0" presId="urn:microsoft.com/office/officeart/2005/8/layout/target3"/>
    <dgm:cxn modelId="{416EFBD8-45CB-44CE-8B85-9F79022AD8B7}" type="presParOf" srcId="{333A1088-737F-45CB-B68E-254E46348037}" destId="{9358AC05-5D7D-4327-9F80-1AD486AEA664}" srcOrd="6" destOrd="0" presId="urn:microsoft.com/office/officeart/2005/8/layout/target3"/>
    <dgm:cxn modelId="{25536894-7B4D-408C-AABB-99F7599D207B}" type="presParOf" srcId="{333A1088-737F-45CB-B68E-254E46348037}" destId="{313FC574-E1CD-4FB4-B054-0B805CE0447D}" srcOrd="7" destOrd="0" presId="urn:microsoft.com/office/officeart/2005/8/layout/target3"/>
    <dgm:cxn modelId="{C97A43E5-924D-4A15-8283-94C9E4227FBA}" type="presParOf" srcId="{333A1088-737F-45CB-B68E-254E46348037}" destId="{619D679B-A015-4ECF-8348-D1034C574F40}" srcOrd="8" destOrd="0" presId="urn:microsoft.com/office/officeart/2005/8/layout/target3"/>
    <dgm:cxn modelId="{0FB10A4E-AAE9-4FE8-B58E-B89978A28390}" type="presParOf" srcId="{333A1088-737F-45CB-B68E-254E46348037}" destId="{322283A8-4A27-4CDA-BAE3-F381106A9174}" srcOrd="9" destOrd="0" presId="urn:microsoft.com/office/officeart/2005/8/layout/target3"/>
    <dgm:cxn modelId="{F38C5D69-742C-4165-A236-4F3D5676FE33}" type="presParOf" srcId="{333A1088-737F-45CB-B68E-254E46348037}" destId="{FFC9F71D-1B4F-4AD9-A4A6-86ADEFC8AF5C}" srcOrd="10" destOrd="0" presId="urn:microsoft.com/office/officeart/2005/8/layout/target3"/>
    <dgm:cxn modelId="{00930EE9-24FC-40B6-8203-FC9A6F2AB1C6}" type="presParOf" srcId="{333A1088-737F-45CB-B68E-254E46348037}" destId="{25B08C86-7E15-44DC-BE7F-FFB55DD49D12}" srcOrd="11" destOrd="0" presId="urn:microsoft.com/office/officeart/2005/8/layout/target3"/>
    <dgm:cxn modelId="{27A0DC1F-3A50-406A-BAA6-75E67BDB31C5}" type="presParOf" srcId="{333A1088-737F-45CB-B68E-254E46348037}" destId="{76644BE8-9D7C-4C09-B250-3D10AF48CBB7}" srcOrd="12" destOrd="0" presId="urn:microsoft.com/office/officeart/2005/8/layout/target3"/>
    <dgm:cxn modelId="{EDEE4D3F-75B8-463F-86AB-A9A112F3464E}" type="presParOf" srcId="{333A1088-737F-45CB-B68E-254E46348037}" destId="{EE85B701-7295-41C0-BA7A-34D3756A2AE6}" srcOrd="13" destOrd="0" presId="urn:microsoft.com/office/officeart/2005/8/layout/target3"/>
    <dgm:cxn modelId="{0A9172B0-6A1F-46FD-9D2E-F9B630C04DF2}" type="presParOf" srcId="{333A1088-737F-45CB-B68E-254E46348037}" destId="{8BEBB6EC-1DAA-4CAC-8A25-BC0FCBD5DBD5}" srcOrd="14" destOrd="0" presId="urn:microsoft.com/office/officeart/2005/8/layout/target3"/>
    <dgm:cxn modelId="{442ABDAA-74E5-4316-B9FB-AA8E4E0E6F30}" type="presParOf" srcId="{333A1088-737F-45CB-B68E-254E46348037}" destId="{AED2198E-93D5-4001-81B4-73124B309672}" srcOrd="15" destOrd="0" presId="urn:microsoft.com/office/officeart/2005/8/layout/target3"/>
    <dgm:cxn modelId="{044C8820-D9C3-4B90-B2C4-DB172C007269}" type="presParOf" srcId="{333A1088-737F-45CB-B68E-254E46348037}" destId="{2BE915AB-18AA-4053-B92C-3BFC9ED204BB}" srcOrd="16" destOrd="0" presId="urn:microsoft.com/office/officeart/2005/8/layout/target3"/>
    <dgm:cxn modelId="{4B011D57-A260-40EB-AFF9-50050FE092DD}" type="presParOf" srcId="{333A1088-737F-45CB-B68E-254E46348037}" destId="{6BB5E863-4638-4E1D-BFDE-399D028AC4ED}" srcOrd="17" destOrd="0" presId="urn:microsoft.com/office/officeart/2005/8/layout/target3"/>
    <dgm:cxn modelId="{3E3929A3-DEA8-473A-A0DF-14A15E74AF87}" type="presParOf" srcId="{333A1088-737F-45CB-B68E-254E46348037}" destId="{5A5FFA88-C948-4069-8E93-59FA12366E83}" srcOrd="18" destOrd="0" presId="urn:microsoft.com/office/officeart/2005/8/layout/target3"/>
    <dgm:cxn modelId="{DF99E531-A223-4711-A3E2-66D88B9DE63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8C9E4C-E204-4045-9F59-D084947C1571}" type="doc">
      <dgm:prSet loTypeId="urn:microsoft.com/office/officeart/2005/8/layout/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377537-39DA-4976-AEDB-861C3153A4B9}">
      <dgm:prSet phldrT="[Text]"/>
      <dgm:spPr/>
      <dgm:t>
        <a:bodyPr/>
        <a:lstStyle/>
        <a:p>
          <a:r>
            <a:rPr lang="cs-CZ" dirty="0" smtClean="0"/>
            <a:t>FANTASTICKÉ</a:t>
          </a:r>
          <a:endParaRPr lang="cs-CZ" dirty="0"/>
        </a:p>
      </dgm:t>
    </dgm:pt>
    <dgm:pt modelId="{3D6DA0C6-5DA1-4312-BE0E-2FCBC3C74E09}" type="parTrans" cxnId="{0A2A7195-3359-46A7-ADB8-D1F5D7086364}">
      <dgm:prSet/>
      <dgm:spPr/>
      <dgm:t>
        <a:bodyPr/>
        <a:lstStyle/>
        <a:p>
          <a:endParaRPr lang="cs-CZ"/>
        </a:p>
      </dgm:t>
    </dgm:pt>
    <dgm:pt modelId="{40F1E4DB-6AEF-45FA-A334-D4843F8D5A79}" type="sibTrans" cxnId="{0A2A7195-3359-46A7-ADB8-D1F5D7086364}">
      <dgm:prSet/>
      <dgm:spPr/>
      <dgm:t>
        <a:bodyPr/>
        <a:lstStyle/>
        <a:p>
          <a:endParaRPr lang="cs-CZ"/>
        </a:p>
      </dgm:t>
    </dgm:pt>
    <dgm:pt modelId="{611F717E-93AC-468C-A114-D5ED855A29F3}">
      <dgm:prSet phldrT="[Text]"/>
      <dgm:spPr/>
      <dgm:t>
        <a:bodyPr/>
        <a:lstStyle/>
        <a:p>
          <a:r>
            <a:rPr lang="cs-CZ" dirty="0" smtClean="0"/>
            <a:t>LEGENDÁRNÍ</a:t>
          </a:r>
          <a:endParaRPr lang="cs-CZ" dirty="0"/>
        </a:p>
      </dgm:t>
    </dgm:pt>
    <dgm:pt modelId="{F99CE9AA-EAAB-43DC-97C2-EA358970B474}" type="parTrans" cxnId="{1303A5C6-E38B-4544-835A-8DA6F91AE43A}">
      <dgm:prSet/>
      <dgm:spPr/>
      <dgm:t>
        <a:bodyPr/>
        <a:lstStyle/>
        <a:p>
          <a:endParaRPr lang="cs-CZ"/>
        </a:p>
      </dgm:t>
    </dgm:pt>
    <dgm:pt modelId="{41F0E08D-ABF1-4BE0-844B-89EABE703D54}" type="sibTrans" cxnId="{1303A5C6-E38B-4544-835A-8DA6F91AE43A}">
      <dgm:prSet/>
      <dgm:spPr/>
      <dgm:t>
        <a:bodyPr/>
        <a:lstStyle/>
        <a:p>
          <a:endParaRPr lang="cs-CZ"/>
        </a:p>
      </dgm:t>
    </dgm:pt>
    <dgm:pt modelId="{3384081A-C1EE-4439-AB0B-A87100E3C37E}">
      <dgm:prSet phldrT="[Text]"/>
      <dgm:spPr/>
      <dgm:t>
        <a:bodyPr/>
        <a:lstStyle/>
        <a:p>
          <a:r>
            <a:rPr lang="cs-CZ" dirty="0" smtClean="0"/>
            <a:t>ZVÍŘECÍ</a:t>
          </a:r>
          <a:endParaRPr lang="cs-CZ" dirty="0"/>
        </a:p>
      </dgm:t>
    </dgm:pt>
    <dgm:pt modelId="{24F2345A-2EF0-4E7B-BCA3-A3808F043699}" type="parTrans" cxnId="{886A478A-90DC-4D8D-8BE9-D0576E820C1C}">
      <dgm:prSet/>
      <dgm:spPr/>
      <dgm:t>
        <a:bodyPr/>
        <a:lstStyle/>
        <a:p>
          <a:endParaRPr lang="cs-CZ"/>
        </a:p>
      </dgm:t>
    </dgm:pt>
    <dgm:pt modelId="{3610846F-A721-4BE6-8CBE-0B2ED4EBB2CE}" type="sibTrans" cxnId="{886A478A-90DC-4D8D-8BE9-D0576E820C1C}">
      <dgm:prSet/>
      <dgm:spPr/>
      <dgm:t>
        <a:bodyPr/>
        <a:lstStyle/>
        <a:p>
          <a:endParaRPr lang="cs-CZ"/>
        </a:p>
      </dgm:t>
    </dgm:pt>
    <dgm:pt modelId="{9146F470-C90E-4DBF-90FE-5702517EBE9B}">
      <dgm:prSet/>
      <dgm:spPr/>
      <dgm:t>
        <a:bodyPr/>
        <a:lstStyle/>
        <a:p>
          <a:r>
            <a:rPr lang="cs-CZ" dirty="0" smtClean="0"/>
            <a:t>NOVELISTICKÉ</a:t>
          </a:r>
          <a:endParaRPr lang="cs-CZ" dirty="0"/>
        </a:p>
      </dgm:t>
    </dgm:pt>
    <dgm:pt modelId="{A7E3F3AF-901F-430B-858B-806B909ED512}" type="parTrans" cxnId="{BB8E03F7-BBB3-4C2B-A14B-983E69BDD998}">
      <dgm:prSet/>
      <dgm:spPr/>
      <dgm:t>
        <a:bodyPr/>
        <a:lstStyle/>
        <a:p>
          <a:endParaRPr lang="cs-CZ"/>
        </a:p>
      </dgm:t>
    </dgm:pt>
    <dgm:pt modelId="{7B47E289-B83A-4707-A2AF-D90EE027ECE0}" type="sibTrans" cxnId="{BB8E03F7-BBB3-4C2B-A14B-983E69BDD998}">
      <dgm:prSet/>
      <dgm:spPr/>
      <dgm:t>
        <a:bodyPr/>
        <a:lstStyle/>
        <a:p>
          <a:endParaRPr lang="cs-CZ"/>
        </a:p>
      </dgm:t>
    </dgm:pt>
    <dgm:pt modelId="{7D38D0F0-0017-4CF8-A03B-87E1810BD2E2}">
      <dgm:prSet/>
      <dgm:spPr/>
      <dgm:t>
        <a:bodyPr/>
        <a:lstStyle/>
        <a:p>
          <a:r>
            <a:rPr lang="cs-CZ" dirty="0" smtClean="0"/>
            <a:t>s biblickými postavami Ježíše a sv. Petra</a:t>
          </a:r>
          <a:endParaRPr lang="cs-CZ" dirty="0"/>
        </a:p>
      </dgm:t>
    </dgm:pt>
    <dgm:pt modelId="{E4F750C9-50A2-46FA-9E78-111D0639CD5E}" type="parTrans" cxnId="{88DDDE3E-828C-456B-8F69-664962E52E3D}">
      <dgm:prSet/>
      <dgm:spPr/>
      <dgm:t>
        <a:bodyPr/>
        <a:lstStyle/>
        <a:p>
          <a:endParaRPr lang="cs-CZ"/>
        </a:p>
      </dgm:t>
    </dgm:pt>
    <dgm:pt modelId="{AE0AE982-CC5A-4F6E-9192-5452244C8061}" type="sibTrans" cxnId="{88DDDE3E-828C-456B-8F69-664962E52E3D}">
      <dgm:prSet/>
      <dgm:spPr/>
      <dgm:t>
        <a:bodyPr/>
        <a:lstStyle/>
        <a:p>
          <a:endParaRPr lang="cs-CZ"/>
        </a:p>
      </dgm:t>
    </dgm:pt>
    <dgm:pt modelId="{C86958A7-930A-4FA1-B26B-13D872933A46}">
      <dgm:prSet/>
      <dgm:spPr/>
      <dgm:t>
        <a:bodyPr/>
        <a:lstStyle/>
        <a:p>
          <a:r>
            <a:rPr lang="cs-CZ" dirty="0" smtClean="0"/>
            <a:t>s vybájenými postavami a věcmi</a:t>
          </a:r>
          <a:endParaRPr lang="cs-CZ" dirty="0"/>
        </a:p>
      </dgm:t>
    </dgm:pt>
    <dgm:pt modelId="{61AC0FAB-167B-4898-9F1A-5C3D40FC39A0}" type="parTrans" cxnId="{CBAC16AE-9574-49FF-A8F1-3FDDFA49126A}">
      <dgm:prSet/>
      <dgm:spPr/>
      <dgm:t>
        <a:bodyPr/>
        <a:lstStyle/>
        <a:p>
          <a:endParaRPr lang="cs-CZ"/>
        </a:p>
      </dgm:t>
    </dgm:pt>
    <dgm:pt modelId="{3870EAA4-E98B-4A31-84E0-61EF46A5663E}" type="sibTrans" cxnId="{CBAC16AE-9574-49FF-A8F1-3FDDFA49126A}">
      <dgm:prSet/>
      <dgm:spPr/>
      <dgm:t>
        <a:bodyPr/>
        <a:lstStyle/>
        <a:p>
          <a:endParaRPr lang="cs-CZ"/>
        </a:p>
      </dgm:t>
    </dgm:pt>
    <dgm:pt modelId="{E1514C7D-B9FF-4AC8-96FD-4EF506181D9D}">
      <dgm:prSet/>
      <dgm:spPr/>
      <dgm:t>
        <a:bodyPr/>
        <a:lstStyle/>
        <a:p>
          <a:r>
            <a:rPr lang="cs-CZ" dirty="0" smtClean="0"/>
            <a:t>hlavní postavou je zvíře</a:t>
          </a:r>
          <a:endParaRPr lang="cs-CZ" dirty="0"/>
        </a:p>
      </dgm:t>
    </dgm:pt>
    <dgm:pt modelId="{B3D23CEF-1863-4563-83BB-0EADFE192158}" type="parTrans" cxnId="{1254C0B3-C410-421C-A4EB-4E237C8F2567}">
      <dgm:prSet/>
      <dgm:spPr/>
      <dgm:t>
        <a:bodyPr/>
        <a:lstStyle/>
        <a:p>
          <a:endParaRPr lang="cs-CZ"/>
        </a:p>
      </dgm:t>
    </dgm:pt>
    <dgm:pt modelId="{233678F0-C5BE-4D04-84C4-7886C45232C0}" type="sibTrans" cxnId="{1254C0B3-C410-421C-A4EB-4E237C8F2567}">
      <dgm:prSet/>
      <dgm:spPr/>
      <dgm:t>
        <a:bodyPr/>
        <a:lstStyle/>
        <a:p>
          <a:endParaRPr lang="cs-CZ"/>
        </a:p>
      </dgm:t>
    </dgm:pt>
    <dgm:pt modelId="{E3D41B6B-F17C-4E78-888A-F37E65147037}">
      <dgm:prSet/>
      <dgm:spPr/>
      <dgm:t>
        <a:bodyPr/>
        <a:lstStyle/>
        <a:p>
          <a:r>
            <a:rPr lang="cs-CZ" dirty="0" smtClean="0"/>
            <a:t>podobají se skutečnosti, zápas chytrosti a hlouposti</a:t>
          </a:r>
          <a:endParaRPr lang="cs-CZ" dirty="0"/>
        </a:p>
      </dgm:t>
    </dgm:pt>
    <dgm:pt modelId="{AE8A8DD0-82DA-4F95-9458-4E8F4EE5AE37}" type="parTrans" cxnId="{12126645-B515-4D7D-A9ED-73F0413D8D3E}">
      <dgm:prSet/>
      <dgm:spPr/>
      <dgm:t>
        <a:bodyPr/>
        <a:lstStyle/>
        <a:p>
          <a:endParaRPr lang="cs-CZ"/>
        </a:p>
      </dgm:t>
    </dgm:pt>
    <dgm:pt modelId="{06CF0BA3-DAE7-4F8F-8CDD-C5F65717F486}" type="sibTrans" cxnId="{12126645-B515-4D7D-A9ED-73F0413D8D3E}">
      <dgm:prSet/>
      <dgm:spPr/>
      <dgm:t>
        <a:bodyPr/>
        <a:lstStyle/>
        <a:p>
          <a:endParaRPr lang="cs-CZ"/>
        </a:p>
      </dgm:t>
    </dgm:pt>
    <dgm:pt modelId="{262217E6-55A7-401D-863E-300E38ED8C83}" type="pres">
      <dgm:prSet presAssocID="{D98C9E4C-E204-4045-9F59-D084947C157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05153D-CADE-4296-80DE-D49A8FE3FEF0}" type="pres">
      <dgm:prSet presAssocID="{08377537-39DA-4976-AEDB-861C3153A4B9}" presName="parentLin" presStyleCnt="0"/>
      <dgm:spPr/>
    </dgm:pt>
    <dgm:pt modelId="{CED14F04-9160-48C7-8373-72D138C0D982}" type="pres">
      <dgm:prSet presAssocID="{08377537-39DA-4976-AEDB-861C3153A4B9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306D70B6-5638-45CC-848A-2A1CC0CFC3B7}" type="pres">
      <dgm:prSet presAssocID="{08377537-39DA-4976-AEDB-861C3153A4B9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663C67-A4ED-42BA-9762-8A15A974A217}" type="pres">
      <dgm:prSet presAssocID="{08377537-39DA-4976-AEDB-861C3153A4B9}" presName="negativeSpace" presStyleCnt="0"/>
      <dgm:spPr/>
    </dgm:pt>
    <dgm:pt modelId="{66696B3F-83E4-4DE5-968C-D9E0C47EAC54}" type="pres">
      <dgm:prSet presAssocID="{08377537-39DA-4976-AEDB-861C3153A4B9}" presName="childText" presStyleLbl="conFgAcc1" presStyleIdx="0" presStyleCnt="4" custLinFactNeighborX="388" custLinFactNeighborY="-801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5FF31-8DE4-4ADC-B82E-62BB4AE6BD0F}" type="pres">
      <dgm:prSet presAssocID="{40F1E4DB-6AEF-45FA-A334-D4843F8D5A79}" presName="spaceBetweenRectangles" presStyleCnt="0"/>
      <dgm:spPr/>
    </dgm:pt>
    <dgm:pt modelId="{03EFA7C4-DAA1-4F2A-B548-7C3CD206A3D2}" type="pres">
      <dgm:prSet presAssocID="{611F717E-93AC-468C-A114-D5ED855A29F3}" presName="parentLin" presStyleCnt="0"/>
      <dgm:spPr/>
    </dgm:pt>
    <dgm:pt modelId="{4FC1DF48-1407-4479-97ED-0D5E17DF6525}" type="pres">
      <dgm:prSet presAssocID="{611F717E-93AC-468C-A114-D5ED855A29F3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163AE724-1652-4AC3-9BAC-A8BC170EE71E}" type="pres">
      <dgm:prSet presAssocID="{611F717E-93AC-468C-A114-D5ED855A29F3}" presName="parentText" presStyleLbl="node1" presStyleIdx="1" presStyleCnt="4" custLinFactNeighborX="-21362" custLinFactNeighborY="-728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C42D26-E912-4983-B13B-13E8466FB614}" type="pres">
      <dgm:prSet presAssocID="{611F717E-93AC-468C-A114-D5ED855A29F3}" presName="negativeSpace" presStyleCnt="0"/>
      <dgm:spPr/>
    </dgm:pt>
    <dgm:pt modelId="{63E6DCC4-F94E-415D-8837-0D0D2F53FB49}" type="pres">
      <dgm:prSet presAssocID="{611F717E-93AC-468C-A114-D5ED855A29F3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40303E-7EEC-493A-AA28-C6CB8B46BFB9}" type="pres">
      <dgm:prSet presAssocID="{41F0E08D-ABF1-4BE0-844B-89EABE703D54}" presName="spaceBetweenRectangles" presStyleCnt="0"/>
      <dgm:spPr/>
    </dgm:pt>
    <dgm:pt modelId="{2CF01ADC-3349-4CE8-8472-2F722B4E89E3}" type="pres">
      <dgm:prSet presAssocID="{3384081A-C1EE-4439-AB0B-A87100E3C37E}" presName="parentLin" presStyleCnt="0"/>
      <dgm:spPr/>
    </dgm:pt>
    <dgm:pt modelId="{569F3E7F-E786-4EFE-BF79-6CEE3F602880}" type="pres">
      <dgm:prSet presAssocID="{3384081A-C1EE-4439-AB0B-A87100E3C37E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E51B875A-0D9D-438A-8A4E-CF3CCF415362}" type="pres">
      <dgm:prSet presAssocID="{3384081A-C1EE-4439-AB0B-A87100E3C37E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63CBF7-25CF-4DE2-AC02-AD7FFF32B72B}" type="pres">
      <dgm:prSet presAssocID="{3384081A-C1EE-4439-AB0B-A87100E3C37E}" presName="negativeSpace" presStyleCnt="0"/>
      <dgm:spPr/>
    </dgm:pt>
    <dgm:pt modelId="{D8B83E2F-E02D-4C34-BDF7-005718FBD91B}" type="pres">
      <dgm:prSet presAssocID="{3384081A-C1EE-4439-AB0B-A87100E3C37E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07C70F-F7E8-45E1-A933-5A79CC9B8E6B}" type="pres">
      <dgm:prSet presAssocID="{3610846F-A721-4BE6-8CBE-0B2ED4EBB2CE}" presName="spaceBetweenRectangles" presStyleCnt="0"/>
      <dgm:spPr/>
    </dgm:pt>
    <dgm:pt modelId="{8BCE81F8-9633-478E-AC9D-64C0AF3DBF68}" type="pres">
      <dgm:prSet presAssocID="{9146F470-C90E-4DBF-90FE-5702517EBE9B}" presName="parentLin" presStyleCnt="0"/>
      <dgm:spPr/>
    </dgm:pt>
    <dgm:pt modelId="{0F918C35-E7F2-43BA-B8AF-9DD8CAF538D9}" type="pres">
      <dgm:prSet presAssocID="{9146F470-C90E-4DBF-90FE-5702517EBE9B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273B5CA2-3163-43B6-9E95-590EB800F91E}" type="pres">
      <dgm:prSet presAssocID="{9146F470-C90E-4DBF-90FE-5702517EBE9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91FCD6-FB08-41CD-B21E-33E525EAC7E3}" type="pres">
      <dgm:prSet presAssocID="{9146F470-C90E-4DBF-90FE-5702517EBE9B}" presName="negativeSpace" presStyleCnt="0"/>
      <dgm:spPr/>
    </dgm:pt>
    <dgm:pt modelId="{8225ECC4-BA9E-4206-9969-87CDE5069B1E}" type="pres">
      <dgm:prSet presAssocID="{9146F470-C90E-4DBF-90FE-5702517EBE9B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8E03F7-BBB3-4C2B-A14B-983E69BDD998}" srcId="{D98C9E4C-E204-4045-9F59-D084947C1571}" destId="{9146F470-C90E-4DBF-90FE-5702517EBE9B}" srcOrd="3" destOrd="0" parTransId="{A7E3F3AF-901F-430B-858B-806B909ED512}" sibTransId="{7B47E289-B83A-4707-A2AF-D90EE027ECE0}"/>
    <dgm:cxn modelId="{1254C0B3-C410-421C-A4EB-4E237C8F2567}" srcId="{3384081A-C1EE-4439-AB0B-A87100E3C37E}" destId="{E1514C7D-B9FF-4AC8-96FD-4EF506181D9D}" srcOrd="0" destOrd="0" parTransId="{B3D23CEF-1863-4563-83BB-0EADFE192158}" sibTransId="{233678F0-C5BE-4D04-84C4-7886C45232C0}"/>
    <dgm:cxn modelId="{29330188-153B-46E5-87C8-414E0565A802}" type="presOf" srcId="{611F717E-93AC-468C-A114-D5ED855A29F3}" destId="{163AE724-1652-4AC3-9BAC-A8BC170EE71E}" srcOrd="1" destOrd="0" presId="urn:microsoft.com/office/officeart/2005/8/layout/list1"/>
    <dgm:cxn modelId="{12126645-B515-4D7D-A9ED-73F0413D8D3E}" srcId="{9146F470-C90E-4DBF-90FE-5702517EBE9B}" destId="{E3D41B6B-F17C-4E78-888A-F37E65147037}" srcOrd="0" destOrd="0" parTransId="{AE8A8DD0-82DA-4F95-9458-4E8F4EE5AE37}" sibTransId="{06CF0BA3-DAE7-4F8F-8CDD-C5F65717F486}"/>
    <dgm:cxn modelId="{1303A5C6-E38B-4544-835A-8DA6F91AE43A}" srcId="{D98C9E4C-E204-4045-9F59-D084947C1571}" destId="{611F717E-93AC-468C-A114-D5ED855A29F3}" srcOrd="1" destOrd="0" parTransId="{F99CE9AA-EAAB-43DC-97C2-EA358970B474}" sibTransId="{41F0E08D-ABF1-4BE0-844B-89EABE703D54}"/>
    <dgm:cxn modelId="{508F0A43-E0F1-47B2-BA71-12793574544E}" type="presOf" srcId="{3384081A-C1EE-4439-AB0B-A87100E3C37E}" destId="{569F3E7F-E786-4EFE-BF79-6CEE3F602880}" srcOrd="0" destOrd="0" presId="urn:microsoft.com/office/officeart/2005/8/layout/list1"/>
    <dgm:cxn modelId="{0A2A7195-3359-46A7-ADB8-D1F5D7086364}" srcId="{D98C9E4C-E204-4045-9F59-D084947C1571}" destId="{08377537-39DA-4976-AEDB-861C3153A4B9}" srcOrd="0" destOrd="0" parTransId="{3D6DA0C6-5DA1-4312-BE0E-2FCBC3C74E09}" sibTransId="{40F1E4DB-6AEF-45FA-A334-D4843F8D5A79}"/>
    <dgm:cxn modelId="{C89A35FA-5A15-4436-B4DA-4F476AB902F4}" type="presOf" srcId="{9146F470-C90E-4DBF-90FE-5702517EBE9B}" destId="{273B5CA2-3163-43B6-9E95-590EB800F91E}" srcOrd="1" destOrd="0" presId="urn:microsoft.com/office/officeart/2005/8/layout/list1"/>
    <dgm:cxn modelId="{886A478A-90DC-4D8D-8BE9-D0576E820C1C}" srcId="{D98C9E4C-E204-4045-9F59-D084947C1571}" destId="{3384081A-C1EE-4439-AB0B-A87100E3C37E}" srcOrd="2" destOrd="0" parTransId="{24F2345A-2EF0-4E7B-BCA3-A3808F043699}" sibTransId="{3610846F-A721-4BE6-8CBE-0B2ED4EBB2CE}"/>
    <dgm:cxn modelId="{8CF1C693-8CC3-41B7-A949-BC853144130B}" type="presOf" srcId="{C86958A7-930A-4FA1-B26B-13D872933A46}" destId="{66696B3F-83E4-4DE5-968C-D9E0C47EAC54}" srcOrd="0" destOrd="0" presId="urn:microsoft.com/office/officeart/2005/8/layout/list1"/>
    <dgm:cxn modelId="{9886FF17-DEA1-4A56-86EA-C61A78980796}" type="presOf" srcId="{08377537-39DA-4976-AEDB-861C3153A4B9}" destId="{CED14F04-9160-48C7-8373-72D138C0D982}" srcOrd="0" destOrd="0" presId="urn:microsoft.com/office/officeart/2005/8/layout/list1"/>
    <dgm:cxn modelId="{E1BE4A44-FB20-48EE-A901-E574588ACE31}" type="presOf" srcId="{08377537-39DA-4976-AEDB-861C3153A4B9}" destId="{306D70B6-5638-45CC-848A-2A1CC0CFC3B7}" srcOrd="1" destOrd="0" presId="urn:microsoft.com/office/officeart/2005/8/layout/list1"/>
    <dgm:cxn modelId="{4BA781E1-BBB0-46AD-87F4-B93829D27123}" type="presOf" srcId="{611F717E-93AC-468C-A114-D5ED855A29F3}" destId="{4FC1DF48-1407-4479-97ED-0D5E17DF6525}" srcOrd="0" destOrd="0" presId="urn:microsoft.com/office/officeart/2005/8/layout/list1"/>
    <dgm:cxn modelId="{3DC64C66-9BE6-4475-AC7B-114B5AD5D035}" type="presOf" srcId="{3384081A-C1EE-4439-AB0B-A87100E3C37E}" destId="{E51B875A-0D9D-438A-8A4E-CF3CCF415362}" srcOrd="1" destOrd="0" presId="urn:microsoft.com/office/officeart/2005/8/layout/list1"/>
    <dgm:cxn modelId="{88DDDE3E-828C-456B-8F69-664962E52E3D}" srcId="{611F717E-93AC-468C-A114-D5ED855A29F3}" destId="{7D38D0F0-0017-4CF8-A03B-87E1810BD2E2}" srcOrd="0" destOrd="0" parTransId="{E4F750C9-50A2-46FA-9E78-111D0639CD5E}" sibTransId="{AE0AE982-CC5A-4F6E-9192-5452244C8061}"/>
    <dgm:cxn modelId="{F43F62AF-7200-4768-84D7-CE48090F7BE3}" type="presOf" srcId="{7D38D0F0-0017-4CF8-A03B-87E1810BD2E2}" destId="{63E6DCC4-F94E-415D-8837-0D0D2F53FB49}" srcOrd="0" destOrd="0" presId="urn:microsoft.com/office/officeart/2005/8/layout/list1"/>
    <dgm:cxn modelId="{CBAC16AE-9574-49FF-A8F1-3FDDFA49126A}" srcId="{08377537-39DA-4976-AEDB-861C3153A4B9}" destId="{C86958A7-930A-4FA1-B26B-13D872933A46}" srcOrd="0" destOrd="0" parTransId="{61AC0FAB-167B-4898-9F1A-5C3D40FC39A0}" sibTransId="{3870EAA4-E98B-4A31-84E0-61EF46A5663E}"/>
    <dgm:cxn modelId="{9094F074-2FEE-4487-B234-BDDAFF578650}" type="presOf" srcId="{E3D41B6B-F17C-4E78-888A-F37E65147037}" destId="{8225ECC4-BA9E-4206-9969-87CDE5069B1E}" srcOrd="0" destOrd="0" presId="urn:microsoft.com/office/officeart/2005/8/layout/list1"/>
    <dgm:cxn modelId="{BA39B8DC-3A1E-43D4-B311-018C6EC953CA}" type="presOf" srcId="{9146F470-C90E-4DBF-90FE-5702517EBE9B}" destId="{0F918C35-E7F2-43BA-B8AF-9DD8CAF538D9}" srcOrd="0" destOrd="0" presId="urn:microsoft.com/office/officeart/2005/8/layout/list1"/>
    <dgm:cxn modelId="{6585F949-CE74-4130-943F-8CE3AA1CAE02}" type="presOf" srcId="{D98C9E4C-E204-4045-9F59-D084947C1571}" destId="{262217E6-55A7-401D-863E-300E38ED8C83}" srcOrd="0" destOrd="0" presId="urn:microsoft.com/office/officeart/2005/8/layout/list1"/>
    <dgm:cxn modelId="{C6203D8A-D609-4659-AA39-6D64015A12B7}" type="presOf" srcId="{E1514C7D-B9FF-4AC8-96FD-4EF506181D9D}" destId="{D8B83E2F-E02D-4C34-BDF7-005718FBD91B}" srcOrd="0" destOrd="0" presId="urn:microsoft.com/office/officeart/2005/8/layout/list1"/>
    <dgm:cxn modelId="{BC828041-CD6B-4B1F-B9D5-EB75345A2718}" type="presParOf" srcId="{262217E6-55A7-401D-863E-300E38ED8C83}" destId="{DA05153D-CADE-4296-80DE-D49A8FE3FEF0}" srcOrd="0" destOrd="0" presId="urn:microsoft.com/office/officeart/2005/8/layout/list1"/>
    <dgm:cxn modelId="{F3820FA7-92D3-4847-8AE4-1C30C5CC8421}" type="presParOf" srcId="{DA05153D-CADE-4296-80DE-D49A8FE3FEF0}" destId="{CED14F04-9160-48C7-8373-72D138C0D982}" srcOrd="0" destOrd="0" presId="urn:microsoft.com/office/officeart/2005/8/layout/list1"/>
    <dgm:cxn modelId="{CD0BA6D4-C1FA-4596-AB56-B6998FF928CE}" type="presParOf" srcId="{DA05153D-CADE-4296-80DE-D49A8FE3FEF0}" destId="{306D70B6-5638-45CC-848A-2A1CC0CFC3B7}" srcOrd="1" destOrd="0" presId="urn:microsoft.com/office/officeart/2005/8/layout/list1"/>
    <dgm:cxn modelId="{9C449FAD-7FB4-4BDD-AD12-B115DD34E98F}" type="presParOf" srcId="{262217E6-55A7-401D-863E-300E38ED8C83}" destId="{39663C67-A4ED-42BA-9762-8A15A974A217}" srcOrd="1" destOrd="0" presId="urn:microsoft.com/office/officeart/2005/8/layout/list1"/>
    <dgm:cxn modelId="{5734AAAA-A66E-4EDA-864C-F3D10D5DE5DB}" type="presParOf" srcId="{262217E6-55A7-401D-863E-300E38ED8C83}" destId="{66696B3F-83E4-4DE5-968C-D9E0C47EAC54}" srcOrd="2" destOrd="0" presId="urn:microsoft.com/office/officeart/2005/8/layout/list1"/>
    <dgm:cxn modelId="{7F5324AA-1D31-4FFA-91A3-D60679704E5F}" type="presParOf" srcId="{262217E6-55A7-401D-863E-300E38ED8C83}" destId="{7C55FF31-8DE4-4ADC-B82E-62BB4AE6BD0F}" srcOrd="3" destOrd="0" presId="urn:microsoft.com/office/officeart/2005/8/layout/list1"/>
    <dgm:cxn modelId="{741A880B-420F-496C-9AE2-F4788396FAA4}" type="presParOf" srcId="{262217E6-55A7-401D-863E-300E38ED8C83}" destId="{03EFA7C4-DAA1-4F2A-B548-7C3CD206A3D2}" srcOrd="4" destOrd="0" presId="urn:microsoft.com/office/officeart/2005/8/layout/list1"/>
    <dgm:cxn modelId="{C31E3279-7DDC-4267-8C42-0A27D4480A5D}" type="presParOf" srcId="{03EFA7C4-DAA1-4F2A-B548-7C3CD206A3D2}" destId="{4FC1DF48-1407-4479-97ED-0D5E17DF6525}" srcOrd="0" destOrd="0" presId="urn:microsoft.com/office/officeart/2005/8/layout/list1"/>
    <dgm:cxn modelId="{0594EFE3-4176-4D0F-8907-DBF75D87B1DC}" type="presParOf" srcId="{03EFA7C4-DAA1-4F2A-B548-7C3CD206A3D2}" destId="{163AE724-1652-4AC3-9BAC-A8BC170EE71E}" srcOrd="1" destOrd="0" presId="urn:microsoft.com/office/officeart/2005/8/layout/list1"/>
    <dgm:cxn modelId="{82821702-2708-4993-853E-8AF42BD02B50}" type="presParOf" srcId="{262217E6-55A7-401D-863E-300E38ED8C83}" destId="{73C42D26-E912-4983-B13B-13E8466FB614}" srcOrd="5" destOrd="0" presId="urn:microsoft.com/office/officeart/2005/8/layout/list1"/>
    <dgm:cxn modelId="{479D2915-ED42-4DD3-A641-AF12D9D79C15}" type="presParOf" srcId="{262217E6-55A7-401D-863E-300E38ED8C83}" destId="{63E6DCC4-F94E-415D-8837-0D0D2F53FB49}" srcOrd="6" destOrd="0" presId="urn:microsoft.com/office/officeart/2005/8/layout/list1"/>
    <dgm:cxn modelId="{1FF56F57-06A9-4F9F-AAC2-E95BE2694856}" type="presParOf" srcId="{262217E6-55A7-401D-863E-300E38ED8C83}" destId="{E540303E-7EEC-493A-AA28-C6CB8B46BFB9}" srcOrd="7" destOrd="0" presId="urn:microsoft.com/office/officeart/2005/8/layout/list1"/>
    <dgm:cxn modelId="{9DA53CFE-A790-4BAB-B3E0-F8ABC0AFC0B8}" type="presParOf" srcId="{262217E6-55A7-401D-863E-300E38ED8C83}" destId="{2CF01ADC-3349-4CE8-8472-2F722B4E89E3}" srcOrd="8" destOrd="0" presId="urn:microsoft.com/office/officeart/2005/8/layout/list1"/>
    <dgm:cxn modelId="{5E0E08D5-2A65-48D7-B237-52AC0F140B15}" type="presParOf" srcId="{2CF01ADC-3349-4CE8-8472-2F722B4E89E3}" destId="{569F3E7F-E786-4EFE-BF79-6CEE3F602880}" srcOrd="0" destOrd="0" presId="urn:microsoft.com/office/officeart/2005/8/layout/list1"/>
    <dgm:cxn modelId="{CDAA2BF9-3101-470F-A702-6B2D40428E66}" type="presParOf" srcId="{2CF01ADC-3349-4CE8-8472-2F722B4E89E3}" destId="{E51B875A-0D9D-438A-8A4E-CF3CCF415362}" srcOrd="1" destOrd="0" presId="urn:microsoft.com/office/officeart/2005/8/layout/list1"/>
    <dgm:cxn modelId="{CE554919-FDBD-451B-B9B0-F5D2B79E5E67}" type="presParOf" srcId="{262217E6-55A7-401D-863E-300E38ED8C83}" destId="{3D63CBF7-25CF-4DE2-AC02-AD7FFF32B72B}" srcOrd="9" destOrd="0" presId="urn:microsoft.com/office/officeart/2005/8/layout/list1"/>
    <dgm:cxn modelId="{604A8588-445F-45A6-A5FC-D95A9498DE3A}" type="presParOf" srcId="{262217E6-55A7-401D-863E-300E38ED8C83}" destId="{D8B83E2F-E02D-4C34-BDF7-005718FBD91B}" srcOrd="10" destOrd="0" presId="urn:microsoft.com/office/officeart/2005/8/layout/list1"/>
    <dgm:cxn modelId="{F1F31B08-DE8A-4A85-AD4F-C858BCF613C6}" type="presParOf" srcId="{262217E6-55A7-401D-863E-300E38ED8C83}" destId="{5107C70F-F7E8-45E1-A933-5A79CC9B8E6B}" srcOrd="11" destOrd="0" presId="urn:microsoft.com/office/officeart/2005/8/layout/list1"/>
    <dgm:cxn modelId="{96D945F3-2050-4BA3-AF29-1236443CBB19}" type="presParOf" srcId="{262217E6-55A7-401D-863E-300E38ED8C83}" destId="{8BCE81F8-9633-478E-AC9D-64C0AF3DBF68}" srcOrd="12" destOrd="0" presId="urn:microsoft.com/office/officeart/2005/8/layout/list1"/>
    <dgm:cxn modelId="{2C54A5C8-164F-4F4A-925F-5921629AC103}" type="presParOf" srcId="{8BCE81F8-9633-478E-AC9D-64C0AF3DBF68}" destId="{0F918C35-E7F2-43BA-B8AF-9DD8CAF538D9}" srcOrd="0" destOrd="0" presId="urn:microsoft.com/office/officeart/2005/8/layout/list1"/>
    <dgm:cxn modelId="{4EB9F24B-CD70-4BD5-BC93-BA0E08F7E45A}" type="presParOf" srcId="{8BCE81F8-9633-478E-AC9D-64C0AF3DBF68}" destId="{273B5CA2-3163-43B6-9E95-590EB800F91E}" srcOrd="1" destOrd="0" presId="urn:microsoft.com/office/officeart/2005/8/layout/list1"/>
    <dgm:cxn modelId="{2E4C71A7-F225-4DF9-85D9-3EA3B6612EFB}" type="presParOf" srcId="{262217E6-55A7-401D-863E-300E38ED8C83}" destId="{4B91FCD6-FB08-41CD-B21E-33E525EAC7E3}" srcOrd="13" destOrd="0" presId="urn:microsoft.com/office/officeart/2005/8/layout/list1"/>
    <dgm:cxn modelId="{E3A4EA17-4C3A-4A12-8B6B-E1388AB568CE}" type="presParOf" srcId="{262217E6-55A7-401D-863E-300E38ED8C83}" destId="{8225ECC4-BA9E-4206-9969-87CDE5069B1E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03003C-7997-4A07-985D-BB1A593BB349}" type="doc">
      <dgm:prSet loTypeId="urn:microsoft.com/office/officeart/2005/8/layout/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665019-931A-4506-8203-3FA5ED9EA819}">
      <dgm:prSet phldrT="[Text]"/>
      <dgm:spPr/>
      <dgm:t>
        <a:bodyPr/>
        <a:lstStyle/>
        <a:p>
          <a:r>
            <a:rPr lang="cs-CZ" dirty="0" smtClean="0"/>
            <a:t>autorské</a:t>
          </a:r>
          <a:endParaRPr lang="cs-CZ" dirty="0"/>
        </a:p>
      </dgm:t>
    </dgm:pt>
    <dgm:pt modelId="{93F4D58F-0421-4B0C-816A-259585E2770B}" type="parTrans" cxnId="{14A5617D-B167-42B1-9292-DE70256DC03F}">
      <dgm:prSet/>
      <dgm:spPr/>
      <dgm:t>
        <a:bodyPr/>
        <a:lstStyle/>
        <a:p>
          <a:endParaRPr lang="cs-CZ"/>
        </a:p>
      </dgm:t>
    </dgm:pt>
    <dgm:pt modelId="{6C966CD8-AD6F-47D0-AD6A-BF7325D96393}" type="sibTrans" cxnId="{14A5617D-B167-42B1-9292-DE70256DC03F}">
      <dgm:prSet/>
      <dgm:spPr/>
      <dgm:t>
        <a:bodyPr/>
        <a:lstStyle/>
        <a:p>
          <a:endParaRPr lang="cs-CZ"/>
        </a:p>
      </dgm:t>
    </dgm:pt>
    <dgm:pt modelId="{88C24359-4C0E-4EEB-AF32-1377915A62B4}">
      <dgm:prSet phldrT="[Text]"/>
      <dgm:spPr/>
      <dgm:t>
        <a:bodyPr/>
        <a:lstStyle/>
        <a:p>
          <a:r>
            <a:rPr lang="cs-CZ" dirty="0" smtClean="0"/>
            <a:t>moderní</a:t>
          </a:r>
          <a:endParaRPr lang="cs-CZ" dirty="0"/>
        </a:p>
      </dgm:t>
    </dgm:pt>
    <dgm:pt modelId="{C5CA9233-9ACF-4BEA-994C-1D87FAF3A699}" type="parTrans" cxnId="{FE2C3458-A3C1-44B4-BA92-1FCB7DDD0454}">
      <dgm:prSet/>
      <dgm:spPr/>
      <dgm:t>
        <a:bodyPr/>
        <a:lstStyle/>
        <a:p>
          <a:endParaRPr lang="cs-CZ"/>
        </a:p>
      </dgm:t>
    </dgm:pt>
    <dgm:pt modelId="{DD2F21CC-414C-40CE-865F-1AEA32D09CEB}" type="sibTrans" cxnId="{FE2C3458-A3C1-44B4-BA92-1FCB7DDD0454}">
      <dgm:prSet/>
      <dgm:spPr/>
      <dgm:t>
        <a:bodyPr/>
        <a:lstStyle/>
        <a:p>
          <a:endParaRPr lang="cs-CZ"/>
        </a:p>
      </dgm:t>
    </dgm:pt>
    <dgm:pt modelId="{8386714C-BFCD-4597-B754-C58695AE4D62}">
      <dgm:prSet/>
      <dgm:spPr/>
      <dgm:t>
        <a:bodyPr/>
        <a:lstStyle/>
        <a:p>
          <a:r>
            <a:rPr lang="cs-CZ" dirty="0" smtClean="0"/>
            <a:t>známe autora, nedodržují hlavní znaky</a:t>
          </a:r>
          <a:endParaRPr lang="cs-CZ" dirty="0"/>
        </a:p>
      </dgm:t>
    </dgm:pt>
    <dgm:pt modelId="{A32A21D7-B466-447A-885A-29529AB28610}" type="parTrans" cxnId="{56B74D4D-9F85-4A85-9FDC-C2F06D21A492}">
      <dgm:prSet/>
      <dgm:spPr/>
    </dgm:pt>
    <dgm:pt modelId="{06350757-1DBD-43DD-9D27-D2A9B7F253D0}" type="sibTrans" cxnId="{56B74D4D-9F85-4A85-9FDC-C2F06D21A492}">
      <dgm:prSet/>
      <dgm:spPr/>
    </dgm:pt>
    <dgm:pt modelId="{68BB314C-0E28-454A-877F-2E9314748F0B}">
      <dgm:prSet/>
      <dgm:spPr/>
      <dgm:t>
        <a:bodyPr/>
        <a:lstStyle/>
        <a:p>
          <a:r>
            <a:rPr lang="cs-CZ" dirty="0" smtClean="0"/>
            <a:t>Nejmodernější pohádky, pohádkové příběhy</a:t>
          </a:r>
          <a:endParaRPr lang="cs-CZ" dirty="0"/>
        </a:p>
      </dgm:t>
    </dgm:pt>
    <dgm:pt modelId="{6778BAA9-FE67-4811-9F8B-5883B691ABBB}" type="parTrans" cxnId="{A988A486-482A-47BC-B613-62808D0E3B3E}">
      <dgm:prSet/>
      <dgm:spPr/>
    </dgm:pt>
    <dgm:pt modelId="{8FE5FE2E-3EE0-4F29-AAAE-36235D7B007F}" type="sibTrans" cxnId="{A988A486-482A-47BC-B613-62808D0E3B3E}">
      <dgm:prSet/>
      <dgm:spPr/>
    </dgm:pt>
    <dgm:pt modelId="{F7F1F233-B1BF-4FFE-8236-60CABE241339}" type="pres">
      <dgm:prSet presAssocID="{B903003C-7997-4A07-985D-BB1A593BB34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E5F2C0-BDB5-4E65-9DF6-BBC7AD460C13}" type="pres">
      <dgm:prSet presAssocID="{35665019-931A-4506-8203-3FA5ED9EA819}" presName="parentLin" presStyleCnt="0"/>
      <dgm:spPr/>
    </dgm:pt>
    <dgm:pt modelId="{29177D22-947D-4F72-88FC-1CDB97D222C8}" type="pres">
      <dgm:prSet presAssocID="{35665019-931A-4506-8203-3FA5ED9EA819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305D8F0C-4843-4319-90AC-123B3B5E39B9}" type="pres">
      <dgm:prSet presAssocID="{35665019-931A-4506-8203-3FA5ED9EA819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035405-6978-4F2C-A16E-D83A279CBF18}" type="pres">
      <dgm:prSet presAssocID="{35665019-931A-4506-8203-3FA5ED9EA819}" presName="negativeSpace" presStyleCnt="0"/>
      <dgm:spPr/>
    </dgm:pt>
    <dgm:pt modelId="{8D817D98-ED69-460C-9867-0C6EA0EC23E2}" type="pres">
      <dgm:prSet presAssocID="{35665019-931A-4506-8203-3FA5ED9EA819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71B674-57BC-40EC-8999-846DA8CAB013}" type="pres">
      <dgm:prSet presAssocID="{6C966CD8-AD6F-47D0-AD6A-BF7325D96393}" presName="spaceBetweenRectangles" presStyleCnt="0"/>
      <dgm:spPr/>
    </dgm:pt>
    <dgm:pt modelId="{6A7D680F-7CEC-4F1D-B0FE-B03765D23B99}" type="pres">
      <dgm:prSet presAssocID="{88C24359-4C0E-4EEB-AF32-1377915A62B4}" presName="parentLin" presStyleCnt="0"/>
      <dgm:spPr/>
    </dgm:pt>
    <dgm:pt modelId="{E48BABBB-F1D5-4344-B303-33342EACB9BB}" type="pres">
      <dgm:prSet presAssocID="{88C24359-4C0E-4EEB-AF32-1377915A62B4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9AF491C2-C11C-4041-8B42-11315488C507}" type="pres">
      <dgm:prSet presAssocID="{88C24359-4C0E-4EEB-AF32-1377915A62B4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0C78DD-31CD-44FF-ABCD-1C11D08814B7}" type="pres">
      <dgm:prSet presAssocID="{88C24359-4C0E-4EEB-AF32-1377915A62B4}" presName="negativeSpace" presStyleCnt="0"/>
      <dgm:spPr/>
    </dgm:pt>
    <dgm:pt modelId="{1E664F47-0A41-4CFB-B5D5-EF43C9C6B00E}" type="pres">
      <dgm:prSet presAssocID="{88C24359-4C0E-4EEB-AF32-1377915A62B4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88A486-482A-47BC-B613-62808D0E3B3E}" srcId="{88C24359-4C0E-4EEB-AF32-1377915A62B4}" destId="{68BB314C-0E28-454A-877F-2E9314748F0B}" srcOrd="0" destOrd="0" parTransId="{6778BAA9-FE67-4811-9F8B-5883B691ABBB}" sibTransId="{8FE5FE2E-3EE0-4F29-AAAE-36235D7B007F}"/>
    <dgm:cxn modelId="{FE2C3458-A3C1-44B4-BA92-1FCB7DDD0454}" srcId="{B903003C-7997-4A07-985D-BB1A593BB349}" destId="{88C24359-4C0E-4EEB-AF32-1377915A62B4}" srcOrd="1" destOrd="0" parTransId="{C5CA9233-9ACF-4BEA-994C-1D87FAF3A699}" sibTransId="{DD2F21CC-414C-40CE-865F-1AEA32D09CEB}"/>
    <dgm:cxn modelId="{08A7439C-D8E9-400D-8302-DA6D80B5C54A}" type="presOf" srcId="{88C24359-4C0E-4EEB-AF32-1377915A62B4}" destId="{9AF491C2-C11C-4041-8B42-11315488C507}" srcOrd="1" destOrd="0" presId="urn:microsoft.com/office/officeart/2005/8/layout/list1"/>
    <dgm:cxn modelId="{DBBE0C2F-FDB2-4CCF-9FF0-2BC96A7170DC}" type="presOf" srcId="{8386714C-BFCD-4597-B754-C58695AE4D62}" destId="{8D817D98-ED69-460C-9867-0C6EA0EC23E2}" srcOrd="0" destOrd="0" presId="urn:microsoft.com/office/officeart/2005/8/layout/list1"/>
    <dgm:cxn modelId="{56B74D4D-9F85-4A85-9FDC-C2F06D21A492}" srcId="{35665019-931A-4506-8203-3FA5ED9EA819}" destId="{8386714C-BFCD-4597-B754-C58695AE4D62}" srcOrd="0" destOrd="0" parTransId="{A32A21D7-B466-447A-885A-29529AB28610}" sibTransId="{06350757-1DBD-43DD-9D27-D2A9B7F253D0}"/>
    <dgm:cxn modelId="{14A5617D-B167-42B1-9292-DE70256DC03F}" srcId="{B903003C-7997-4A07-985D-BB1A593BB349}" destId="{35665019-931A-4506-8203-3FA5ED9EA819}" srcOrd="0" destOrd="0" parTransId="{93F4D58F-0421-4B0C-816A-259585E2770B}" sibTransId="{6C966CD8-AD6F-47D0-AD6A-BF7325D96393}"/>
    <dgm:cxn modelId="{77D2B0AA-C452-4E3F-A9B8-DDD41BC6E64D}" type="presOf" srcId="{88C24359-4C0E-4EEB-AF32-1377915A62B4}" destId="{E48BABBB-F1D5-4344-B303-33342EACB9BB}" srcOrd="0" destOrd="0" presId="urn:microsoft.com/office/officeart/2005/8/layout/list1"/>
    <dgm:cxn modelId="{86A0517F-3DE3-4B39-8066-05CF675CC88E}" type="presOf" srcId="{35665019-931A-4506-8203-3FA5ED9EA819}" destId="{29177D22-947D-4F72-88FC-1CDB97D222C8}" srcOrd="0" destOrd="0" presId="urn:microsoft.com/office/officeart/2005/8/layout/list1"/>
    <dgm:cxn modelId="{0A893436-5BB3-4328-A8FD-1077C69A7AA4}" type="presOf" srcId="{68BB314C-0E28-454A-877F-2E9314748F0B}" destId="{1E664F47-0A41-4CFB-B5D5-EF43C9C6B00E}" srcOrd="0" destOrd="0" presId="urn:microsoft.com/office/officeart/2005/8/layout/list1"/>
    <dgm:cxn modelId="{ED06412B-4B77-40DF-A37D-FFBED8511F06}" type="presOf" srcId="{35665019-931A-4506-8203-3FA5ED9EA819}" destId="{305D8F0C-4843-4319-90AC-123B3B5E39B9}" srcOrd="1" destOrd="0" presId="urn:microsoft.com/office/officeart/2005/8/layout/list1"/>
    <dgm:cxn modelId="{BA1A41BA-1553-41C9-91A0-4EF505AE9E2A}" type="presOf" srcId="{B903003C-7997-4A07-985D-BB1A593BB349}" destId="{F7F1F233-B1BF-4FFE-8236-60CABE241339}" srcOrd="0" destOrd="0" presId="urn:microsoft.com/office/officeart/2005/8/layout/list1"/>
    <dgm:cxn modelId="{F2197E23-D023-4DD4-A126-1DA85DAC8908}" type="presParOf" srcId="{F7F1F233-B1BF-4FFE-8236-60CABE241339}" destId="{ECE5F2C0-BDB5-4E65-9DF6-BBC7AD460C13}" srcOrd="0" destOrd="0" presId="urn:microsoft.com/office/officeart/2005/8/layout/list1"/>
    <dgm:cxn modelId="{7600AB8D-EF45-4532-89E8-CB7DFD472B87}" type="presParOf" srcId="{ECE5F2C0-BDB5-4E65-9DF6-BBC7AD460C13}" destId="{29177D22-947D-4F72-88FC-1CDB97D222C8}" srcOrd="0" destOrd="0" presId="urn:microsoft.com/office/officeart/2005/8/layout/list1"/>
    <dgm:cxn modelId="{EF9CB3F3-4259-4304-8C99-90916A8F7AC9}" type="presParOf" srcId="{ECE5F2C0-BDB5-4E65-9DF6-BBC7AD460C13}" destId="{305D8F0C-4843-4319-90AC-123B3B5E39B9}" srcOrd="1" destOrd="0" presId="urn:microsoft.com/office/officeart/2005/8/layout/list1"/>
    <dgm:cxn modelId="{6C77AE6C-FF2E-4B2A-87AB-F1062BE15189}" type="presParOf" srcId="{F7F1F233-B1BF-4FFE-8236-60CABE241339}" destId="{2F035405-6978-4F2C-A16E-D83A279CBF18}" srcOrd="1" destOrd="0" presId="urn:microsoft.com/office/officeart/2005/8/layout/list1"/>
    <dgm:cxn modelId="{249B4AE6-9D94-43DA-A188-3D6946817844}" type="presParOf" srcId="{F7F1F233-B1BF-4FFE-8236-60CABE241339}" destId="{8D817D98-ED69-460C-9867-0C6EA0EC23E2}" srcOrd="2" destOrd="0" presId="urn:microsoft.com/office/officeart/2005/8/layout/list1"/>
    <dgm:cxn modelId="{0E307C3C-DBA4-4F45-89F5-C8CF342BFA3D}" type="presParOf" srcId="{F7F1F233-B1BF-4FFE-8236-60CABE241339}" destId="{A371B674-57BC-40EC-8999-846DA8CAB013}" srcOrd="3" destOrd="0" presId="urn:microsoft.com/office/officeart/2005/8/layout/list1"/>
    <dgm:cxn modelId="{4E27B1E1-712A-4593-B24B-A93AEBCB2911}" type="presParOf" srcId="{F7F1F233-B1BF-4FFE-8236-60CABE241339}" destId="{6A7D680F-7CEC-4F1D-B0FE-B03765D23B99}" srcOrd="4" destOrd="0" presId="urn:microsoft.com/office/officeart/2005/8/layout/list1"/>
    <dgm:cxn modelId="{DD98A7E1-4E83-4885-AD0B-AB851F7CAF1C}" type="presParOf" srcId="{6A7D680F-7CEC-4F1D-B0FE-B03765D23B99}" destId="{E48BABBB-F1D5-4344-B303-33342EACB9BB}" srcOrd="0" destOrd="0" presId="urn:microsoft.com/office/officeart/2005/8/layout/list1"/>
    <dgm:cxn modelId="{C58A22EB-9D44-49FC-8CDD-A85F8FF471F4}" type="presParOf" srcId="{6A7D680F-7CEC-4F1D-B0FE-B03765D23B99}" destId="{9AF491C2-C11C-4041-8B42-11315488C507}" srcOrd="1" destOrd="0" presId="urn:microsoft.com/office/officeart/2005/8/layout/list1"/>
    <dgm:cxn modelId="{7F7521E5-1CF6-46E2-9A17-56E4D2862154}" type="presParOf" srcId="{F7F1F233-B1BF-4FFE-8236-60CABE241339}" destId="{850C78DD-31CD-44FF-ABCD-1C11D08814B7}" srcOrd="5" destOrd="0" presId="urn:microsoft.com/office/officeart/2005/8/layout/list1"/>
    <dgm:cxn modelId="{D9D2AA5C-4560-49B5-86C4-26B7007954F7}" type="presParOf" srcId="{F7F1F233-B1BF-4FFE-8236-60CABE241339}" destId="{1E664F47-0A41-4CFB-B5D5-EF43C9C6B00E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</a:t>
          </a:r>
          <a:r>
            <a:rPr lang="cs-CZ" sz="2000" kern="1200" baseline="0" smtClean="0">
              <a:solidFill>
                <a:srgbClr val="FF0000"/>
              </a:solidFill>
            </a:rPr>
            <a:t>32</a:t>
          </a:r>
          <a:r>
            <a:rPr lang="cs-CZ" sz="2000" kern="1200" baseline="0" smtClean="0"/>
            <a:t>_INOVACE_</a:t>
          </a:r>
          <a:r>
            <a:rPr lang="cs-CZ" sz="2000" kern="1200" baseline="0" smtClean="0">
              <a:solidFill>
                <a:srgbClr val="FF0000"/>
              </a:solidFill>
            </a:rPr>
            <a:t>03_CJ_15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CJ – 6.A – Pohádky – druhy pohádek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696B3F-83E4-4DE5-968C-D9E0C47EAC54}">
      <dsp:nvSpPr>
        <dsp:cNvPr id="0" name=""/>
        <dsp:cNvSpPr/>
      </dsp:nvSpPr>
      <dsp:spPr>
        <a:xfrm>
          <a:off x="0" y="177459"/>
          <a:ext cx="6096000" cy="69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3117" tIns="354076" rIns="4731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 vybájenými postavami a věcmi</a:t>
          </a:r>
          <a:endParaRPr lang="cs-CZ" sz="1700" kern="1200" dirty="0"/>
        </a:p>
      </dsp:txBody>
      <dsp:txXfrm>
        <a:off x="0" y="177459"/>
        <a:ext cx="6096000" cy="696150"/>
      </dsp:txXfrm>
    </dsp:sp>
    <dsp:sp modelId="{306D70B6-5638-45CC-848A-2A1CC0CFC3B7}">
      <dsp:nvSpPr>
        <dsp:cNvPr id="0" name=""/>
        <dsp:cNvSpPr/>
      </dsp:nvSpPr>
      <dsp:spPr>
        <a:xfrm>
          <a:off x="304800" y="159"/>
          <a:ext cx="4267200" cy="501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FANTASTICKÉ</a:t>
          </a:r>
          <a:endParaRPr lang="cs-CZ" sz="1700" kern="1200" dirty="0"/>
        </a:p>
      </dsp:txBody>
      <dsp:txXfrm>
        <a:off x="329298" y="24657"/>
        <a:ext cx="4218204" cy="452844"/>
      </dsp:txXfrm>
    </dsp:sp>
    <dsp:sp modelId="{63E6DCC4-F94E-415D-8837-0D0D2F53FB49}">
      <dsp:nvSpPr>
        <dsp:cNvPr id="0" name=""/>
        <dsp:cNvSpPr/>
      </dsp:nvSpPr>
      <dsp:spPr>
        <a:xfrm>
          <a:off x="0" y="1289950"/>
          <a:ext cx="6096000" cy="69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3117" tIns="354076" rIns="4731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 biblickými postavami Ježíše a sv. Petra</a:t>
          </a:r>
          <a:endParaRPr lang="cs-CZ" sz="1700" kern="1200" dirty="0"/>
        </a:p>
      </dsp:txBody>
      <dsp:txXfrm>
        <a:off x="0" y="1289950"/>
        <a:ext cx="6096000" cy="696150"/>
      </dsp:txXfrm>
    </dsp:sp>
    <dsp:sp modelId="{163AE724-1652-4AC3-9BAC-A8BC170EE71E}">
      <dsp:nvSpPr>
        <dsp:cNvPr id="0" name=""/>
        <dsp:cNvSpPr/>
      </dsp:nvSpPr>
      <dsp:spPr>
        <a:xfrm>
          <a:off x="239688" y="1002480"/>
          <a:ext cx="4267200" cy="501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LEGENDÁRNÍ</a:t>
          </a:r>
          <a:endParaRPr lang="cs-CZ" sz="1700" kern="1200" dirty="0"/>
        </a:p>
      </dsp:txBody>
      <dsp:txXfrm>
        <a:off x="264186" y="1026978"/>
        <a:ext cx="4218204" cy="452844"/>
      </dsp:txXfrm>
    </dsp:sp>
    <dsp:sp modelId="{D8B83E2F-E02D-4C34-BDF7-005718FBD91B}">
      <dsp:nvSpPr>
        <dsp:cNvPr id="0" name=""/>
        <dsp:cNvSpPr/>
      </dsp:nvSpPr>
      <dsp:spPr>
        <a:xfrm>
          <a:off x="0" y="2328819"/>
          <a:ext cx="6096000" cy="69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3117" tIns="354076" rIns="4731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hlavní postavou je zvíře</a:t>
          </a:r>
          <a:endParaRPr lang="cs-CZ" sz="1700" kern="1200" dirty="0"/>
        </a:p>
      </dsp:txBody>
      <dsp:txXfrm>
        <a:off x="0" y="2328819"/>
        <a:ext cx="6096000" cy="696150"/>
      </dsp:txXfrm>
    </dsp:sp>
    <dsp:sp modelId="{E51B875A-0D9D-438A-8A4E-CF3CCF415362}">
      <dsp:nvSpPr>
        <dsp:cNvPr id="0" name=""/>
        <dsp:cNvSpPr/>
      </dsp:nvSpPr>
      <dsp:spPr>
        <a:xfrm>
          <a:off x="304800" y="2077900"/>
          <a:ext cx="4267200" cy="501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ZVÍŘECÍ</a:t>
          </a:r>
          <a:endParaRPr lang="cs-CZ" sz="1700" kern="1200" dirty="0"/>
        </a:p>
      </dsp:txBody>
      <dsp:txXfrm>
        <a:off x="329298" y="2102398"/>
        <a:ext cx="4218204" cy="452844"/>
      </dsp:txXfrm>
    </dsp:sp>
    <dsp:sp modelId="{8225ECC4-BA9E-4206-9969-87CDE5069B1E}">
      <dsp:nvSpPr>
        <dsp:cNvPr id="0" name=""/>
        <dsp:cNvSpPr/>
      </dsp:nvSpPr>
      <dsp:spPr>
        <a:xfrm>
          <a:off x="0" y="3367690"/>
          <a:ext cx="6096000" cy="696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73117" tIns="354076" rIns="4731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podobají se skutečnosti, zápas chytrosti a hlouposti</a:t>
          </a:r>
          <a:endParaRPr lang="cs-CZ" sz="1700" kern="1200" dirty="0"/>
        </a:p>
      </dsp:txBody>
      <dsp:txXfrm>
        <a:off x="0" y="3367690"/>
        <a:ext cx="6096000" cy="696150"/>
      </dsp:txXfrm>
    </dsp:sp>
    <dsp:sp modelId="{273B5CA2-3163-43B6-9E95-590EB800F91E}">
      <dsp:nvSpPr>
        <dsp:cNvPr id="0" name=""/>
        <dsp:cNvSpPr/>
      </dsp:nvSpPr>
      <dsp:spPr>
        <a:xfrm>
          <a:off x="304800" y="3116770"/>
          <a:ext cx="4267200" cy="5018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NOVELISTICKÉ</a:t>
          </a:r>
          <a:endParaRPr lang="cs-CZ" sz="1700" kern="1200" dirty="0"/>
        </a:p>
      </dsp:txBody>
      <dsp:txXfrm>
        <a:off x="329298" y="3141268"/>
        <a:ext cx="4218204" cy="4528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17D98-ED69-460C-9867-0C6EA0EC23E2}">
      <dsp:nvSpPr>
        <dsp:cNvPr id="0" name=""/>
        <dsp:cNvSpPr/>
      </dsp:nvSpPr>
      <dsp:spPr>
        <a:xfrm>
          <a:off x="0" y="564681"/>
          <a:ext cx="8229600" cy="1392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708152" rIns="638708" bIns="241808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známe autora, nedodržují hlavní znaky</a:t>
          </a:r>
          <a:endParaRPr lang="cs-CZ" sz="3400" kern="1200" dirty="0"/>
        </a:p>
      </dsp:txBody>
      <dsp:txXfrm>
        <a:off x="0" y="564681"/>
        <a:ext cx="8229600" cy="1392300"/>
      </dsp:txXfrm>
    </dsp:sp>
    <dsp:sp modelId="{305D8F0C-4843-4319-90AC-123B3B5E39B9}">
      <dsp:nvSpPr>
        <dsp:cNvPr id="0" name=""/>
        <dsp:cNvSpPr/>
      </dsp:nvSpPr>
      <dsp:spPr>
        <a:xfrm>
          <a:off x="411480" y="62841"/>
          <a:ext cx="576072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autorské</a:t>
          </a:r>
          <a:endParaRPr lang="cs-CZ" sz="3400" kern="1200" dirty="0"/>
        </a:p>
      </dsp:txBody>
      <dsp:txXfrm>
        <a:off x="460476" y="111837"/>
        <a:ext cx="5662728" cy="905688"/>
      </dsp:txXfrm>
    </dsp:sp>
    <dsp:sp modelId="{1E664F47-0A41-4CFB-B5D5-EF43C9C6B00E}">
      <dsp:nvSpPr>
        <dsp:cNvPr id="0" name=""/>
        <dsp:cNvSpPr/>
      </dsp:nvSpPr>
      <dsp:spPr>
        <a:xfrm>
          <a:off x="0" y="2642421"/>
          <a:ext cx="8229600" cy="1820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708152" rIns="638708" bIns="241808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Nejmodernější pohádky, pohádkové příběhy</a:t>
          </a:r>
          <a:endParaRPr lang="cs-CZ" sz="3400" kern="1200" dirty="0"/>
        </a:p>
      </dsp:txBody>
      <dsp:txXfrm>
        <a:off x="0" y="2642421"/>
        <a:ext cx="8229600" cy="1820700"/>
      </dsp:txXfrm>
    </dsp:sp>
    <dsp:sp modelId="{9AF491C2-C11C-4041-8B42-11315488C507}">
      <dsp:nvSpPr>
        <dsp:cNvPr id="0" name=""/>
        <dsp:cNvSpPr/>
      </dsp:nvSpPr>
      <dsp:spPr>
        <a:xfrm>
          <a:off x="411480" y="2140581"/>
          <a:ext cx="5760720" cy="10036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moderní</a:t>
          </a:r>
          <a:endParaRPr lang="cs-CZ" sz="3400" kern="1200" dirty="0"/>
        </a:p>
      </dsp:txBody>
      <dsp:txXfrm>
        <a:off x="460476" y="2189577"/>
        <a:ext cx="5662728" cy="9056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8E676D-3040-445B-A79F-BDBA520569CF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084593-BBAA-42B0-A2F4-60F580677C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142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795339"/>
                </a:solidFill>
              </a:rPr>
              <a:pPr/>
              <a:t>8.11.2011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75649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48179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Tato prezentace je určena k výkladu učiva literární výchovy – druhy pohádek. Žáci si v první části zopakují hlavní znaky pohádek a seznámí se s dělením pohádek na jednotlivé druhy. Podle </a:t>
            </a:r>
            <a:r>
              <a:rPr lang="cs-CZ" dirty="0"/>
              <a:t>vlastních </a:t>
            </a:r>
            <a:r>
              <a:rPr lang="cs-CZ" dirty="0" smtClean="0"/>
              <a:t>zkušeností, čtenářských znalostí </a:t>
            </a:r>
            <a:r>
              <a:rPr lang="cs-CZ" dirty="0"/>
              <a:t>d</a:t>
            </a:r>
            <a:r>
              <a:rPr lang="cs-CZ" dirty="0" smtClean="0"/>
              <a:t>oplňují příklady k jednotlivým bodům.  Pracují společně.  </a:t>
            </a:r>
          </a:p>
          <a:p>
            <a:r>
              <a:rPr lang="cs-CZ" dirty="0" smtClean="0"/>
              <a:t>Poslední snímky lze využít jako samostatnou práci, možnost soutěže (nejlepší čtenář, znalec pohádek) buď přímo v hodině, nebo zadat jako domácí úkol. Dále je možné zadat reprodukci jednotlivých pohádek jako mluvní cvičení.</a:t>
            </a:r>
          </a:p>
          <a:p>
            <a:r>
              <a:rPr lang="cs-CZ" dirty="0" smtClean="0"/>
              <a:t>Využití prezentace bylo velmi jednoduché. Výklad byl názornější, srozumitelnější, žáci byli motivovaní k práci, k většímu zapojení do hodiny. Ilustrace napomáhaly vzpomenout si na </a:t>
            </a:r>
            <a:r>
              <a:rPr lang="cs-CZ" smtClean="0"/>
              <a:t>jednotlivé pohádky. 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38342744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POHÁDKY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DRUHY POHÁDEK</a:t>
            </a:r>
            <a:endParaRPr lang="cs-CZ" dirty="0"/>
          </a:p>
        </p:txBody>
      </p:sp>
      <p:pic>
        <p:nvPicPr>
          <p:cNvPr id="2051" name="Picture 3" descr="C:\Users\Demeter\AppData\Local\Microsoft\Windows\Temporary Internet Files\Content.IE5\19R17NCT\MP9004394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68760"/>
            <a:ext cx="3328648" cy="43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2407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POHÁDKY – hlavní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z nejstarších epických žánrů</a:t>
            </a:r>
          </a:p>
          <a:p>
            <a:r>
              <a:rPr lang="cs-CZ" dirty="0" smtClean="0"/>
              <a:t>základní téma pohádek zápas dobra a zla</a:t>
            </a:r>
          </a:p>
          <a:p>
            <a:r>
              <a:rPr lang="cs-CZ" dirty="0" smtClean="0"/>
              <a:t>děj je vymyšlený, rychle se rozvíjí</a:t>
            </a:r>
          </a:p>
          <a:p>
            <a:r>
              <a:rPr lang="cs-CZ" dirty="0" smtClean="0"/>
              <a:t>čas a prostor nebývají přesně určeny</a:t>
            </a:r>
          </a:p>
          <a:p>
            <a:r>
              <a:rPr lang="cs-CZ" dirty="0"/>
              <a:t>o</a:t>
            </a:r>
            <a:r>
              <a:rPr lang="cs-CZ" dirty="0" smtClean="0"/>
              <a:t>bjevují se úvodní a závěrečné formule</a:t>
            </a:r>
          </a:p>
          <a:p>
            <a:r>
              <a:rPr lang="cs-CZ" dirty="0"/>
              <a:t>v</a:t>
            </a:r>
            <a:r>
              <a:rPr lang="cs-CZ" dirty="0" smtClean="0"/>
              <a:t> pohádkách vítězí dobro, krásné lidské vlastnosti</a:t>
            </a:r>
          </a:p>
          <a:p>
            <a:r>
              <a:rPr lang="cs-CZ" dirty="0"/>
              <a:t>d</a:t>
            </a:r>
            <a:r>
              <a:rPr lang="cs-CZ" dirty="0" smtClean="0"/>
              <a:t>ělíme je na lidové a autorské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9014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DRUHY POHÁDEK			lidové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4829824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59733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POHÁDEK			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297151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379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Pohádky zvířecí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hrdiny jsou zvířátka dobrá i </a:t>
            </a:r>
            <a:r>
              <a:rPr lang="cs-CZ" dirty="0" smtClean="0"/>
              <a:t>zlá</a:t>
            </a:r>
          </a:p>
          <a:p>
            <a:r>
              <a:rPr lang="cs-CZ" dirty="0"/>
              <a:t>m</a:t>
            </a:r>
            <a:r>
              <a:rPr lang="cs-CZ" dirty="0" smtClean="0"/>
              <a:t>ají jednoduchou kompozici</a:t>
            </a:r>
          </a:p>
          <a:p>
            <a:r>
              <a:rPr lang="cs-CZ" dirty="0"/>
              <a:t>opakují se jednotlivé části a na ně se postupně nabalují další </a:t>
            </a:r>
            <a:r>
              <a:rPr lang="cs-CZ" dirty="0" smtClean="0"/>
              <a:t>prvky</a:t>
            </a:r>
          </a:p>
          <a:p>
            <a:r>
              <a:rPr lang="cs-CZ" dirty="0"/>
              <a:t>z</a:t>
            </a:r>
            <a:r>
              <a:rPr lang="cs-CZ" dirty="0" smtClean="0"/>
              <a:t>vířátka </a:t>
            </a:r>
            <a:r>
              <a:rPr lang="cs-CZ" dirty="0"/>
              <a:t>v nich </a:t>
            </a:r>
            <a:r>
              <a:rPr lang="cs-CZ" dirty="0" smtClean="0"/>
              <a:t>vystupují </a:t>
            </a:r>
            <a:r>
              <a:rPr lang="cs-CZ" dirty="0"/>
              <a:t>jako neohrožení </a:t>
            </a:r>
            <a:r>
              <a:rPr lang="cs-CZ" dirty="0" smtClean="0"/>
              <a:t>hrdinové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600" dirty="0"/>
              <a:t>O </a:t>
            </a:r>
            <a:r>
              <a:rPr lang="cs-CZ" sz="1600" dirty="0" smtClean="0"/>
              <a:t>slepičce a </a:t>
            </a:r>
            <a:r>
              <a:rPr lang="cs-CZ" sz="1600" dirty="0" err="1" smtClean="0"/>
              <a:t>kouhoutkovi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O </a:t>
            </a:r>
            <a:r>
              <a:rPr lang="cs-CZ" sz="1600" dirty="0" smtClean="0"/>
              <a:t>medvědovi </a:t>
            </a:r>
            <a:r>
              <a:rPr lang="cs-CZ" sz="1600" dirty="0"/>
              <a:t>a </a:t>
            </a:r>
            <a:r>
              <a:rPr lang="cs-CZ" sz="1600" dirty="0" smtClean="0"/>
              <a:t>malých </a:t>
            </a:r>
            <a:r>
              <a:rPr lang="cs-CZ" sz="1600" dirty="0"/>
              <a:t>zvířátkách </a:t>
            </a:r>
          </a:p>
          <a:p>
            <a:pPr marL="0" indent="0">
              <a:buNone/>
            </a:pPr>
            <a:r>
              <a:rPr lang="cs-CZ" sz="1600" dirty="0"/>
              <a:t>Jak šlo </a:t>
            </a:r>
            <a:r>
              <a:rPr lang="cs-CZ" sz="1600" dirty="0" smtClean="0"/>
              <a:t>vejce </a:t>
            </a:r>
            <a:r>
              <a:rPr lang="cs-CZ" sz="1600" dirty="0"/>
              <a:t>na vandr </a:t>
            </a:r>
          </a:p>
          <a:p>
            <a:pPr marL="0" indent="0">
              <a:buNone/>
            </a:pPr>
            <a:r>
              <a:rPr lang="cs-CZ" sz="1600" dirty="0"/>
              <a:t>Jak zvířátka pomohly hospodářovi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 kůzlátkách</a:t>
            </a:r>
            <a:endParaRPr lang="cs-CZ" sz="1600" dirty="0"/>
          </a:p>
        </p:txBody>
      </p:sp>
      <p:pic>
        <p:nvPicPr>
          <p:cNvPr id="1030" name="Picture 6" descr="C:\Users\Demeter\AppData\Local\Microsoft\Windows\Temporary Internet Files\Content.IE5\19R17NCT\MC900192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332657"/>
            <a:ext cx="1680879" cy="202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emeter\AppData\Local\Microsoft\Windows\Temporary Internet Files\Content.IE5\E42J0W0S\MC900330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418" y="5157192"/>
            <a:ext cx="13585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emeter\AppData\Local\Microsoft\Windows\Temporary Internet Files\Content.IE5\VPDPR4H7\MC900329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525" y="4203700"/>
            <a:ext cx="13208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5343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Pohádky legendární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ystupují v nich biblické postavy, vypráví se o jejich skutcích </a:t>
            </a:r>
          </a:p>
          <a:p>
            <a:r>
              <a:rPr lang="cs-CZ" dirty="0" smtClean="0"/>
              <a:t>objasňují </a:t>
            </a:r>
            <a:r>
              <a:rPr lang="cs-CZ" dirty="0"/>
              <a:t>původ věcí, rostlin, živočichů, přírodních jevů i jejich </a:t>
            </a:r>
            <a:r>
              <a:rPr lang="cs-CZ" dirty="0" smtClean="0"/>
              <a:t>pojmenování</a:t>
            </a:r>
          </a:p>
          <a:p>
            <a:r>
              <a:rPr lang="cs-CZ" dirty="0" smtClean="0"/>
              <a:t>nejoblíbenějším </a:t>
            </a:r>
            <a:r>
              <a:rPr lang="cs-CZ" dirty="0"/>
              <a:t>námětem je putování Krista a </a:t>
            </a:r>
            <a:r>
              <a:rPr lang="cs-CZ" dirty="0" smtClean="0"/>
              <a:t>sv. Petra</a:t>
            </a:r>
          </a:p>
          <a:p>
            <a:r>
              <a:rPr lang="cs-CZ" dirty="0"/>
              <a:t>vystupují </a:t>
            </a:r>
            <a:r>
              <a:rPr lang="cs-CZ" dirty="0" smtClean="0"/>
              <a:t>v nich i postavy </a:t>
            </a:r>
            <a:r>
              <a:rPr lang="cs-CZ" dirty="0"/>
              <a:t>Smrti a </a:t>
            </a:r>
            <a:r>
              <a:rPr lang="cs-CZ" dirty="0" smtClean="0"/>
              <a:t>Bídy</a:t>
            </a:r>
          </a:p>
          <a:p>
            <a:r>
              <a:rPr lang="cs-CZ" dirty="0"/>
              <a:t>odráží místní prostředí, bývají přesně </a:t>
            </a:r>
            <a:r>
              <a:rPr lang="cs-CZ" dirty="0" smtClean="0"/>
              <a:t>lokalizovány</a:t>
            </a:r>
          </a:p>
          <a:p>
            <a:r>
              <a:rPr lang="cs-CZ" dirty="0"/>
              <a:t> </a:t>
            </a:r>
            <a:r>
              <a:rPr lang="cs-CZ" dirty="0" smtClean="0"/>
              <a:t>slovácké </a:t>
            </a:r>
            <a:r>
              <a:rPr lang="cs-CZ" dirty="0"/>
              <a:t>legendární pohádky vypráví o stvoření vína, slivovice, malovaných vajíček, </a:t>
            </a:r>
            <a:r>
              <a:rPr lang="cs-CZ" dirty="0" smtClean="0"/>
              <a:t>komárů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600" dirty="0"/>
              <a:t>Škoda, že </a:t>
            </a:r>
            <a:r>
              <a:rPr lang="cs-CZ" sz="1600" dirty="0" err="1"/>
              <a:t>teho</a:t>
            </a:r>
            <a:r>
              <a:rPr lang="cs-CZ" sz="1600" dirty="0"/>
              <a:t> svatého Petra zbili </a:t>
            </a:r>
            <a:endParaRPr lang="cs-CZ" sz="1600" dirty="0" smtClean="0"/>
          </a:p>
        </p:txBody>
      </p:sp>
      <p:pic>
        <p:nvPicPr>
          <p:cNvPr id="2051" name="Picture 3" descr="C:\Users\Demeter\AppData\Local\Microsoft\Windows\Temporary Internet Files\Content.IE5\7OD6VXMX\MP9004094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25143"/>
            <a:ext cx="2808312" cy="184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0132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Lidové pohádky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antastické , kouzelné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ápas dobra a zla</a:t>
            </a:r>
          </a:p>
          <a:p>
            <a:r>
              <a:rPr lang="cs-CZ" dirty="0" smtClean="0"/>
              <a:t>vystupují kouzelné, nadpřirozené postavy</a:t>
            </a:r>
          </a:p>
          <a:p>
            <a:r>
              <a:rPr lang="cs-CZ" dirty="0"/>
              <a:t>o</a:t>
            </a:r>
            <a:r>
              <a:rPr lang="cs-CZ" dirty="0" smtClean="0"/>
              <a:t>bjevují se mluvící zvířata</a:t>
            </a:r>
          </a:p>
          <a:p>
            <a:r>
              <a:rPr lang="cs-CZ" dirty="0"/>
              <a:t>o</a:t>
            </a:r>
            <a:r>
              <a:rPr lang="cs-CZ" dirty="0" smtClean="0"/>
              <a:t>bjevují se magické předměty</a:t>
            </a:r>
          </a:p>
          <a:p>
            <a:r>
              <a:rPr lang="cs-CZ" dirty="0"/>
              <a:t>o</a:t>
            </a:r>
            <a:r>
              <a:rPr lang="cs-CZ" dirty="0" smtClean="0"/>
              <a:t>bjevují se kouzelná čísla</a:t>
            </a:r>
          </a:p>
          <a:p>
            <a:r>
              <a:rPr lang="cs-CZ" dirty="0" smtClean="0"/>
              <a:t>místo, čas není určen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novelistické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zápas chytrosti a hlouposti</a:t>
            </a:r>
          </a:p>
          <a:p>
            <a:r>
              <a:rPr lang="cs-CZ" dirty="0"/>
              <a:t>h</a:t>
            </a:r>
            <a:r>
              <a:rPr lang="cs-CZ" dirty="0" smtClean="0"/>
              <a:t>rdina se spoléhá na vlastní rozum</a:t>
            </a:r>
          </a:p>
          <a:p>
            <a:r>
              <a:rPr lang="cs-CZ" dirty="0"/>
              <a:t>n</a:t>
            </a:r>
            <a:r>
              <a:rPr lang="cs-CZ" dirty="0" smtClean="0"/>
              <a:t>eobjevují se kouzelné předměty, nadpřirozené bytosti</a:t>
            </a:r>
          </a:p>
          <a:p>
            <a:r>
              <a:rPr lang="cs-CZ" dirty="0"/>
              <a:t>má blízko ke skutečnosti</a:t>
            </a:r>
          </a:p>
          <a:p>
            <a:r>
              <a:rPr lang="cs-CZ" dirty="0" smtClean="0"/>
              <a:t>častá kritika mocných, bohatých </a:t>
            </a:r>
          </a:p>
        </p:txBody>
      </p:sp>
    </p:spTree>
    <p:extLst>
      <p:ext uri="{BB962C8B-B14F-4D97-AF65-F5344CB8AC3E}">
        <p14:creationId xmlns:p14="http://schemas.microsoft.com/office/powerpoint/2010/main" val="37819891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Pohádkové postavy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Ve které pohádce vystupují tyto postavy?</a:t>
            </a:r>
          </a:p>
          <a:p>
            <a:endParaRPr lang="cs-CZ" dirty="0"/>
          </a:p>
        </p:txBody>
      </p:sp>
      <p:pic>
        <p:nvPicPr>
          <p:cNvPr id="1027" name="Picture 3" descr="C:\Users\Demeter\AppData\Local\Microsoft\Windows\Temporary Internet Files\Content.IE5\19R17NCT\MC900432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88814"/>
            <a:ext cx="19335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emeter\AppData\Local\Microsoft\Windows\Temporary Internet Files\Content.IE5\E42J0W0S\MC9004321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143" y="572709"/>
            <a:ext cx="2058672" cy="438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emeter\AppData\Local\Microsoft\Windows\Temporary Internet Files\Content.IE5\19R17NCT\MC900432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237" y="4797152"/>
            <a:ext cx="831850" cy="159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emeter\AppData\Local\Microsoft\Windows\Temporary Internet Files\Content.IE5\VPDPR4H7\MC9003607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488" y="3724261"/>
            <a:ext cx="1293040" cy="2728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emeter\AppData\Local\Microsoft\Windows\Temporary Internet Files\Content.IE5\E42J0W0S\MC900432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528" y="1608683"/>
            <a:ext cx="1133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emeter\AppData\Local\Microsoft\Windows\Temporary Internet Files\Content.IE5\VPDPR4H7\MC9004361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4358" y="127455"/>
            <a:ext cx="1909496" cy="148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emeter\AppData\Local\Microsoft\Windows\Temporary Internet Files\Content.IE5\E42J0W0S\MC9003607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951" y="507787"/>
            <a:ext cx="1417638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emeter\AppData\Local\Microsoft\Windows\Temporary Internet Files\Content.IE5\7OD6VXMX\MC9003295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96" y="5136323"/>
            <a:ext cx="1357662" cy="138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9778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Možná řešení – vycházíme z odpovědí žáků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p</a:t>
            </a:r>
            <a:r>
              <a:rPr lang="cs-CZ" sz="1800" dirty="0" smtClean="0"/>
              <a:t>rincezna – Popelka, Šípková Růženka, Sněhurka, Princezna na hrášku… </a:t>
            </a:r>
          </a:p>
          <a:p>
            <a:r>
              <a:rPr lang="cs-CZ" sz="1800" dirty="0" smtClean="0"/>
              <a:t>princ – Šípková Růženka, Zlatovláska, Princ Bajaja, Pták Ohnivák a liška Ryška… </a:t>
            </a:r>
          </a:p>
          <a:p>
            <a:r>
              <a:rPr lang="cs-CZ" sz="1800" dirty="0" smtClean="0"/>
              <a:t>čaroděj – Dlouhý, Široký a Bystrozraký,…….. </a:t>
            </a:r>
          </a:p>
          <a:p>
            <a:r>
              <a:rPr lang="cs-CZ" sz="1800" dirty="0" smtClean="0"/>
              <a:t>čarodějnice </a:t>
            </a:r>
            <a:r>
              <a:rPr lang="cs-CZ" sz="1800" dirty="0"/>
              <a:t>– </a:t>
            </a:r>
            <a:r>
              <a:rPr lang="cs-CZ" sz="1800" dirty="0" smtClean="0"/>
              <a:t> Baba Jaga, O Slunečníku, Měsíčníku a Větrníku, O překrásné Vasilise…..</a:t>
            </a:r>
          </a:p>
          <a:p>
            <a:r>
              <a:rPr lang="cs-CZ" sz="1800" dirty="0" smtClean="0"/>
              <a:t>trpaslík – Sněhurka, Trpaslík Nosák, O zlém trpaslíkovi …</a:t>
            </a:r>
          </a:p>
          <a:p>
            <a:r>
              <a:rPr lang="cs-CZ" sz="1800" dirty="0" smtClean="0"/>
              <a:t>skřítek, čert – Mezi skřítky, O Nesytovi, O chytré princezně, O </a:t>
            </a:r>
            <a:r>
              <a:rPr lang="cs-CZ" sz="1800" dirty="0" err="1" smtClean="0"/>
              <a:t>Valibukovi</a:t>
            </a:r>
            <a:r>
              <a:rPr lang="cs-CZ" sz="1800" dirty="0" smtClean="0"/>
              <a:t>….</a:t>
            </a:r>
          </a:p>
          <a:p>
            <a:r>
              <a:rPr lang="cs-CZ" sz="1800" dirty="0" smtClean="0"/>
              <a:t>obr – Udatný krejčík, Sedm jednou ranou </a:t>
            </a:r>
          </a:p>
          <a:p>
            <a:r>
              <a:rPr lang="cs-CZ" sz="1800" dirty="0" smtClean="0"/>
              <a:t>koza – O kůzlátkách, Zvířátka a Petrovští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5123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kouzelné předměty z pohádek znáš?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 descr="C:\Users\Demeter\AppData\Local\Microsoft\Windows\Temporary Internet Files\Content.IE5\VPDPR4H7\MC900412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321" y="2018151"/>
            <a:ext cx="1425707" cy="189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emeter\AppData\Local\Microsoft\Windows\Temporary Internet Files\Content.IE5\7OD6VXMX\MC900232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9962"/>
            <a:ext cx="180847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emeter\AppData\Local\Microsoft\Windows\Temporary Internet Files\Content.IE5\19R17NCT\MC9003511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724" y="1691871"/>
            <a:ext cx="1319950" cy="752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Demeter\AppData\Local\Microsoft\Windows\Temporary Internet Files\Content.IE5\E42J0W0S\MC900426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335" y="1117984"/>
            <a:ext cx="1973705" cy="187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Demeter\AppData\Local\Microsoft\Windows\Temporary Internet Files\Content.IE5\VPDPR4H7\MC9002337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10220"/>
            <a:ext cx="2000620" cy="124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Demeter\AppData\Local\Microsoft\Windows\Temporary Internet Files\Content.IE5\7OD6VXMX\MC9003620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09120"/>
            <a:ext cx="1114201" cy="131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Demeter\AppData\Local\Microsoft\Windows\Temporary Internet Files\Content.IE5\VPDPR4H7\MC9002381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934" y="3097896"/>
            <a:ext cx="1314460" cy="1622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Demeter\AppData\Local\Microsoft\Windows\Temporary Internet Files\Content.IE5\19R17NCT\MC9002960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639" y="2961152"/>
            <a:ext cx="1063287" cy="104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Demeter\AppData\Local\Microsoft\Windows\Temporary Internet Files\Content.IE5\E42J0W0S\MC90035044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30" y="4874048"/>
            <a:ext cx="1317847" cy="111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29678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 - </a:t>
            </a:r>
            <a:r>
              <a:rPr lang="en-US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021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257</TotalTime>
  <Words>536</Words>
  <Application>Microsoft Office PowerPoint</Application>
  <PresentationFormat>Předvádění na obrazovce (4:3)</PresentationFormat>
  <Paragraphs>83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Došky</vt:lpstr>
      <vt:lpstr>1_Došky</vt:lpstr>
      <vt:lpstr>Prezentace aplikace PowerPoint</vt:lpstr>
      <vt:lpstr>anotace</vt:lpstr>
      <vt:lpstr>POHÁDKY</vt:lpstr>
      <vt:lpstr>POHÁDKY – hlavní znaky</vt:lpstr>
      <vt:lpstr>DRUHY POHÁDEK   lidové</vt:lpstr>
      <vt:lpstr>DRUHY POHÁDEK   </vt:lpstr>
      <vt:lpstr>Pohádky zvířecí</vt:lpstr>
      <vt:lpstr>Pohádky legendární</vt:lpstr>
      <vt:lpstr>Lidové pohádky</vt:lpstr>
      <vt:lpstr>Pohádkové postavy</vt:lpstr>
      <vt:lpstr>Možná řešení – vycházíme z odpovědí žáků</vt:lpstr>
      <vt:lpstr>Jaké kouzelné předměty z pohádek znáš?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POHÁDKY</dc:title>
  <dc:creator>Demeter</dc:creator>
  <cp:lastModifiedBy>Demeter</cp:lastModifiedBy>
  <cp:revision>66</cp:revision>
  <dcterms:created xsi:type="dcterms:W3CDTF">2011-10-18T20:27:23Z</dcterms:created>
  <dcterms:modified xsi:type="dcterms:W3CDTF">2011-11-08T21:12:35Z</dcterms:modified>
</cp:coreProperties>
</file>