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14"/>
  </p:notesMasterIdLst>
  <p:sldIdLst>
    <p:sldId id="267" r:id="rId3"/>
    <p:sldId id="256" r:id="rId4"/>
    <p:sldId id="269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53" autoAdjust="0"/>
    <p:restoredTop sz="94660"/>
  </p:normalViewPr>
  <p:slideViewPr>
    <p:cSldViewPr>
      <p:cViewPr>
        <p:scale>
          <a:sx n="108" d="100"/>
          <a:sy n="108" d="100"/>
        </p:scale>
        <p:origin x="-84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85166D-E59A-4247-B4C6-CFBFDEC2673B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FF8FE0-756C-4E24-95AA-E8FD3AD762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4651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FF8FE0-756C-4E24-95AA-E8FD3AD7629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45395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4AF71-2240-4D69-9716-EE36DC7102B3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578D9-1BC0-4D52-88F0-1F1D90D0B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6682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4AF71-2240-4D69-9716-EE36DC7102B3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578D9-1BC0-4D52-88F0-1F1D90D0B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4342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4AF71-2240-4D69-9716-EE36DC7102B3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578D9-1BC0-4D52-88F0-1F1D90D0B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9615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4AF71-2240-4D69-9716-EE36DC7102B3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578D9-1BC0-4D52-88F0-1F1D90D0B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545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4AF71-2240-4D69-9716-EE36DC7102B3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578D9-1BC0-4D52-88F0-1F1D90D0B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3170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4AF71-2240-4D69-9716-EE36DC7102B3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578D9-1BC0-4D52-88F0-1F1D90D0B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2977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4AF71-2240-4D69-9716-EE36DC7102B3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578D9-1BC0-4D52-88F0-1F1D90D0B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5742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4AF71-2240-4D69-9716-EE36DC7102B3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578D9-1BC0-4D52-88F0-1F1D90D0B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66452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4AF71-2240-4D69-9716-EE36DC7102B3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578D9-1BC0-4D52-88F0-1F1D90D0B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9020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4AF71-2240-4D69-9716-EE36DC7102B3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578D9-1BC0-4D52-88F0-1F1D90D0B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131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4AF71-2240-4D69-9716-EE36DC7102B3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578D9-1BC0-4D52-88F0-1F1D90D0B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12891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29057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52009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33714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15292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59356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55834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08615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218344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10062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84277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8331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B4AF71-2240-4D69-9716-EE36DC7102B3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7578D9-1BC0-4D52-88F0-1F1D90D0B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7313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116DF3-64F4-44A1-BD57-B51E9552287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5C7198-16CA-4BB4-8936-000658BA75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70109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7" Type="http://schemas.openxmlformats.org/officeDocument/2006/relationships/image" Target="../media/image8.gif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g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7" Type="http://schemas.openxmlformats.org/officeDocument/2006/relationships/image" Target="../media/image15.gif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gif"/><Relationship Id="rId5" Type="http://schemas.openxmlformats.org/officeDocument/2006/relationships/image" Target="../media/image13.gif"/><Relationship Id="rId4" Type="http://schemas.openxmlformats.org/officeDocument/2006/relationships/image" Target="../media/image12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jpg"/><Relationship Id="rId5" Type="http://schemas.openxmlformats.org/officeDocument/2006/relationships/image" Target="../media/image19.jpeg"/><Relationship Id="rId4" Type="http://schemas.openxmlformats.org/officeDocument/2006/relationships/image" Target="../media/image1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8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Relationship Id="rId9" Type="http://schemas.openxmlformats.org/officeDocument/2006/relationships/image" Target="../media/image3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endParaRPr lang="cs-CZ" dirty="0" smtClean="0">
              <a:solidFill>
                <a:prstClr val="black"/>
              </a:solidFill>
              <a:latin typeface="Calibri"/>
            </a:endParaRPr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69870863"/>
              </p:ext>
            </p:extLst>
          </p:nvPr>
        </p:nvGraphicFramePr>
        <p:xfrm>
          <a:off x="611560" y="1844824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962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ZŠ a MŠ T. G. Masaryka Fulnek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Mgr</a:t>
                      </a:r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. Dagmar Šaflová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smtClean="0">
                          <a:solidFill>
                            <a:schemeClr val="tx1"/>
                          </a:solidFill>
                        </a:rPr>
                        <a:t>VY_32_INOVACE_PR.2.6- 3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Učíme se dopraní značky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CZ.1.07/1.4.00/21.0903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05883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/>
              <a:t>Učíme se dopravní značky aneb bezpečně cestou do školy. </a:t>
            </a:r>
            <a:endParaRPr lang="cs-CZ" b="1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4294967295"/>
          </p:nvPr>
        </p:nvSpPr>
        <p:spPr>
          <a:xfrm>
            <a:off x="179512" y="5013176"/>
            <a:ext cx="7416824" cy="80486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Zpracovala :Mgr.  Dagmar </a:t>
            </a:r>
            <a:r>
              <a:rPr lang="cs-CZ" sz="2400" dirty="0" err="1" smtClean="0"/>
              <a:t>Šaflová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Základní škola a mateřská škola </a:t>
            </a:r>
            <a:r>
              <a:rPr lang="cs-CZ" sz="2400" dirty="0" err="1" smtClean="0"/>
              <a:t>T.G.Masaryka</a:t>
            </a:r>
            <a:r>
              <a:rPr lang="cs-CZ" sz="2400" dirty="0" smtClean="0"/>
              <a:t>  Fulnek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51520" y="6309320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Pro 2.ročník základní školy 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3300" y="2143125"/>
            <a:ext cx="2057400" cy="257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0644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6000" y="269033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99592" y="1136064"/>
            <a:ext cx="792088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Anotace: Učíme se dopravní značky   	</a:t>
            </a:r>
          </a:p>
          <a:p>
            <a:r>
              <a:rPr lang="cs-CZ" sz="2000" b="1" dirty="0" smtClean="0">
                <a:solidFill>
                  <a:prstClr val="black"/>
                </a:solidFill>
              </a:rPr>
              <a:t>Autor: Mgr. Dagmar </a:t>
            </a:r>
            <a:r>
              <a:rPr lang="cs-CZ" sz="2000" b="1" dirty="0" err="1" smtClean="0">
                <a:solidFill>
                  <a:prstClr val="black"/>
                </a:solidFill>
              </a:rPr>
              <a:t>Šaflová</a:t>
            </a:r>
            <a:r>
              <a:rPr lang="cs-CZ" sz="2000" b="1" dirty="0" smtClean="0">
                <a:solidFill>
                  <a:prstClr val="black"/>
                </a:solidFill>
              </a:rPr>
              <a:t>	</a:t>
            </a:r>
          </a:p>
          <a:p>
            <a:r>
              <a:rPr lang="cs-CZ" sz="2000" b="1" dirty="0">
                <a:solidFill>
                  <a:prstClr val="black"/>
                </a:solidFill>
              </a:rPr>
              <a:t>Vzdělávací oblast: Člověk a jeho svět - prvouka</a:t>
            </a:r>
            <a:endParaRPr lang="cs-CZ" sz="2000" b="1" dirty="0" smtClean="0">
              <a:solidFill>
                <a:prstClr val="black"/>
              </a:solidFill>
            </a:endParaRPr>
          </a:p>
          <a:p>
            <a:r>
              <a:rPr lang="cs-CZ" sz="2000" b="1" dirty="0" smtClean="0">
                <a:solidFill>
                  <a:prstClr val="black"/>
                </a:solidFill>
              </a:rPr>
              <a:t>Očekávaný výstup: Žák se naučí nejpoužívanější dopravní značky</a:t>
            </a:r>
          </a:p>
          <a:p>
            <a:r>
              <a:rPr lang="cs-CZ" sz="2000" b="1" dirty="0" smtClean="0">
                <a:solidFill>
                  <a:prstClr val="black"/>
                </a:solidFill>
              </a:rPr>
              <a:t>Klíčová slova:  dopravní značka</a:t>
            </a:r>
          </a:p>
          <a:p>
            <a:r>
              <a:rPr lang="cs-CZ" sz="2000" b="1" dirty="0" smtClean="0">
                <a:solidFill>
                  <a:prstClr val="black"/>
                </a:solidFill>
              </a:rPr>
              <a:t>Druh učebního materiálu: prezentace </a:t>
            </a:r>
          </a:p>
          <a:p>
            <a:r>
              <a:rPr lang="cs-CZ" sz="2000" b="1" dirty="0" smtClean="0">
                <a:solidFill>
                  <a:prstClr val="black"/>
                </a:solidFill>
              </a:rPr>
              <a:t>Druh interaktivity: výklad, interaktivní práce žáků</a:t>
            </a:r>
          </a:p>
          <a:p>
            <a:r>
              <a:rPr lang="cs-CZ" sz="2000" b="1" dirty="0" smtClean="0">
                <a:solidFill>
                  <a:prstClr val="black"/>
                </a:solidFill>
              </a:rPr>
              <a:t>Cílová skupina: žák</a:t>
            </a:r>
          </a:p>
          <a:p>
            <a:r>
              <a:rPr lang="cs-CZ" sz="2000" b="1" dirty="0" smtClean="0">
                <a:solidFill>
                  <a:prstClr val="black"/>
                </a:solidFill>
              </a:rPr>
              <a:t>Stupeň a typ vzdělávání : základní vzdělávání – první  stupeň</a:t>
            </a:r>
          </a:p>
          <a:p>
            <a:r>
              <a:rPr lang="cs-CZ" sz="2000" b="1" dirty="0" smtClean="0">
                <a:solidFill>
                  <a:prstClr val="black"/>
                </a:solidFill>
              </a:rPr>
              <a:t>Typická věková skupina: 7- 8 let</a:t>
            </a:r>
          </a:p>
          <a:p>
            <a:r>
              <a:rPr lang="cs-CZ" sz="2000" b="1" dirty="0" smtClean="0">
                <a:solidFill>
                  <a:prstClr val="black"/>
                </a:solidFill>
              </a:rPr>
              <a:t>Datum vytvoření: 26.11.2011</a:t>
            </a:r>
          </a:p>
          <a:p>
            <a:endParaRPr lang="cs-CZ" sz="20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56460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10041" y="337023"/>
            <a:ext cx="7055778" cy="59093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Dopravní značky máme:</a:t>
            </a:r>
          </a:p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Zákazové:</a:t>
            </a:r>
          </a:p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Příkazové:</a:t>
            </a:r>
          </a:p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Výstražné:</a:t>
            </a:r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/>
            </a:r>
            <a:b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</a:br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Upravující přednost:</a:t>
            </a:r>
          </a:p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Informativní:</a:t>
            </a:r>
            <a:endParaRPr lang="cs-CZ" sz="5400" b="1" cap="none" spc="0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 algn="ctr"/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3767" y="3505125"/>
            <a:ext cx="1047750" cy="10477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903" y="3745885"/>
            <a:ext cx="937956" cy="82540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4826" y="1196752"/>
            <a:ext cx="946391" cy="86409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844824"/>
            <a:ext cx="1095375" cy="10001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4863303"/>
            <a:ext cx="1038225" cy="1047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5974" y="2881789"/>
            <a:ext cx="864096" cy="864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6764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4800600"/>
            <a:ext cx="9144000" cy="566738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Zákazové značky</a:t>
            </a: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dirty="0" smtClean="0"/>
              <a:t>Zákaz vjezdu všech motorových vozidel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29" b="8929"/>
          <a:stretch>
            <a:fillRect/>
          </a:stretch>
        </p:blipFill>
        <p:spPr>
          <a:xfrm>
            <a:off x="179512" y="620688"/>
            <a:ext cx="4417203" cy="3312368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548680"/>
            <a:ext cx="3384376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777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sz="half" idx="4294967295"/>
          </p:nvPr>
        </p:nvSpPr>
        <p:spPr>
          <a:xfrm>
            <a:off x="212810" y="4226421"/>
            <a:ext cx="7956376" cy="80486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dirty="0" smtClean="0"/>
              <a:t>    </a:t>
            </a:r>
            <a:r>
              <a:rPr lang="cs-CZ" sz="4000" dirty="0"/>
              <a:t>Z</a:t>
            </a:r>
            <a:r>
              <a:rPr lang="cs-CZ" sz="4000" dirty="0" smtClean="0"/>
              <a:t>ákaz vjezdu vyznačených vozidel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      zákaz vstupu osobám</a:t>
            </a:r>
          </a:p>
          <a:p>
            <a:pPr marL="0" indent="0">
              <a:buNone/>
            </a:pPr>
            <a:endParaRPr lang="cs-CZ" sz="40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0998" y="2354405"/>
            <a:ext cx="1749153" cy="174915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7835" y="2443999"/>
            <a:ext cx="1952177" cy="178242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4608" y="473193"/>
            <a:ext cx="1563216" cy="156321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4420" y="574147"/>
            <a:ext cx="1685131" cy="168513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464906"/>
            <a:ext cx="1794372" cy="179437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916" y="5157192"/>
            <a:ext cx="1181772" cy="1181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359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2324" y="2636912"/>
            <a:ext cx="8394683" cy="3159224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Příkazové značky</a:t>
            </a:r>
            <a:endParaRPr lang="cs-CZ" sz="6000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492" y="1638189"/>
            <a:ext cx="1179863" cy="117986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733" y="2924943"/>
            <a:ext cx="1250607" cy="125060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734" y="294443"/>
            <a:ext cx="1250607" cy="125619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806084" y="361443"/>
            <a:ext cx="35711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Stezka pro chodce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90439" y="1773362"/>
            <a:ext cx="35867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Stezka pro cyklisty</a:t>
            </a:r>
            <a:endParaRPr lang="cs-CZ" sz="3600" dirty="0"/>
          </a:p>
        </p:txBody>
      </p:sp>
      <p:sp>
        <p:nvSpPr>
          <p:cNvPr id="14" name="Obdélník 13"/>
          <p:cNvSpPr/>
          <p:nvPr/>
        </p:nvSpPr>
        <p:spPr>
          <a:xfrm>
            <a:off x="1781420" y="2838159"/>
            <a:ext cx="536448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Stezka pro </a:t>
            </a:r>
            <a:r>
              <a:rPr lang="cs-CZ" sz="3600" dirty="0" smtClean="0"/>
              <a:t>chodce a cyklisty</a:t>
            </a:r>
            <a:endParaRPr lang="cs-CZ" sz="3600" dirty="0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2574" y="5013176"/>
            <a:ext cx="1318294" cy="131829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1637" y="5074788"/>
            <a:ext cx="1256682" cy="1256682"/>
          </a:xfrm>
          <a:prstGeom prst="rect">
            <a:avLst/>
          </a:prstGeom>
        </p:spPr>
      </p:pic>
      <p:pic>
        <p:nvPicPr>
          <p:cNvPr id="1026" name="Picture 2" descr="http://www.dopravni-znaceni.eu/dopravni-znacky/C01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5074787"/>
            <a:ext cx="1296144" cy="1296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3702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Výstražné značky</a:t>
            </a:r>
            <a:br>
              <a:rPr lang="cs-CZ" sz="4800" b="1" dirty="0" smtClean="0"/>
            </a:br>
            <a:r>
              <a:rPr lang="cs-CZ" sz="4800" b="1" dirty="0" smtClean="0"/>
              <a:t>POZOR.</a:t>
            </a:r>
            <a:endParaRPr lang="cs-CZ" sz="4800" b="1" dirty="0"/>
          </a:p>
        </p:txBody>
      </p:sp>
      <p:pic>
        <p:nvPicPr>
          <p:cNvPr id="2050" name="Picture 2" descr="http://www.dopravni-znaceni.eu/dopravni-znacky/A1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1244331" cy="1101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dopravni-znaceni.eu/dopravni-znacky/A1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303" y="4564653"/>
            <a:ext cx="1219534" cy="107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dopravni-znaceni.eu/dopravni-znacky/A1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986" y="3001270"/>
            <a:ext cx="1199851" cy="1062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dopravni-znaceni.eu/dopravni-znacky/A1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1979" y="2972734"/>
            <a:ext cx="1232079" cy="1090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dopravni-znaceni.eu/dopravni-znacky/A30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6565" y="4687677"/>
            <a:ext cx="1270884" cy="1125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dopravni-znaceni.eu/dopravni-znacky/A01b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3395" y="388284"/>
            <a:ext cx="1156822" cy="102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35696" y="2512890"/>
            <a:ext cx="3348032" cy="46782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3600" dirty="0" smtClean="0"/>
              <a:t>Pozor,  děti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3200" dirty="0" smtClean="0"/>
              <a:t>Pozor, přechod </a:t>
            </a:r>
            <a:r>
              <a:rPr lang="cs-CZ" sz="3200" dirty="0" smtClean="0"/>
              <a:t>pro</a:t>
            </a:r>
          </a:p>
          <a:p>
            <a:r>
              <a:rPr lang="cs-CZ" sz="3200" dirty="0" smtClean="0"/>
              <a:t>chodce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44208" y="3195020"/>
            <a:ext cx="246631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Pozor, krávy</a:t>
            </a:r>
          </a:p>
          <a:p>
            <a:endParaRPr lang="cs-CZ" sz="3600" dirty="0"/>
          </a:p>
          <a:p>
            <a:endParaRPr lang="cs-CZ" sz="3600" dirty="0" smtClean="0"/>
          </a:p>
          <a:p>
            <a:endParaRPr lang="cs-CZ" sz="3600" dirty="0"/>
          </a:p>
          <a:p>
            <a:r>
              <a:rPr lang="cs-CZ" sz="3600" dirty="0" smtClean="0"/>
              <a:t>   Pozor, vlak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93600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/>
              <a:t>Dopravní značky upravující přednost</a:t>
            </a:r>
            <a:endParaRPr lang="cs-CZ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27" y="3284984"/>
            <a:ext cx="1184060" cy="104197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772816"/>
            <a:ext cx="1184060" cy="1184060"/>
          </a:xfrm>
          <a:prstGeom prst="rect">
            <a:avLst/>
          </a:prstGeom>
        </p:spPr>
      </p:pic>
      <p:pic>
        <p:nvPicPr>
          <p:cNvPr id="3074" name="Picture 2" descr="http://www.dopravni-znaceni.eu/dopravni-znacky/P06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97152"/>
            <a:ext cx="1152127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79712" y="1633731"/>
            <a:ext cx="5397631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Hlavní silnice</a:t>
            </a:r>
          </a:p>
          <a:p>
            <a:endParaRPr lang="cs-CZ" sz="4000" dirty="0"/>
          </a:p>
          <a:p>
            <a:endParaRPr lang="cs-CZ" sz="4000" dirty="0"/>
          </a:p>
          <a:p>
            <a:r>
              <a:rPr lang="cs-CZ" sz="4000" dirty="0" smtClean="0"/>
              <a:t>Dej </a:t>
            </a:r>
            <a:r>
              <a:rPr lang="cs-CZ" sz="4000" dirty="0" smtClean="0"/>
              <a:t>přednost v jízdě</a:t>
            </a:r>
          </a:p>
          <a:p>
            <a:endParaRPr lang="cs-CZ" sz="4000" dirty="0"/>
          </a:p>
          <a:p>
            <a:endParaRPr lang="cs-CZ" sz="4000" dirty="0"/>
          </a:p>
          <a:p>
            <a:r>
              <a:rPr lang="cs-CZ" sz="4000" dirty="0" smtClean="0"/>
              <a:t>Stůj, dej přednost v jízdě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44706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Informativní značky</a:t>
            </a:r>
            <a:endParaRPr lang="cs-CZ" b="1" dirty="0"/>
          </a:p>
        </p:txBody>
      </p:sp>
      <p:pic>
        <p:nvPicPr>
          <p:cNvPr id="4100" name="Picture 4" descr="http://www.dopravni-znaceni.eu/dopravni-znacky/IP0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826" y="1288750"/>
            <a:ext cx="1411359" cy="1428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dopravni-znaceni.eu/dopravni-znacky/IP0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5576" y="4706526"/>
            <a:ext cx="1262882" cy="1782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://www.dopravni-znaceni.eu/dopravni-znacky/IP11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0568" y="2105103"/>
            <a:ext cx="1016099" cy="1439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http://www.dopravni-znaceni.eu/dopravni-znacky/IP26a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638" y="2908004"/>
            <a:ext cx="1457547" cy="1096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http://www.dopravni-znaceni.eu/dopravni-znacky/IP27a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3861" y="4781457"/>
            <a:ext cx="1149523" cy="1744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http://www.dopravni-znaceni.eu/dopravni-znacky/IJ02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4950" y="4781457"/>
            <a:ext cx="1152128" cy="1632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http://www.dopravni-znaceni.eu/dopravni-znacky/IJ04e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747806"/>
            <a:ext cx="1175881" cy="1665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83185" y="1316736"/>
            <a:ext cx="392537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Přechod pro chodce</a:t>
            </a:r>
          </a:p>
          <a:p>
            <a:endParaRPr lang="cs-CZ" sz="3600" dirty="0"/>
          </a:p>
          <a:p>
            <a:endParaRPr lang="cs-CZ" sz="3600" dirty="0" smtClean="0"/>
          </a:p>
          <a:p>
            <a:r>
              <a:rPr lang="cs-CZ" sz="3600" dirty="0" smtClean="0"/>
              <a:t>Pěší zóna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771967" y="2447978"/>
            <a:ext cx="23116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Parkoviště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829704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92696"/>
            <a:ext cx="759633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Všechny  obrázky byly použity z </a:t>
            </a:r>
            <a:r>
              <a:rPr lang="cs-CZ" smtClean="0"/>
              <a:t>webu:</a:t>
            </a:r>
          </a:p>
          <a:p>
            <a:r>
              <a:rPr lang="cs-CZ" smtClean="0"/>
              <a:t>Cyklista </a:t>
            </a:r>
          </a:p>
          <a:p>
            <a:r>
              <a:rPr lang="cs-CZ" sz="1400"/>
              <a:t>http://www.google.cz/imgres?q=dopravn%C3%AD+v%C3%BDchova&amp;um=1&amp;hl=cs&amp;biw=1441&amp;bih=654&amp;tbm=isch&amp;tbnid=6Tq7ybP7lVR1XM:&amp;imgrefurl=http://www.zs25plzen.cz/prvni-stupen/dopravni-vychova/dopravni-vychova-4.aspx&amp;docid=r4lAkZ4qlkLmcM&amp;imgurl=http://</a:t>
            </a:r>
            <a:r>
              <a:rPr lang="cs-CZ" sz="1400" smtClean="0"/>
              <a:t>www.zs25plzen.cz/Files/zs25/obrazky/dopravni_vychova.gif&amp;w=216&amp;h=270&amp;ei=njxOUP7HDMGxtAaw6YG4DA&amp;zoom=1&amp;iact=hc&amp;vpx=697&amp;vpy=138&amp;dur=146&amp;hovh=216&amp;hovw=172&amp;tx=121&amp;ty=113&amp;sig=116909212397028187337&amp;page=1&amp;tbnh=140&amp;tbnw=112&amp;start=0&amp;ndsp=22&amp;ved=1t:429,r:3,s:0,i:79</a:t>
            </a:r>
          </a:p>
          <a:p>
            <a:endParaRPr lang="cs-CZ"/>
          </a:p>
          <a:p>
            <a:r>
              <a:rPr lang="cs-CZ" smtClean="0"/>
              <a:t>Dopravní  značky</a:t>
            </a:r>
          </a:p>
          <a:p>
            <a:endParaRPr lang="cs-CZ"/>
          </a:p>
          <a:p>
            <a:r>
              <a:rPr lang="cs-CZ"/>
              <a:t>http://www.zakruta.cz/dopravni-znaceni/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23870" y="219946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1148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</TotalTime>
  <Words>167</Words>
  <Application>Microsoft Office PowerPoint</Application>
  <PresentationFormat>Předvádění na obrazovce (4:3)</PresentationFormat>
  <Paragraphs>79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1_Motiv systému Office</vt:lpstr>
      <vt:lpstr>Prezentace aplikace PowerPoint</vt:lpstr>
      <vt:lpstr>Učíme se dopravní značky aneb bezpečně cestou do školy. </vt:lpstr>
      <vt:lpstr>Prezentace aplikace PowerPoint</vt:lpstr>
      <vt:lpstr>Prezentace aplikace PowerPoint</vt:lpstr>
      <vt:lpstr>Zákazové značky Zákaz vjezdu všech motorových vozidel</vt:lpstr>
      <vt:lpstr>Prezentace aplikace PowerPoint</vt:lpstr>
      <vt:lpstr>Příkazové značky</vt:lpstr>
      <vt:lpstr>Výstražné značky POZOR.</vt:lpstr>
      <vt:lpstr>Dopravní značky upravující přednost</vt:lpstr>
      <vt:lpstr>Informativní značky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Učíme se dopravní značky aneb bezpečně cestou do školy.</dc:title>
  <dc:creator>131M</dc:creator>
  <cp:lastModifiedBy>User</cp:lastModifiedBy>
  <cp:revision>22</cp:revision>
  <dcterms:created xsi:type="dcterms:W3CDTF">2011-10-27T05:14:25Z</dcterms:created>
  <dcterms:modified xsi:type="dcterms:W3CDTF">2013-04-21T08:14:17Z</dcterms:modified>
</cp:coreProperties>
</file>