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9" r:id="rId6"/>
    <p:sldId id="261" r:id="rId7"/>
    <p:sldId id="262" r:id="rId8"/>
    <p:sldId id="263" r:id="rId9"/>
    <p:sldId id="264" r:id="rId10"/>
    <p:sldId id="265" r:id="rId11"/>
    <p:sldId id="258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63828D7-6A15-4727-887D-3022407CF4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FF3927B-7215-417B-9869-702528DDC5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hanoviny.cz/2011/04/21/jak-ozdravit-pokojove-kvetiny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rozeny.blesk.cz/clanek/pro-zeny-vanocni-priloha/127858/svatecni-naladu-vykouzli-vanocni-kvetiny.html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1170584"/>
              </p:ext>
            </p:extLst>
          </p:nvPr>
        </p:nvGraphicFramePr>
        <p:xfrm>
          <a:off x="683568" y="1556792"/>
          <a:ext cx="8229600" cy="2053208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4682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bg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baseline="0" smtClean="0">
                          <a:solidFill>
                            <a:schemeClr val="bg1"/>
                          </a:solidFill>
                        </a:rPr>
                        <a:t>VY_32_INOVACE_M.2.6- 6 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smtClean="0">
                          <a:solidFill>
                            <a:schemeClr val="bg1"/>
                          </a:solidFill>
                        </a:rPr>
                        <a:t>Už je tady Mikuláš  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4790087"/>
              </p:ext>
            </p:extLst>
          </p:nvPr>
        </p:nvGraphicFramePr>
        <p:xfrm>
          <a:off x="835968" y="1709192"/>
          <a:ext cx="8229600" cy="2053208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46824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VY_32_INOVACE_M.2.6-6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Pokojové květiny 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 Narrow"/>
                        </a:defRPr>
                      </a:lvl9pPr>
                    </a:lstStyle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112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52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65527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Anotace</a:t>
            </a:r>
            <a:r>
              <a:rPr lang="cs-CZ">
                <a:solidFill>
                  <a:prstClr val="black"/>
                </a:solidFill>
                <a:latin typeface="Arial Narrow"/>
              </a:rPr>
              <a:t> : </a:t>
            </a:r>
            <a:r>
              <a:rPr lang="cs-CZ" smtClean="0">
                <a:solidFill>
                  <a:prstClr val="black"/>
                </a:solidFill>
                <a:latin typeface="Arial Narrow"/>
              </a:rPr>
              <a:t>Pokojové květiny</a:t>
            </a:r>
            <a:endParaRPr lang="cs-CZ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>
                <a:solidFill>
                  <a:prstClr val="black"/>
                </a:solidFill>
                <a:latin typeface="Arial Narrow"/>
              </a:rPr>
              <a:t>	</a:t>
            </a: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Autor</a:t>
            </a:r>
            <a:r>
              <a:rPr lang="cs-CZ">
                <a:solidFill>
                  <a:prstClr val="black"/>
                </a:solidFill>
                <a:latin typeface="Arial Narrow"/>
              </a:rPr>
              <a:t>: Mgr. Dagmar Šaflová</a:t>
            </a:r>
          </a:p>
          <a:p>
            <a:pPr lvl="0"/>
            <a:r>
              <a:rPr lang="cs-CZ">
                <a:solidFill>
                  <a:prstClr val="black"/>
                </a:solidFill>
                <a:latin typeface="Arial Narrow"/>
              </a:rPr>
              <a:t>Základní a mateřská škola T.G.Masaryka Fulnek</a:t>
            </a:r>
          </a:p>
          <a:p>
            <a:pPr lvl="0"/>
            <a:r>
              <a:rPr lang="cs-CZ">
                <a:solidFill>
                  <a:prstClr val="black"/>
                </a:solidFill>
                <a:latin typeface="Arial Narrow"/>
              </a:rPr>
              <a:t>Vzdělávací oblast: Člověk a jeho svět - prvouka</a:t>
            </a: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Očekávaný výstup </a:t>
            </a:r>
            <a:r>
              <a:rPr lang="cs-CZ">
                <a:solidFill>
                  <a:prstClr val="black"/>
                </a:solidFill>
                <a:latin typeface="Arial Narrow"/>
              </a:rPr>
              <a:t>:</a:t>
            </a:r>
            <a:r>
              <a:rPr lang="pt-BR">
                <a:solidFill>
                  <a:prstClr val="black"/>
                </a:solidFill>
                <a:latin typeface="Arial Narrow"/>
              </a:rPr>
              <a:t>Žák se seznámí </a:t>
            </a:r>
            <a:r>
              <a:rPr lang="cs-CZ" smtClean="0">
                <a:solidFill>
                  <a:prstClr val="black"/>
                </a:solidFill>
                <a:latin typeface="Arial Narrow"/>
              </a:rPr>
              <a:t>se základními druhy pokojových květin </a:t>
            </a:r>
            <a:r>
              <a:rPr lang="pt-BR" smtClean="0">
                <a:solidFill>
                  <a:prstClr val="black"/>
                </a:solidFill>
                <a:latin typeface="Arial Narrow"/>
              </a:rPr>
              <a:t> </a:t>
            </a:r>
            <a:endParaRPr lang="cs-CZ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Klíčová slova</a:t>
            </a:r>
            <a:r>
              <a:rPr lang="cs-CZ">
                <a:solidFill>
                  <a:prstClr val="black"/>
                </a:solidFill>
                <a:latin typeface="Arial Narrow"/>
              </a:rPr>
              <a:t> : </a:t>
            </a:r>
            <a:r>
              <a:rPr lang="cs-CZ" smtClean="0">
                <a:solidFill>
                  <a:prstClr val="black"/>
                </a:solidFill>
                <a:latin typeface="Arial Narrow"/>
              </a:rPr>
              <a:t>názvy pokojových květin  </a:t>
            </a:r>
            <a:endParaRPr lang="cs-CZ">
              <a:solidFill>
                <a:prstClr val="black"/>
              </a:solidFill>
              <a:latin typeface="Arial Narrow"/>
            </a:endParaRP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Druh učebního materiálu</a:t>
            </a:r>
            <a:r>
              <a:rPr lang="cs-CZ">
                <a:solidFill>
                  <a:prstClr val="black"/>
                </a:solidFill>
                <a:latin typeface="Arial Narrow"/>
              </a:rPr>
              <a:t>: prezentace </a:t>
            </a: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Druh interaktivity: </a:t>
            </a:r>
            <a:r>
              <a:rPr lang="cs-CZ">
                <a:solidFill>
                  <a:prstClr val="black"/>
                </a:solidFill>
                <a:latin typeface="Arial Narrow"/>
              </a:rPr>
              <a:t>výklad</a:t>
            </a: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Cílová skupina: </a:t>
            </a:r>
            <a:r>
              <a:rPr lang="cs-CZ">
                <a:solidFill>
                  <a:prstClr val="black"/>
                </a:solidFill>
                <a:latin typeface="Arial Narrow"/>
              </a:rPr>
              <a:t>žák</a:t>
            </a: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Stupeň a typ vzdělávání </a:t>
            </a:r>
            <a:r>
              <a:rPr lang="cs-CZ">
                <a:solidFill>
                  <a:prstClr val="black"/>
                </a:solidFill>
                <a:latin typeface="Arial Narrow"/>
              </a:rPr>
              <a:t>: základní vzdělávání – první  stupeň</a:t>
            </a:r>
          </a:p>
          <a:p>
            <a:pPr lvl="0"/>
            <a:r>
              <a:rPr lang="cs-CZ" b="1">
                <a:solidFill>
                  <a:prstClr val="black"/>
                </a:solidFill>
                <a:latin typeface="Arial Narrow"/>
              </a:rPr>
              <a:t>Typická věková skupina</a:t>
            </a:r>
            <a:r>
              <a:rPr lang="cs-CZ">
                <a:solidFill>
                  <a:prstClr val="black"/>
                </a:solidFill>
                <a:latin typeface="Arial Narrow"/>
              </a:rPr>
              <a:t>: 7- 8 </a:t>
            </a:r>
            <a:r>
              <a:rPr lang="cs-CZ" smtClean="0">
                <a:solidFill>
                  <a:prstClr val="black"/>
                </a:solidFill>
                <a:latin typeface="Arial Narrow"/>
              </a:rPr>
              <a:t>let</a:t>
            </a:r>
          </a:p>
          <a:p>
            <a:pPr lvl="0"/>
            <a:r>
              <a:rPr lang="cs-CZ" b="1" smtClean="0">
                <a:solidFill>
                  <a:prstClr val="black"/>
                </a:solidFill>
                <a:latin typeface="Arial Narrow"/>
              </a:rPr>
              <a:t>Datum vytvoření</a:t>
            </a:r>
            <a:r>
              <a:rPr lang="cs-CZ" smtClean="0">
                <a:solidFill>
                  <a:prstClr val="black"/>
                </a:solidFill>
                <a:latin typeface="Arial Narrow"/>
              </a:rPr>
              <a:t>: 12.2.2012</a:t>
            </a:r>
            <a:endParaRPr lang="cs-CZ" dirty="0">
              <a:solidFill>
                <a:prstClr val="black"/>
              </a:solidFill>
              <a:latin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81482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748880"/>
          </a:xfrm>
        </p:spPr>
        <p:txBody>
          <a:bodyPr/>
          <a:lstStyle/>
          <a:p>
            <a:pPr algn="l"/>
            <a:r>
              <a:rPr lang="cs-CZ" smtClean="0"/>
              <a:t>Vytvořila :</a:t>
            </a:r>
          </a:p>
          <a:p>
            <a:pPr algn="l"/>
            <a:r>
              <a:rPr lang="cs-CZ" smtClean="0"/>
              <a:t>Mgr.Dagmar  Šaflová </a:t>
            </a:r>
          </a:p>
          <a:p>
            <a:pPr algn="l"/>
            <a:r>
              <a:rPr lang="cs-CZ" smtClean="0"/>
              <a:t>Základní a mateřská škola T.G.Masaryka Fulnek</a:t>
            </a:r>
          </a:p>
          <a:p>
            <a:pPr algn="l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Pokojové květiny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1594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760698"/>
          </a:xfrm>
        </p:spPr>
        <p:txBody>
          <a:bodyPr/>
          <a:lstStyle/>
          <a:p>
            <a:r>
              <a:rPr lang="cs-CZ" sz="3600" smtClean="0">
                <a:solidFill>
                  <a:schemeClr val="tx1"/>
                </a:solidFill>
              </a:rPr>
              <a:t>Pokojové rostliny pěstujeme pro radost a pěkné prostředí. </a:t>
            </a:r>
            <a:endParaRPr lang="cs-CZ" sz="36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83568" y="4725144"/>
            <a:ext cx="7315200" cy="685800"/>
          </a:xfrm>
        </p:spPr>
        <p:txBody>
          <a:bodyPr/>
          <a:lstStyle/>
          <a:p>
            <a:endParaRPr lang="cs-CZ" smtClean="0"/>
          </a:p>
          <a:p>
            <a:endParaRPr lang="cs-CZ"/>
          </a:p>
        </p:txBody>
      </p:sp>
      <p:pic>
        <p:nvPicPr>
          <p:cNvPr id="12" name="Zástupný symbol pro obrázek 11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23" b="16023"/>
          <a:stretch>
            <a:fillRect/>
          </a:stretch>
        </p:blipFill>
        <p:spPr>
          <a:xfrm>
            <a:off x="68308" y="66675"/>
            <a:ext cx="9001873" cy="4730477"/>
          </a:xfrm>
        </p:spPr>
      </p:pic>
    </p:spTree>
    <p:extLst>
      <p:ext uri="{BB962C8B-B14F-4D97-AF65-F5344CB8AC3E}">
        <p14:creationId xmlns:p14="http://schemas.microsoft.com/office/powerpoint/2010/main" val="36472073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smtClean="0"/>
              <a:t>O pokojové rostliny se musíme starat.</a:t>
            </a:r>
            <a:br>
              <a:rPr lang="cs-CZ" sz="3600" smtClean="0"/>
            </a:br>
            <a:endParaRPr lang="cs-CZ" sz="360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Arial Narrow" pitchFamily="34" charset="0"/>
              </a:rPr>
              <a:t>Pravidelně je  zaléváme. </a:t>
            </a:r>
            <a:endParaRPr lang="cs-CZ">
              <a:latin typeface="Arial Narrow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>
                <a:latin typeface="Arial Narrow" pitchFamily="34" charset="0"/>
              </a:rPr>
              <a:t>Z listů utíráme prach.</a:t>
            </a:r>
          </a:p>
          <a:p>
            <a:r>
              <a:rPr lang="cs-CZ" smtClean="0">
                <a:latin typeface="Arial Narrow" pitchFamily="34" charset="0"/>
              </a:rPr>
              <a:t>Rosíme je a přesazujeme.</a:t>
            </a:r>
            <a:endParaRPr lang="cs-CZ">
              <a:latin typeface="Arial Narrow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36912"/>
            <a:ext cx="413385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75032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smtClean="0"/>
              <a:t>KAKTUSY</a:t>
            </a:r>
            <a:endParaRPr lang="cs-CZ" sz="4800" b="1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Nejznámější pokojové rostliny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2376264" cy="2349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71881"/>
            <a:ext cx="20383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50798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95998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Muškáty                    Fialky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3312368" cy="1982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683" y="3789040"/>
            <a:ext cx="2810245" cy="2104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29233"/>
            <a:ext cx="3024336" cy="1937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904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1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Klívie                        Fíkus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331236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274813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51100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Difenbachie                  </a:t>
            </a:r>
            <a:r>
              <a:rPr lang="cs-CZ" smtClean="0"/>
              <a:t>Azalka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7699"/>
            <a:ext cx="2448272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861048"/>
            <a:ext cx="297633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252028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3645024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85042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7772400" cy="136207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Poznáš nějaké jiné pokojové květiny?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54490"/>
            <a:ext cx="21717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73817"/>
            <a:ext cx="1743075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564" y="1273817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242" y="3438924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092" y="4149796"/>
            <a:ext cx="2009775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838" y="3534173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53" y="4554456"/>
            <a:ext cx="2005124" cy="1503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102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329957" y="908720"/>
            <a:ext cx="37541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Odkazy</a:t>
            </a:r>
          </a:p>
          <a:p>
            <a:r>
              <a:rPr lang="cs-CZ" smtClean="0"/>
              <a:t>Obrázky byly použity z webových stránek </a:t>
            </a:r>
            <a:r>
              <a:rPr lang="cs-CZ" smtClean="0"/>
              <a:t>:</a:t>
            </a:r>
          </a:p>
          <a:p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15616" y="1556792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hlinkClick r:id="rId2"/>
              </a:rPr>
              <a:t>http://</a:t>
            </a:r>
            <a:r>
              <a:rPr lang="cs-CZ">
                <a:hlinkClick r:id="rId2"/>
              </a:rPr>
              <a:t>www.prahanoviny.cz/2011/04/21/jak-ozdravit-pokojove-kvetiny</a:t>
            </a:r>
            <a:r>
              <a:rPr lang="cs-CZ" smtClean="0">
                <a:hlinkClick r:id="rId2"/>
              </a:rPr>
              <a:t>/</a:t>
            </a:r>
            <a:endParaRPr lang="cs-CZ" smtClean="0"/>
          </a:p>
          <a:p>
            <a:endParaRPr lang="cs-CZ"/>
          </a:p>
          <a:p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26913" y="2018457"/>
            <a:ext cx="655441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http://www.google.cz/imgres?q=pokojov%C3%A9+rostliny&amp;um=1&amp;hl=cs&amp;sa=N&amp;biw=1441&amp;bih=654&amp;tbm=isch&amp;tbnid=45nyUTS8UXh1DM:&amp;imgrefurl=http://cs.wikipedia.org/wiki/Jedovat%25C3%25A9_pokojov%25C3%25A9_rostliny&amp;docid=Z-T5M8Uubmo0kM&amp;imgurl=http</a:t>
            </a:r>
            <a:r>
              <a:rPr lang="cs-CZ" sz="1400"/>
              <a:t>://</a:t>
            </a:r>
            <a:r>
              <a:rPr lang="cs-CZ" sz="1400" smtClean="0"/>
              <a:t>upload.wikimedia.org/wikipedia/commons/thumb/0/04/Monstera_deliciosa3.jpg/250px-Monstera_deliciosa3.jpg&amp;w=250&amp;h=333&amp;ei=5EFOUJKRA4XxsgaRxYCoCg&amp;zoom=1&amp;iact=hc&amp;vpx=316&amp;vpy=281&amp;dur=143&amp;hovh=259&amp;hovw=194&amp;tx=145&amp;ty=163&amp;sig=116909212397028187337&amp;page=1&amp;tbnh=137&amp;tbnw=103&amp;start=0&amp;ndsp=27&amp;ved=1t:429,r:10,s:0,i:131</a:t>
            </a:r>
          </a:p>
          <a:p>
            <a:endParaRPr lang="cs-CZ" sz="1400" smtClean="0"/>
          </a:p>
          <a:p>
            <a:r>
              <a:rPr lang="cs-CZ" sz="1200"/>
              <a:t>http://www.google.cz/imgres?q=pokojov%C3%A9+rostliny&amp;um=1&amp;hl=cs&amp;sa=N&amp;biw=1441&amp;bih=654&amp;tbm=isch&amp;tbnid=gHHGOj_knu_mQM:&amp;imgrefurl=http://www.detskestranky.cz/clanek/1182-nebezpeci_pro_nejmensi_pokojove_rostliny.htm&amp;docid=GUIhBEdYVswo0M&amp;imgurl=http://www.detskestranky.cz/imgs/img_2647.jpg&amp;w=434&amp;h=326&amp;ei=5EFOUJKRA4XxsgaRxYCoCg&amp;zoom=1&amp;iact=hc&amp;vpx=852&amp;vpy=347&amp;dur=113&amp;hovh=195&amp;hovw=259&amp;tx=78&amp;ty=97&amp;sig=116909212397028187337&amp;page=1&amp;tbnh=126&amp;tbnw=161&amp;start=0&amp;ndsp=27&amp;ved=1t:429,r:23,s:0,i:171</a:t>
            </a:r>
          </a:p>
          <a:p>
            <a:endParaRPr lang="cs-CZ" smtClean="0"/>
          </a:p>
          <a:p>
            <a:r>
              <a:rPr lang="cs-CZ" sz="1200"/>
              <a:t>http://www.google.cz/imgres?q=kaktusy&amp;um=1&amp;hl=cs&amp;biw=1441&amp;bih=654&amp;tbm=isch&amp;tbnid=TF6_i9z3dEVaZM:&amp;imgrefurl=http://cs.wikipedia.org/wiki/Kaktusovit%25C3%25A9&amp;docid=FxCJZsv-mcbNTM&amp;imgurl=http://upload.wikimedia.org/wikipedia/commons/thumb/e/e4/Kaktusy_echinocactus_cinnabarinus.jpg/200px-Kaktusy_echinocactus_cinnabarinus.jpg&amp;w=200&amp;h=198&amp;ei=ekJOUKrII8rOsgamiYDoBA&amp;zoom=1&amp;iact=hc&amp;vpx=379&amp;vpy=200&amp;dur=90&amp;hovh=158&amp;hovw=160&amp;tx=74&amp;ty=75&amp;sig=116909212397028187337&amp;page=1&amp;tbnh=134&amp;tbnw=135&amp;start=0&amp;ndsp=21&amp;ved=1t:429,r:1,s:0,i:87</a:t>
            </a:r>
          </a:p>
          <a:p>
            <a:endParaRPr lang="cs-CZ" sz="1200"/>
          </a:p>
          <a:p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4225610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719" y="836712"/>
            <a:ext cx="8712968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smtClean="0"/>
              <a:t>kaktusy</a:t>
            </a:r>
          </a:p>
          <a:p>
            <a:endParaRPr lang="cs-CZ" sz="1400"/>
          </a:p>
          <a:p>
            <a:r>
              <a:rPr lang="cs-CZ" sz="1400" smtClean="0"/>
              <a:t>http</a:t>
            </a:r>
            <a:r>
              <a:rPr lang="cs-CZ" sz="1400"/>
              <a:t>://www.google.cz/imgres?q=kaktusy&amp;um=1&amp;hl=cs&amp;biw=1441&amp;bih=654&amp;tbm=isch&amp;tbnid=vwm9Bg4_s0G-cM:&amp;imgrefurl=http://www.kaktusik.cz/&amp;docid=yPKqhrLgpbd0IM&amp;imgurl=http</a:t>
            </a:r>
            <a:r>
              <a:rPr lang="cs-CZ" sz="1400"/>
              <a:t>://</a:t>
            </a:r>
            <a:r>
              <a:rPr lang="cs-CZ" sz="1400" smtClean="0"/>
              <a:t>www.kaktusik.cz/images/kaktus-agave.jpg&amp;w=268&amp;h=292&amp;ei=ekJOUKrII8rOsgamiYDoBA&amp;zoom=1&amp;iact=hc&amp;vpx=351&amp;vpy=306&amp;dur=124&amp;hovh=233&amp;hovw=214&amp;tx=108&amp;ty=124&amp;sig=116909212397028187337&amp;page=1&amp;tbnh=127&amp;tbnw=117&amp;start=0&amp;ndsp=21&amp;ved=1t:429,r:8,s:0,i:109</a:t>
            </a:r>
          </a:p>
          <a:p>
            <a:endParaRPr lang="cs-CZ" sz="1400"/>
          </a:p>
          <a:p>
            <a:r>
              <a:rPr lang="cs-CZ" sz="1400" smtClean="0"/>
              <a:t>http</a:t>
            </a:r>
            <a:r>
              <a:rPr lang="cs-CZ" sz="1400"/>
              <a:t>://www.google.cz/imgres?q=kaktusy&amp;um=1&amp;hl=cs&amp;biw=1441&amp;bih=654&amp;tbm=isch&amp;tbnid=T7rPNGNb9WkXvM:&amp;imgrefurl=http://www.svet-bydleni.cz/zahrada-a-kvetiny/rostliny/k-tropum-se-hodi-kaktusy.aspx&amp;docid=SELcDV4V8No7gM&amp;imgurl=http</a:t>
            </a:r>
            <a:r>
              <a:rPr lang="cs-CZ" sz="1400"/>
              <a:t>://</a:t>
            </a:r>
            <a:r>
              <a:rPr lang="cs-CZ" sz="1400" smtClean="0"/>
              <a:t>www.svet-bydleni.cz/Files/FckGallery/kaktusy.JPG&amp;w=768&amp;h=576&amp;ei=ekJOUKrII8rOsgamiYDoBA&amp;zoom=1&amp;iact=hc&amp;vpx=1138&amp;vpy=347&amp;dur=262&amp;hovh=194&amp;hovw=259&amp;tx=156&amp;ty=198&amp;sig=116909212397028187337&amp;page=1&amp;tbnh=131&amp;tbnw=180&amp;start=0&amp;ndsp=21&amp;ved=1t:429,r:20,s:0,i:146</a:t>
            </a:r>
          </a:p>
          <a:p>
            <a:endParaRPr lang="cs-CZ" sz="1400" smtClean="0"/>
          </a:p>
          <a:p>
            <a:r>
              <a:rPr lang="cs-CZ" sz="1600" b="1" smtClean="0"/>
              <a:t>Muškáty</a:t>
            </a:r>
            <a:endParaRPr lang="cs-CZ" sz="1600" b="1"/>
          </a:p>
          <a:p>
            <a:r>
              <a:rPr lang="cs-CZ" sz="1400"/>
              <a:t>http://www.google.cz/imgres?q=mu%C5%A1k%C3%A1ty&amp;um=1&amp;hl=cs&amp;biw=1441&amp;bih=654&amp;tbm=isch&amp;tbnid=s4G_zdbuQryZHM:&amp;imgrefurl=http://www.muskaty.cz/&amp;docid=Zpld1kWnavEVGM&amp;imgurl=http://files.muskaty.cz/200000037-96360972fd/p%2525C5%252599evisl%2525C3%2525A9-mu%2525C5%2525A1k%2525C3%2525A1ty-Vicky.jpg&amp;w=600&amp;h=472&amp;ei=KkNOUOH1JIbLsgbu04HAAg&amp;zoom=1&amp;iact=hc&amp;vpx=172&amp;vpy=181&amp;dur=185&amp;hovh=199&amp;hovw=253&amp;tx=112&amp;ty=151&amp;sig=116909212397028187337&amp;page=1&amp;tbnh=136&amp;tbnw=161&amp;start=0&amp;ndsp=19&amp;ved=1t:429,r:0,s:0,i:84</a:t>
            </a:r>
          </a:p>
          <a:p>
            <a:r>
              <a:rPr lang="cs-CZ" sz="1400"/>
              <a:t>http://www.google.cz/imgres?q=mu%C5%A1k%C3%A1ty&amp;um=1&amp;hl=cs&amp;biw=1441&amp;bih=654&amp;tbm=isch&amp;tbnid=z7djeqMv8Bn--M:&amp;imgrefurl=http://sem-tam.blog.cz/0907/muskaty&amp;docid=24wqYhtUDk7l9M&amp;imgurl=http://nd01.jxs.cz/273/124/11a75ae468_50301183_o2.jpg&amp;w=640&amp;h=480&amp;ei=KkNOUOH1JIbLsgbu04HAAg&amp;zoom=1&amp;iact=hc&amp;vpx=1138&amp;vpy=183&amp;dur=162&amp;hovh=194&amp;hovw=259&amp;tx=152&amp;ty=122&amp;sig=116909212397028187337&amp;page=1&amp;tbnh=136&amp;tbnw=180&amp;start=0&amp;ndsp=19&amp;ved=1t:429,r:6,s:0,i:102</a:t>
            </a:r>
          </a:p>
          <a:p>
            <a:endParaRPr lang="cs-CZ" sz="1400" smtClean="0"/>
          </a:p>
          <a:p>
            <a:endParaRPr lang="cs-CZ" sz="1400"/>
          </a:p>
          <a:p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747165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136904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smtClean="0"/>
              <a:t>Fialky</a:t>
            </a:r>
          </a:p>
          <a:p>
            <a:r>
              <a:rPr lang="cs-CZ" sz="1400" smtClean="0"/>
              <a:t>http</a:t>
            </a:r>
            <a:r>
              <a:rPr lang="cs-CZ" sz="1400"/>
              <a:t>://www.google.cz/imgres?q=fialky+africk%C3%A9&amp;um=1&amp;hl=cs&amp;biw=1441&amp;bih=654&amp;tbm=isch&amp;tbnid=B25vPDWqAopecM:&amp;imgrefurl=http://www.celysvet.cz/images.php%3Ffotka%3Dafricka-fialka_6%26dd%3D139&amp;docid=Qh2-JTbYfGa3hM&amp;imgurl=http</a:t>
            </a:r>
            <a:r>
              <a:rPr lang="cs-CZ" sz="1400"/>
              <a:t>://</a:t>
            </a:r>
            <a:r>
              <a:rPr lang="cs-CZ" sz="1400" smtClean="0"/>
              <a:t>www.celysvet.cz/fotky/africka-fialka_6.jpg&amp;w=800&amp;h=600&amp;ei=qkNOUJvsN8fbsga59oCYBQ&amp;zoom=1&amp;iact=hc&amp;vpx=349&amp;vpy=151&amp;dur=111&amp;hovh=194&amp;hovw=259&amp;tx=170&amp;ty=153&amp;sig=116909212397028187337&amp;page=1&amp;tbnh=144&amp;tbnw=199&amp;start=0&amp;ndsp=18&amp;ved=1t:429,r:1,s:0,i:73</a:t>
            </a:r>
          </a:p>
          <a:p>
            <a:endParaRPr lang="cs-CZ" sz="1400"/>
          </a:p>
          <a:p>
            <a:r>
              <a:rPr lang="cs-CZ" sz="1400"/>
              <a:t>http://www.google.cz/imgres?q=fialky+africk%C3%A9&amp;um=1&amp;hl=cs&amp;biw=1441&amp;bih=654&amp;tbm=isch&amp;tbnid=Mjc9n4CW7whhNM:&amp;imgrefurl=http://kyticka9.blog.cz/1010/africka-fialka&amp;docid=BW0LVxKLwBPdoM&amp;imgurl=http</a:t>
            </a:r>
            <a:r>
              <a:rPr lang="cs-CZ" sz="1400"/>
              <a:t>://</a:t>
            </a:r>
            <a:r>
              <a:rPr lang="cs-CZ" sz="1400" smtClean="0"/>
              <a:t>upload.wikimedia.org/wikipedia/commons/1/19/2007-04-20Saintpaulia_ionantha04.jpg&amp;w=2475&amp;h=1844&amp;ei=qkNOUJvsN8fbsga59oCYBQ&amp;zoom=1&amp;iact=hc&amp;vpx=588&amp;vpy=308&amp;dur=157&amp;hovh=194&amp;hovw=260&amp;tx=136&amp;ty=100&amp;sig=116909212397028187337&amp;page=2&amp;tbnh=142&amp;tbnw=189&amp;start=18&amp;ndsp=24&amp;ved=1t:429,r:14,s:18,i:173</a:t>
            </a:r>
          </a:p>
          <a:p>
            <a:endParaRPr lang="cs-CZ" sz="1400"/>
          </a:p>
          <a:p>
            <a:r>
              <a:rPr lang="cs-CZ" sz="1400" smtClean="0"/>
              <a:t>klivie</a:t>
            </a:r>
          </a:p>
          <a:p>
            <a:r>
              <a:rPr lang="cs-CZ" sz="1400"/>
              <a:t>http://www.google.cz/imgres?q=klivie&amp;um=1&amp;hl=cs&amp;biw=1441&amp;bih=654&amp;tbm=isch&amp;tbnid=hO3boH6BHYE9TM:&amp;imgrefurl=http://www.volny.cz/sibornal/kvetiny.htm&amp;docid=LKRlZiPohfXu3M&amp;imgurl=http</a:t>
            </a:r>
            <a:r>
              <a:rPr lang="cs-CZ" sz="1400"/>
              <a:t>://</a:t>
            </a:r>
            <a:r>
              <a:rPr lang="cs-CZ" sz="1400" smtClean="0"/>
              <a:t>www.volny.cz/sibornal/klivie.jpg&amp;w=240&amp;h=270&amp;ei=cUROUMyuJ9HltQa794DgDw&amp;zoom=1&amp;iact=hc&amp;vpx=387&amp;vpy=141&amp;dur=368&amp;hovh=216&amp;hovw=192&amp;tx=121&amp;ty=114&amp;sig=116909212397028187337&amp;page=1&amp;tbnh=146&amp;tbnw=130&amp;start=0&amp;ndsp=19&amp;ved=1t:429,r:1,s:0,i:73</a:t>
            </a:r>
          </a:p>
          <a:p>
            <a:endParaRPr lang="cs-CZ" sz="1400"/>
          </a:p>
          <a:p>
            <a:r>
              <a:rPr lang="cs-CZ" sz="1400" smtClean="0"/>
              <a:t>Fíkus</a:t>
            </a:r>
          </a:p>
          <a:p>
            <a:r>
              <a:rPr lang="cs-CZ" sz="1400" smtClean="0"/>
              <a:t>http</a:t>
            </a:r>
            <a:r>
              <a:rPr lang="cs-CZ" sz="1400"/>
              <a:t>://www.google.cz/imgres?q=f%C3%ADkus&amp;um=1&amp;hl=cs&amp;biw=1441&amp;bih=654&amp;tbm=isch&amp;tbnid=WH0lgaefChPRcM:&amp;imgrefurl=http://www.katalog-rostlin.cz/pokojove-rostliny/Ficus-elastica-Fikus-pryzodarny-Gumovnik-foto2.html&amp;docid=KzrO4UnbUQP8AM&amp;imgurl=http://www.katalog-rostlin.cz/images/pokojove-rostliny/large/Ficus-elastica2.jpg&amp;w=800&amp;h=600&amp;ei=pUROUNXtIMfktQa3jYDoDw&amp;zoom=1&amp;iact=hc&amp;vpx=374&amp;vpy=292&amp;dur=87&amp;hovh=194&amp;hovw=259&amp;tx=191&amp;ty=119&amp;sig=116909212397028187337&amp;page=2&amp;tbnh=141&amp;tbnw=181&amp;start=27&amp;ndsp=32&amp;ved=1t:429,r:1,s:27,i:173</a:t>
            </a:r>
          </a:p>
        </p:txBody>
      </p:sp>
    </p:spTree>
    <p:extLst>
      <p:ext uri="{BB962C8B-B14F-4D97-AF65-F5344CB8AC3E}">
        <p14:creationId xmlns:p14="http://schemas.microsoft.com/office/powerpoint/2010/main" val="392051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011" y="476672"/>
            <a:ext cx="889248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smtClean="0"/>
              <a:t>Azalka</a:t>
            </a:r>
          </a:p>
          <a:p>
            <a:endParaRPr lang="cs-CZ" sz="1400"/>
          </a:p>
          <a:p>
            <a:r>
              <a:rPr lang="cs-CZ" sz="1400" smtClean="0"/>
              <a:t>http</a:t>
            </a:r>
            <a:r>
              <a:rPr lang="cs-CZ" sz="1400"/>
              <a:t>://www.google.cz/imgres?q=azalka&amp;um=1&amp;hl=cs&amp;biw=1441&amp;bih=654&amp;tbm=isch&amp;tbnid=DVm8FIKMNXcHtM:&amp;imgrefurl=http://www.flowerweb.sk/gift.php/azalea.cz&amp;docid=Gy_9PNFpmpCs6M&amp;imgurl=http</a:t>
            </a:r>
            <a:r>
              <a:rPr lang="cs-CZ" sz="1400"/>
              <a:t>://</a:t>
            </a:r>
            <a:r>
              <a:rPr lang="cs-CZ" sz="1400" smtClean="0"/>
              <a:t>www.flowerweb.sk/images/azalka-flowerweb.sk.jpg&amp;w=334&amp;h=284&amp;ei=CEVOUOrQNobRsgbf1oG4AQ&amp;zoom=1&amp;iact=hc&amp;vpx=1153&amp;vpy=143&amp;dur=218&amp;hovh=207&amp;hovw=244&amp;tx=191&amp;ty=129&amp;sig=116909212397028187337&amp;page=1&amp;tbnh=140&amp;tbnw=163&amp;start=0&amp;ndsp=21&amp;ved=1t:429,r:6,s:0,i:88</a:t>
            </a:r>
          </a:p>
          <a:p>
            <a:endParaRPr lang="cs-CZ" sz="1400"/>
          </a:p>
          <a:p>
            <a:endParaRPr lang="cs-CZ" sz="1400" smtClean="0"/>
          </a:p>
          <a:p>
            <a:r>
              <a:rPr lang="cs-CZ" sz="1400">
                <a:hlinkClick r:id="rId2"/>
              </a:rPr>
              <a:t>http</a:t>
            </a:r>
            <a:r>
              <a:rPr lang="cs-CZ" sz="1400">
                <a:hlinkClick r:id="rId2"/>
              </a:rPr>
              <a:t>://</a:t>
            </a:r>
            <a:r>
              <a:rPr lang="cs-CZ" sz="1400" smtClean="0">
                <a:hlinkClick r:id="rId2"/>
              </a:rPr>
              <a:t>prozeny.blesk.cz/clanek/pro-zeny-vanocni-priloha/127858/svatecni-naladu-vykouzli-vanocni-kvetiny.html</a:t>
            </a:r>
            <a:endParaRPr lang="cs-CZ" sz="1400" smtClean="0"/>
          </a:p>
          <a:p>
            <a:endParaRPr lang="cs-CZ" sz="1400"/>
          </a:p>
          <a:p>
            <a:endParaRPr lang="cs-CZ" sz="1400"/>
          </a:p>
          <a:p>
            <a:endParaRPr lang="cs-CZ" sz="1400"/>
          </a:p>
        </p:txBody>
      </p:sp>
      <p:sp>
        <p:nvSpPr>
          <p:cNvPr id="3" name="Obdélník 2"/>
          <p:cNvSpPr/>
          <p:nvPr/>
        </p:nvSpPr>
        <p:spPr>
          <a:xfrm>
            <a:off x="467544" y="2852936"/>
            <a:ext cx="7769843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pokojov%C3%A9+kv%C4%9Btiny&amp;um=1&amp;hl=cs&amp;sa=N&amp;biw=1441&amp;bih=654&amp;tbm=isch&amp;tbnid=gn4e-SFZ7r1SYM:&amp;imgrefurl=http://www.kvetinyklos.cz/shop/shop.php%3Fmainkat%3Dpokojov%25E9%2520kv%25ECtiny&amp;docid=W_XPUjTWCW-oHM&amp;imgurl=http</a:t>
            </a:r>
            <a:r>
              <a:rPr lang="cs-CZ" sz="1400"/>
              <a:t>://</a:t>
            </a:r>
            <a:r>
              <a:rPr lang="cs-CZ" sz="1400" smtClean="0"/>
              <a:t>www.kvetinyklos.cz/shop/item/shop_176.jpg&amp;w=400&amp;h=300&amp;ei=v0VOUL-wM4nRtAbTsoGICQ&amp;zoom=1&amp;iact=hc&amp;vpx=173&amp;vpy=346&amp;dur=1936&amp;hovh=194&amp;hovw=259&amp;tx=111&amp;ty=160&amp;sig=116909212397028187337&amp;page=1&amp;tbnh=124&amp;tbnw=169&amp;start=0&amp;ndsp=25&amp;ved=1t:429,r:17,s:0,i:140</a:t>
            </a:r>
          </a:p>
          <a:p>
            <a:endParaRPr lang="cs-CZ" sz="1400"/>
          </a:p>
          <a:p>
            <a:endParaRPr lang="cs-CZ" sz="1400" smtClean="0"/>
          </a:p>
          <a:p>
            <a:r>
              <a:rPr lang="cs-CZ" sz="1400"/>
              <a:t>http://www.google.cz/imgres?q=pokojov%C3%A9+kv%C4%9Btiny&amp;um=1&amp;hl=cs&amp;sa=N&amp;biw=1441&amp;bih=654&amp;tbm=isch&amp;tbnid=bID7A0MOhGBR7M:&amp;imgrefurl=http://www.rodina-finance.cz/bydleni.202/pokojove-kvetiny-plne-barev-ii-dil.20282.html&amp;docid=lyT412r5I3sncM&amp;imgurl=http</a:t>
            </a:r>
            <a:r>
              <a:rPr lang="cs-CZ" sz="1400"/>
              <a:t>://</a:t>
            </a:r>
            <a:r>
              <a:rPr lang="cs-CZ" sz="1400" smtClean="0"/>
              <a:t>www.rodina-finance.cz/img/full/2/7546.jpg&amp;w=640&amp;h=480&amp;ei=v0VOUL-wM4nRtAbTsoGICQ&amp;zoom=1&amp;iact=hc&amp;vpx=953&amp;vpy=226&amp;dur=357&amp;hovh=194&amp;hovw=259&amp;tx=175&amp;ty=153&amp;sig=116909212397028187337&amp;page=2&amp;tbnh=139&amp;tbnw=195&amp;start=25&amp;ndsp=30&amp;ved=1t:429,r:28,s:25,i:254</a:t>
            </a:r>
          </a:p>
          <a:p>
            <a:endParaRPr lang="cs-CZ" sz="1400"/>
          </a:p>
          <a:p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30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02838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op%C5%99iva&amp;um=1&amp;hl=cs&amp;biw=1441&amp;bih=654&amp;tbm=isch&amp;tbnid=ZwRYGGAaF5dJkM:&amp;imgrefurl=http://www.celysvet.cz/fotky-pochvatec-foto-obrazky&amp;docid=IB0nQ5PIm68OOM&amp;imgurl=http://www.celysvet.cz/fotky/pochvatec_1.jpg&amp;w=813&amp;h=610&amp;ei=W0ZOUJfoFs7jtQbaloHABw&amp;zoom=1&amp;iact=hc&amp;vpx=1138&amp;vpy=84&amp;dur=277&amp;hovh=194&amp;hovw=259&amp;tx=137&amp;ty=132&amp;sig=116909212397028187337&amp;page=2&amp;tbnh=142&amp;tbnw=194&amp;start=25&amp;ndsp=29&amp;ved=1t:429,r:6,s:25,i:208</a:t>
            </a:r>
          </a:p>
        </p:txBody>
      </p:sp>
    </p:spTree>
    <p:extLst>
      <p:ext uri="{BB962C8B-B14F-4D97-AF65-F5344CB8AC3E}">
        <p14:creationId xmlns:p14="http://schemas.microsoft.com/office/powerpoint/2010/main" val="158722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116</TotalTime>
  <Words>285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Prezentace aplikace PowerPoint</vt:lpstr>
      <vt:lpstr>Pokojové květiny</vt:lpstr>
      <vt:lpstr>Pokojové rostliny pěstujeme pro radost a pěkné prostředí. </vt:lpstr>
      <vt:lpstr>O pokojové rostliny se musíme starat. </vt:lpstr>
      <vt:lpstr>Nejznámější pokojové rostliny</vt:lpstr>
      <vt:lpstr>Muškáty                    Fialky </vt:lpstr>
      <vt:lpstr>Klívie                        Fíkus</vt:lpstr>
      <vt:lpstr>Difenbachie                  Azalka</vt:lpstr>
      <vt:lpstr>Poznáš nějaké jiné pokojové květiny?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</dc:title>
  <dc:creator>131M</dc:creator>
  <cp:lastModifiedBy>131M</cp:lastModifiedBy>
  <cp:revision>18</cp:revision>
  <dcterms:created xsi:type="dcterms:W3CDTF">2012-02-12T10:45:49Z</dcterms:created>
  <dcterms:modified xsi:type="dcterms:W3CDTF">2012-09-10T19:59:02Z</dcterms:modified>
</cp:coreProperties>
</file>